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7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84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841-64A5-4BDA-9D57-2E6F4BBB94AB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B760-BD81-4260-A992-8A716857B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4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841-64A5-4BDA-9D57-2E6F4BBB94AB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B760-BD81-4260-A992-8A716857B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45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841-64A5-4BDA-9D57-2E6F4BBB94AB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B760-BD81-4260-A992-8A716857B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12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841-64A5-4BDA-9D57-2E6F4BBB94AB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B760-BD81-4260-A992-8A716857B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50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841-64A5-4BDA-9D57-2E6F4BBB94AB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B760-BD81-4260-A992-8A716857B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350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841-64A5-4BDA-9D57-2E6F4BBB94AB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B760-BD81-4260-A992-8A716857B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421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841-64A5-4BDA-9D57-2E6F4BBB94AB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B760-BD81-4260-A992-8A716857B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063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841-64A5-4BDA-9D57-2E6F4BBB94AB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B760-BD81-4260-A992-8A716857B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78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841-64A5-4BDA-9D57-2E6F4BBB94AB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B760-BD81-4260-A992-8A716857B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140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841-64A5-4BDA-9D57-2E6F4BBB94AB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B760-BD81-4260-A992-8A716857B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790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841-64A5-4BDA-9D57-2E6F4BBB94AB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B760-BD81-4260-A992-8A716857B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3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02841-64A5-4BDA-9D57-2E6F4BBB94AB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1B760-BD81-4260-A992-8A716857B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45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Spark and Yarn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45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Spark Standalone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53365"/>
          </a:xfrm>
        </p:spPr>
        <p:txBody>
          <a:bodyPr/>
          <a:lstStyle/>
          <a:p>
            <a:r>
              <a:rPr lang="en-US" dirty="0" smtClean="0"/>
              <a:t>A simple cluster manager included with Spark</a:t>
            </a:r>
            <a:endParaRPr lang="en-US" dirty="0"/>
          </a:p>
        </p:txBody>
      </p:sp>
      <p:pic>
        <p:nvPicPr>
          <p:cNvPr id="2050" name="Picture 2" descr="Fig. 2: Spark Cluster Overview [4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300" y="2679726"/>
            <a:ext cx="5676900" cy="272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960688" y="5817053"/>
            <a:ext cx="3712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https://sujithjay.com/spark/with-yarn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074802" y="682093"/>
            <a:ext cx="1873284" cy="22835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Driver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Cluster Manager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74802" y="4123492"/>
            <a:ext cx="1873284" cy="1878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9964489" y="1507524"/>
            <a:ext cx="4942" cy="247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504817" y="2326626"/>
            <a:ext cx="1131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Executor1</a:t>
            </a:r>
          </a:p>
          <a:p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074802" y="4154698"/>
            <a:ext cx="1873284" cy="1878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445504" y="5219211"/>
            <a:ext cx="1131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Executor2</a:t>
            </a:r>
          </a:p>
          <a:p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280822" y="776004"/>
            <a:ext cx="667264" cy="444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07665" y="4111774"/>
            <a:ext cx="1873284" cy="1878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968482" y="5219210"/>
            <a:ext cx="1131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Executor3</a:t>
            </a:r>
          </a:p>
          <a:p>
            <a:r>
              <a:rPr lang="en-US" dirty="0" smtClean="0"/>
              <a:t>P3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204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YARN</a:t>
            </a:r>
            <a:endParaRPr lang="en-US" dirty="0"/>
          </a:p>
        </p:txBody>
      </p:sp>
      <p:pic>
        <p:nvPicPr>
          <p:cNvPr id="1026" name="Picture 2" descr="Fig. 1: YARN Architecture 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3494" y="1648884"/>
            <a:ext cx="5924550" cy="366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960688" y="5817053"/>
            <a:ext cx="3712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https://sujithjay.com/spark/with-yarn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574015" y="1423498"/>
            <a:ext cx="1294988" cy="6623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server 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574015" y="2589975"/>
            <a:ext cx="1294988" cy="6623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server 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623442" y="3865192"/>
            <a:ext cx="1294988" cy="6623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server 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30168" y="1147841"/>
            <a:ext cx="180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Executor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29022" y="5381865"/>
            <a:ext cx="180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Executor 2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817029" y="1423498"/>
            <a:ext cx="1201609" cy="1077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6010326" y="4913046"/>
            <a:ext cx="1151650" cy="5733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1"/>
          </p:cNvCxnSpPr>
          <p:nvPr/>
        </p:nvCxnSpPr>
        <p:spPr>
          <a:xfrm flipH="1">
            <a:off x="7246002" y="1754660"/>
            <a:ext cx="2328013" cy="692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7018638" y="2950932"/>
            <a:ext cx="2486179" cy="1907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7839127" y="4226149"/>
            <a:ext cx="2501007" cy="6623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18625" y="3037084"/>
            <a:ext cx="2342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1280 M  - 128M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891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ig. 4: YARN Cluster Mode [2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783" y="1115232"/>
            <a:ext cx="5905500" cy="469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038180" y="6119270"/>
            <a:ext cx="3712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https://sujithjay.com/spark/with-yarn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266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20C669038AC14782E6E1DB1AC3F72A" ma:contentTypeVersion="15" ma:contentTypeDescription="Create a new document." ma:contentTypeScope="" ma:versionID="9a7f743cefab44084c00edcc228b5970">
  <xsd:schema xmlns:xsd="http://www.w3.org/2001/XMLSchema" xmlns:xs="http://www.w3.org/2001/XMLSchema" xmlns:p="http://schemas.microsoft.com/office/2006/metadata/properties" xmlns:ns1="http://schemas.microsoft.com/sharepoint/v3" xmlns:ns3="1b88942e-2676-43d8-8ed9-83a17f84fdb8" xmlns:ns4="bef28536-bd5b-4803-98b8-f9c58a28cb43" targetNamespace="http://schemas.microsoft.com/office/2006/metadata/properties" ma:root="true" ma:fieldsID="f7ffa62a2ecab84065a717c64fd63448" ns1:_="" ns3:_="" ns4:_="">
    <xsd:import namespace="http://schemas.microsoft.com/sharepoint/v3"/>
    <xsd:import namespace="1b88942e-2676-43d8-8ed9-83a17f84fdb8"/>
    <xsd:import namespace="bef28536-bd5b-4803-98b8-f9c58a28cb4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88942e-2676-43d8-8ed9-83a17f84fd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f28536-bd5b-4803-98b8-f9c58a28cb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1A7FC4E-82B9-41A2-91F4-9537A2D111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b88942e-2676-43d8-8ed9-83a17f84fdb8"/>
    <ds:schemaRef ds:uri="bef28536-bd5b-4803-98b8-f9c58a28cb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35DE531-00FC-4F2A-B700-1CC0A014F2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B6B33D-1BED-4CA6-BC6B-EF966124E3EE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http://purl.org/dc/terms/"/>
    <ds:schemaRef ds:uri="bef28536-bd5b-4803-98b8-f9c58a28cb43"/>
    <ds:schemaRef ds:uri="http://schemas.microsoft.com/office/infopath/2007/PartnerControls"/>
    <ds:schemaRef ds:uri="1b88942e-2676-43d8-8ed9-83a17f84fdb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50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Spark and Yarn</vt:lpstr>
      <vt:lpstr>Spark Standalone</vt:lpstr>
      <vt:lpstr>Recall YARN</vt:lpstr>
      <vt:lpstr>PowerPoint Presentation</vt:lpstr>
    </vt:vector>
  </TitlesOfParts>
  <Company>Kennesaw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Spark and Yarn</dc:title>
  <dc:creator>Ying Xie</dc:creator>
  <cp:lastModifiedBy>Ying Xie</cp:lastModifiedBy>
  <cp:revision>7</cp:revision>
  <dcterms:created xsi:type="dcterms:W3CDTF">2021-03-19T05:12:32Z</dcterms:created>
  <dcterms:modified xsi:type="dcterms:W3CDTF">2021-03-19T15:08:30Z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0x0101009F20C669038AC14782E6E1DB1AC3F72A</vt:lpwstr>
  </property>
</Properties>
</file>