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1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9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12" y="1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5F5FB-B73C-47E4-99A4-4C57A8971EAD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8BDA-A465-4EFA-92D3-3F1ADDC40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691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5F5FB-B73C-47E4-99A4-4C57A8971EAD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8BDA-A465-4EFA-92D3-3F1ADDC40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14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5F5FB-B73C-47E4-99A4-4C57A8971EAD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8BDA-A465-4EFA-92D3-3F1ADDC40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804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5F5FB-B73C-47E4-99A4-4C57A8971EAD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8BDA-A465-4EFA-92D3-3F1ADDC40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974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5F5FB-B73C-47E4-99A4-4C57A8971EAD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8BDA-A465-4EFA-92D3-3F1ADDC40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1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5F5FB-B73C-47E4-99A4-4C57A8971EAD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8BDA-A465-4EFA-92D3-3F1ADDC40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720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5F5FB-B73C-47E4-99A4-4C57A8971EAD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8BDA-A465-4EFA-92D3-3F1ADDC40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5F5FB-B73C-47E4-99A4-4C57A8971EAD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8BDA-A465-4EFA-92D3-3F1ADDC40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63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5F5FB-B73C-47E4-99A4-4C57A8971EAD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8BDA-A465-4EFA-92D3-3F1ADDC40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60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5F5FB-B73C-47E4-99A4-4C57A8971EAD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8BDA-A465-4EFA-92D3-3F1ADDC40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160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5F5FB-B73C-47E4-99A4-4C57A8971EAD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78BDA-A465-4EFA-92D3-3F1ADDC40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405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5F5FB-B73C-47E4-99A4-4C57A8971EAD}" type="datetimeFigureOut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78BDA-A465-4EFA-92D3-3F1ADDC40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27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Spark Hands 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Analyzing the Log.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1155757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err="1"/>
              <a:t>val</a:t>
            </a:r>
            <a:r>
              <a:rPr lang="en-US" sz="2000" dirty="0"/>
              <a:t> </a:t>
            </a:r>
            <a:r>
              <a:rPr lang="en-US" sz="2000" dirty="0" smtClean="0"/>
              <a:t>file </a:t>
            </a:r>
            <a:r>
              <a:rPr lang="en-US" sz="2000" dirty="0"/>
              <a:t>= </a:t>
            </a:r>
            <a:r>
              <a:rPr lang="en-US" sz="2000" dirty="0" err="1"/>
              <a:t>sc.textFile</a:t>
            </a:r>
            <a:r>
              <a:rPr lang="en-US" sz="2000" dirty="0"/>
              <a:t>("</a:t>
            </a:r>
            <a:r>
              <a:rPr lang="en-US" sz="2000" dirty="0" err="1"/>
              <a:t>hdfs</a:t>
            </a:r>
            <a:r>
              <a:rPr lang="en-US" sz="2000" dirty="0"/>
              <a:t>://sandbox-hdp.hortonworks.com:8020/</a:t>
            </a:r>
            <a:r>
              <a:rPr lang="en-US" sz="2000" dirty="0" err="1"/>
              <a:t>tmp</a:t>
            </a:r>
            <a:r>
              <a:rPr lang="en-US" sz="2000" dirty="0"/>
              <a:t>/littlelog.csv</a:t>
            </a:r>
            <a:r>
              <a:rPr lang="en-US" sz="2000" dirty="0" smtClean="0"/>
              <a:t>")</a:t>
            </a:r>
          </a:p>
          <a:p>
            <a:endParaRPr lang="en-US" sz="2000" dirty="0"/>
          </a:p>
          <a:p>
            <a:r>
              <a:rPr lang="en-US" sz="2000" dirty="0" err="1" smtClean="0"/>
              <a:t>file.collect</a:t>
            </a:r>
            <a:r>
              <a:rPr lang="en-US" sz="2000" dirty="0" smtClean="0"/>
              <a:t>().</a:t>
            </a:r>
            <a:r>
              <a:rPr lang="en-US" sz="2000" dirty="0" err="1" smtClean="0"/>
              <a:t>foreach</a:t>
            </a:r>
            <a:r>
              <a:rPr lang="en-US" sz="2000" dirty="0" smtClean="0"/>
              <a:t>(</a:t>
            </a:r>
            <a:r>
              <a:rPr lang="en-US" sz="2000" dirty="0" err="1" smtClean="0"/>
              <a:t>println</a:t>
            </a:r>
            <a:r>
              <a:rPr lang="en-US" sz="2000" dirty="0" smtClean="0"/>
              <a:t>)</a:t>
            </a:r>
          </a:p>
          <a:p>
            <a:endParaRPr lang="en-US" sz="2000" dirty="0"/>
          </a:p>
          <a:p>
            <a:r>
              <a:rPr lang="nn-NO" sz="2000" dirty="0" smtClean="0"/>
              <a:t>val fltr = file.filter(_.length &gt; 0)</a:t>
            </a:r>
          </a:p>
          <a:p>
            <a:endParaRPr lang="nn-NO" sz="2000" dirty="0"/>
          </a:p>
          <a:p>
            <a:r>
              <a:rPr lang="en-US" sz="2000" dirty="0" err="1" smtClean="0"/>
              <a:t>val</a:t>
            </a:r>
            <a:r>
              <a:rPr lang="en-US" sz="2000" dirty="0" smtClean="0"/>
              <a:t> keys = </a:t>
            </a:r>
            <a:r>
              <a:rPr lang="en-US" sz="2000" dirty="0" err="1" smtClean="0"/>
              <a:t>fltr.map</a:t>
            </a:r>
            <a:r>
              <a:rPr lang="en-US" sz="2000" dirty="0" smtClean="0"/>
              <a:t>(_.split(",")).map(a =&gt; a(5))</a:t>
            </a:r>
          </a:p>
          <a:p>
            <a:endParaRPr lang="en-US" sz="2000" dirty="0"/>
          </a:p>
          <a:p>
            <a:r>
              <a:rPr lang="en-US" sz="2000" dirty="0" err="1" smtClean="0"/>
              <a:t>val</a:t>
            </a:r>
            <a:r>
              <a:rPr lang="en-US" sz="2000" dirty="0" smtClean="0"/>
              <a:t> </a:t>
            </a:r>
            <a:r>
              <a:rPr lang="en-US" sz="2000" dirty="0" err="1" smtClean="0"/>
              <a:t>stateCnt</a:t>
            </a:r>
            <a:r>
              <a:rPr lang="en-US" sz="2000" dirty="0" smtClean="0"/>
              <a:t> = </a:t>
            </a:r>
            <a:r>
              <a:rPr lang="en-US" sz="2000" dirty="0" err="1" smtClean="0"/>
              <a:t>keys.map</a:t>
            </a:r>
            <a:r>
              <a:rPr lang="en-US" sz="2000" dirty="0" smtClean="0"/>
              <a:t>(key =&gt; (key,1))</a:t>
            </a:r>
          </a:p>
          <a:p>
            <a:endParaRPr lang="en-US" sz="2000" dirty="0" smtClean="0"/>
          </a:p>
          <a:p>
            <a:r>
              <a:rPr lang="en-US" sz="2000" dirty="0" err="1" smtClean="0"/>
              <a:t>stateCnt.collect</a:t>
            </a:r>
            <a:r>
              <a:rPr lang="en-US" sz="2000" dirty="0" smtClean="0"/>
              <a:t>().</a:t>
            </a:r>
            <a:r>
              <a:rPr lang="en-US" sz="2000" dirty="0" err="1" smtClean="0"/>
              <a:t>foreach</a:t>
            </a:r>
            <a:r>
              <a:rPr lang="en-US" sz="2000" dirty="0" smtClean="0"/>
              <a:t>(</a:t>
            </a:r>
            <a:r>
              <a:rPr lang="en-US" sz="2000" dirty="0" err="1" smtClean="0"/>
              <a:t>println</a:t>
            </a:r>
            <a:r>
              <a:rPr lang="en-US" sz="2000" dirty="0" smtClean="0"/>
              <a:t>)</a:t>
            </a:r>
          </a:p>
          <a:p>
            <a:endParaRPr lang="en-US" sz="2000" dirty="0"/>
          </a:p>
          <a:p>
            <a:r>
              <a:rPr lang="en-US" sz="2000" dirty="0" err="1" smtClean="0"/>
              <a:t>val</a:t>
            </a:r>
            <a:r>
              <a:rPr lang="en-US" sz="2000" dirty="0" smtClean="0"/>
              <a:t> </a:t>
            </a:r>
            <a:r>
              <a:rPr lang="en-US" sz="2000" dirty="0" err="1" smtClean="0"/>
              <a:t>lastMap</a:t>
            </a:r>
            <a:r>
              <a:rPr lang="en-US" sz="2000" dirty="0" smtClean="0"/>
              <a:t> = </a:t>
            </a:r>
            <a:r>
              <a:rPr lang="en-US" sz="2000" dirty="0" err="1" smtClean="0"/>
              <a:t>stateCnt.countByKey</a:t>
            </a:r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68705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 Interactive Scala Statement in a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the file on </a:t>
            </a:r>
            <a:r>
              <a:rPr lang="en-US" dirty="0" err="1" smtClean="0"/>
              <a:t>scala</a:t>
            </a:r>
            <a:r>
              <a:rPr lang="en-US" dirty="0"/>
              <a:t> </a:t>
            </a:r>
            <a:r>
              <a:rPr lang="en-US" dirty="0" smtClean="0"/>
              <a:t>shell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scala</a:t>
            </a:r>
            <a:r>
              <a:rPr lang="en-US" dirty="0" smtClean="0"/>
              <a:t>&gt; :load </a:t>
            </a:r>
            <a:r>
              <a:rPr lang="en-US" dirty="0" err="1" smtClean="0"/>
              <a:t>logAnalyzer.scala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29394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Wordcount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err="1"/>
              <a:t>var</a:t>
            </a:r>
            <a:r>
              <a:rPr lang="en-US" sz="1800" dirty="0"/>
              <a:t> count = </a:t>
            </a:r>
            <a:r>
              <a:rPr lang="en-US" sz="1800" dirty="0" err="1"/>
              <a:t>file.flatMap</a:t>
            </a:r>
            <a:r>
              <a:rPr lang="en-US" sz="1800" dirty="0"/>
              <a:t>(Record=&gt;</a:t>
            </a:r>
            <a:r>
              <a:rPr lang="en-US" sz="1800" dirty="0" err="1"/>
              <a:t>Record.split</a:t>
            </a:r>
            <a:r>
              <a:rPr lang="en-US" sz="1800" dirty="0"/>
              <a:t>(" ")).map(W=&gt;(W, 1L)).</a:t>
            </a:r>
            <a:r>
              <a:rPr lang="en-US" sz="1800" dirty="0" err="1"/>
              <a:t>reduceByKey</a:t>
            </a:r>
            <a:r>
              <a:rPr lang="en-US" sz="1800" dirty="0" smtClean="0"/>
              <a:t>(_+_).collect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03038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699419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Edit hosts file</a:t>
            </a:r>
          </a:p>
          <a:p>
            <a:endParaRPr lang="en-US" dirty="0"/>
          </a:p>
          <a:p>
            <a:r>
              <a:rPr lang="en-US" dirty="0" smtClean="0"/>
              <a:t>Go to C:\Windows\System32\drivers\etc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6563" y="2590026"/>
            <a:ext cx="6371089" cy="3912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344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Load littlelog.csv to </a:t>
            </a:r>
            <a:r>
              <a:rPr lang="en-US" dirty="0" err="1" smtClean="0"/>
              <a:t>hdfs</a:t>
            </a:r>
            <a:endParaRPr lang="en-US" dirty="0" smtClean="0"/>
          </a:p>
          <a:p>
            <a:endParaRPr lang="en-US" dirty="0"/>
          </a:p>
          <a:p>
            <a:pPr lvl="1"/>
            <a:r>
              <a:rPr lang="en-US" dirty="0" err="1"/>
              <a:t>hadoop</a:t>
            </a:r>
            <a:r>
              <a:rPr lang="en-US" dirty="0"/>
              <a:t> fs -put </a:t>
            </a:r>
            <a:r>
              <a:rPr lang="en-US" dirty="0" smtClean="0"/>
              <a:t>/</a:t>
            </a:r>
            <a:r>
              <a:rPr lang="en-US" dirty="0" err="1" smtClean="0"/>
              <a:t>tmp</a:t>
            </a:r>
            <a:r>
              <a:rPr lang="en-US" dirty="0" smtClean="0"/>
              <a:t>/littlelog.csv  </a:t>
            </a:r>
            <a:r>
              <a:rPr lang="en-US" dirty="0"/>
              <a:t>/</a:t>
            </a:r>
            <a:r>
              <a:rPr lang="en-US" dirty="0" err="1"/>
              <a:t>tmp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670070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F20C669038AC14782E6E1DB1AC3F72A" ma:contentTypeVersion="15" ma:contentTypeDescription="Create a new document." ma:contentTypeScope="" ma:versionID="9a7f743cefab44084c00edcc228b5970">
  <xsd:schema xmlns:xsd="http://www.w3.org/2001/XMLSchema" xmlns:xs="http://www.w3.org/2001/XMLSchema" xmlns:p="http://schemas.microsoft.com/office/2006/metadata/properties" xmlns:ns1="http://schemas.microsoft.com/sharepoint/v3" xmlns:ns3="1b88942e-2676-43d8-8ed9-83a17f84fdb8" xmlns:ns4="bef28536-bd5b-4803-98b8-f9c58a28cb43" targetNamespace="http://schemas.microsoft.com/office/2006/metadata/properties" ma:root="true" ma:fieldsID="f7ffa62a2ecab84065a717c64fd63448" ns1:_="" ns3:_="" ns4:_="">
    <xsd:import namespace="http://schemas.microsoft.com/sharepoint/v3"/>
    <xsd:import namespace="1b88942e-2676-43d8-8ed9-83a17f84fdb8"/>
    <xsd:import namespace="bef28536-bd5b-4803-98b8-f9c58a28cb4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88942e-2676-43d8-8ed9-83a17f84fd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f28536-bd5b-4803-98b8-f9c58a28cb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17C604-2890-47E4-80F8-1026C23D239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816FD9-1472-4326-BC06-50A774EA1D0A}">
  <ds:schemaRefs>
    <ds:schemaRef ds:uri="http://schemas.microsoft.com/office/2006/documentManagement/types"/>
    <ds:schemaRef ds:uri="http://schemas.openxmlformats.org/package/2006/metadata/core-properties"/>
    <ds:schemaRef ds:uri="1b88942e-2676-43d8-8ed9-83a17f84fdb8"/>
    <ds:schemaRef ds:uri="bef28536-bd5b-4803-98b8-f9c58a28cb43"/>
    <ds:schemaRef ds:uri="http://purl.org/dc/elements/1.1/"/>
    <ds:schemaRef ds:uri="http://schemas.microsoft.com/office/2006/metadata/properties"/>
    <ds:schemaRef ds:uri="http://purl.org/dc/terms/"/>
    <ds:schemaRef ds:uri="http://schemas.microsoft.com/sharepoint/v3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934AFA0-6659-4FBF-A6E9-D5BA93644A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1b88942e-2676-43d8-8ed9-83a17f84fdb8"/>
    <ds:schemaRef ds:uri="bef28536-bd5b-4803-98b8-f9c58a28cb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119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Spark Hands On</vt:lpstr>
      <vt:lpstr>Example 1: Analyzing the Log. </vt:lpstr>
      <vt:lpstr>Put Interactive Scala Statement in a File</vt:lpstr>
      <vt:lpstr>Wordcount example</vt:lpstr>
      <vt:lpstr>Appendix</vt:lpstr>
      <vt:lpstr>PowerPoint Presentation</vt:lpstr>
    </vt:vector>
  </TitlesOfParts>
  <Company>Kennesaw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Spark Hands On</dc:title>
  <dc:creator>Ying Xie</dc:creator>
  <cp:lastModifiedBy>Ying Xie</cp:lastModifiedBy>
  <cp:revision>13</cp:revision>
  <dcterms:created xsi:type="dcterms:W3CDTF">2021-03-22T04:58:56Z</dcterms:created>
  <dcterms:modified xsi:type="dcterms:W3CDTF">2021-03-24T05:32:12Z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0x0101009F20C669038AC14782E6E1DB1AC3F72A</vt:lpwstr>
  </property>
</Properties>
</file>