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192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1A5B-0ED3-D348-B30D-403C0EECB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A9192-9567-0641-BD6A-926B32F45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ABA17-BF99-C84B-8E06-1D473C5A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E5-7E3B-FC43-87C2-19C0FCE3DDF0}" type="datetimeFigureOut">
              <a:rPr lang="en-US" smtClean="0"/>
              <a:t>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1D74-B5F2-1C43-BD8A-1B558F6E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440D2-821B-EC4A-A315-7823FDA6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C118-8BD8-414E-B19A-E6BB870E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3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8052-5E40-DD41-A8F9-958319A5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DE8EF-5E3B-4F4E-94C8-A0F471200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638F2-D112-2949-B87B-A9D1F610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E5-7E3B-FC43-87C2-19C0FCE3DDF0}" type="datetimeFigureOut">
              <a:rPr lang="en-US" smtClean="0"/>
              <a:t>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51F52-3038-1249-9695-E2BF3B1B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0BD31-633A-9546-92BC-21DDBDA0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C118-8BD8-414E-B19A-E6BB870E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1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5F40BF-77EA-0441-AD64-20F116C61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C9441-CA1A-C648-AE25-D18B69A89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3FBA3-0D99-204B-9F61-F1D1ACE0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E5-7E3B-FC43-87C2-19C0FCE3DDF0}" type="datetimeFigureOut">
              <a:rPr lang="en-US" smtClean="0"/>
              <a:t>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BB065-EF6A-644E-BD36-5D4F634D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C4E31-8E9C-5C41-A19D-44982E17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C118-8BD8-414E-B19A-E6BB870E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4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3807-0AE6-0E47-8F86-8F73AE50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453CC-3BA5-F646-9697-5178E152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F65FD-3E3C-5A4B-9F1D-0DE17946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E5-7E3B-FC43-87C2-19C0FCE3DDF0}" type="datetimeFigureOut">
              <a:rPr lang="en-US" smtClean="0"/>
              <a:t>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21E05-89DA-404E-8403-BEC0B5B8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111FC-2B29-0949-97D3-1EEDD6D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C118-8BD8-414E-B19A-E6BB870E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2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8EF6-7045-9047-BB5A-84FF8216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4A25B-FF96-364B-8217-9D5E76785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1B0D5-6756-204B-88B7-7E318101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E5-7E3B-FC43-87C2-19C0FCE3DDF0}" type="datetimeFigureOut">
              <a:rPr lang="en-US" smtClean="0"/>
              <a:t>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699E-01B0-1944-9AB6-26446A61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DC717-7918-D848-A5FC-818BB5AE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C118-8BD8-414E-B19A-E6BB870E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D885-1972-D642-9347-399263ED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B3295-5775-5F4F-9DFF-1238E9E47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EE3BE-7933-FC49-A5A3-EF84DD72D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B52C4-2C6C-984B-85FD-F800AE96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E5-7E3B-FC43-87C2-19C0FCE3DDF0}" type="datetimeFigureOut">
              <a:rPr lang="en-US" smtClean="0"/>
              <a:t>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484C3-625F-1E4C-8CBD-0801C75E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2C0C0-03B5-8949-A90A-73B5095B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C118-8BD8-414E-B19A-E6BB870E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4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57C3-7095-1348-864D-037F4B38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BE57F-29FF-5C47-94EB-4C6A48F3E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66867-33AE-B54B-958F-7BB5CBDD7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E5C7D-0EC0-514E-B6F1-DA73B2D74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FA6D2-32E0-F548-8DFC-A896A3051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41FCC-7458-6A44-96BF-3DACA6A2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E5-7E3B-FC43-87C2-19C0FCE3DDF0}" type="datetimeFigureOut">
              <a:rPr lang="en-US" smtClean="0"/>
              <a:t>1/30/21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D2DF1F-4A1F-9B44-A5EC-55D79346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27BDF-5721-3F43-A0E9-2B2ABC54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C118-8BD8-414E-B19A-E6BB870E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3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5D144-B6AD-FC4B-ADC9-8DD493AC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68A4A-3670-EE40-B799-BB0767FA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E5-7E3B-FC43-87C2-19C0FCE3DDF0}" type="datetimeFigureOut">
              <a:rPr lang="en-US" smtClean="0"/>
              <a:t>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A1567-B326-6443-B623-7257810C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55845-2715-1B4E-86A6-3BA05A9A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C118-8BD8-414E-B19A-E6BB870E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B07A4-ADAA-B54C-94E4-449E90CF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E5-7E3B-FC43-87C2-19C0FCE3DDF0}" type="datetimeFigureOut">
              <a:rPr lang="en-US" smtClean="0"/>
              <a:t>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074F2-DFEA-DA42-9878-F26D2DCE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D0DB8-3CCF-2A4A-9766-9085D296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C118-8BD8-414E-B19A-E6BB870E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AFAE-ADBF-E448-A1B5-D17DA210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7291-28D6-9742-BCA3-9EF937D5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EADE4-B30B-304A-8773-E06F8A325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FFA07-EA01-B94B-97FE-3C828E19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E5-7E3B-FC43-87C2-19C0FCE3DDF0}" type="datetimeFigureOut">
              <a:rPr lang="en-US" smtClean="0"/>
              <a:t>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4E14E-3D58-8E4D-8489-F17DA5C0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2921C-592A-854C-9AF9-09E626E2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C118-8BD8-414E-B19A-E6BB870E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7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6EE3-A4BB-F148-92E9-092BF399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40A0B-C1B1-EF46-8FF2-EB1C31663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628CF-0B70-CE49-BBAA-41BE0EADD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9F735-F7AE-8F41-8A27-E64F42DD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E5-7E3B-FC43-87C2-19C0FCE3DDF0}" type="datetimeFigureOut">
              <a:rPr lang="en-US" smtClean="0"/>
              <a:t>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FDF7-345A-F24B-BC5E-A1DAC980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AE66D-4C37-F545-930A-4A102096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C118-8BD8-414E-B19A-E6BB870E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9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01C41D-D57F-3F4E-B98C-A0E538AF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E3435-309B-2C4D-AB43-4653613CF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3A8A5-073C-A241-B28F-66C374CF8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78E5-7E3B-FC43-87C2-19C0FCE3DDF0}" type="datetimeFigureOut">
              <a:rPr lang="en-US" smtClean="0"/>
              <a:t>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27D6D-0080-C64B-A4BA-B6032566D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AFC5-0AFB-6644-B3BE-B4E39325E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2C118-8BD8-414E-B19A-E6BB870E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2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ocalhost:9870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0D611-9203-7548-830F-007B5FA5E2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Install Hadoop on Mac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96119-4957-0F40-9286-3CB8113A8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6436D-D51D-9347-BEE0-0E90472A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2441"/>
            <a:ext cx="10515600" cy="56345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Then open yarn-</a:t>
            </a:r>
            <a:r>
              <a:rPr lang="en-US" dirty="0" err="1"/>
              <a:t>site.xml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$ open -e yarn-</a:t>
            </a:r>
            <a:r>
              <a:rPr lang="en-US" dirty="0" err="1"/>
              <a:t>site.xml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Then replace the empty &lt;configuration&gt;&lt;/configuration&gt; with the following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&lt;configuration&gt;</a:t>
            </a:r>
            <a:br>
              <a:rPr lang="en-US" dirty="0"/>
            </a:br>
            <a:r>
              <a:rPr lang="en-US" dirty="0"/>
              <a:t>    &lt;property&gt;</a:t>
            </a:r>
            <a:br>
              <a:rPr lang="en-US" dirty="0"/>
            </a:br>
            <a:r>
              <a:rPr lang="en-US" dirty="0"/>
              <a:t>        &lt;name&gt;</a:t>
            </a:r>
            <a:r>
              <a:rPr lang="en-US" dirty="0" err="1"/>
              <a:t>yarn.nodemanager.aux</a:t>
            </a:r>
            <a:r>
              <a:rPr lang="en-US" dirty="0"/>
              <a:t>-services&lt;/name&gt;</a:t>
            </a:r>
            <a:br>
              <a:rPr lang="en-US" dirty="0"/>
            </a:br>
            <a:r>
              <a:rPr lang="en-US" dirty="0"/>
              <a:t>        &lt;value&gt;</a:t>
            </a:r>
            <a:r>
              <a:rPr lang="en-US" dirty="0" err="1"/>
              <a:t>mapreduce_shuffle</a:t>
            </a:r>
            <a:r>
              <a:rPr lang="en-US" dirty="0"/>
              <a:t>&lt;/value&gt;</a:t>
            </a:r>
            <a:br>
              <a:rPr lang="en-US" dirty="0"/>
            </a:br>
            <a:r>
              <a:rPr lang="en-US" dirty="0"/>
              <a:t>    &lt;/property&gt;</a:t>
            </a:r>
            <a:br>
              <a:rPr lang="en-US" dirty="0"/>
            </a:br>
            <a:r>
              <a:rPr lang="en-US" dirty="0"/>
              <a:t>    &lt;property&gt;</a:t>
            </a:r>
            <a:br>
              <a:rPr lang="en-US" dirty="0"/>
            </a:br>
            <a:r>
              <a:rPr lang="en-US" dirty="0"/>
              <a:t>        &lt;name&gt;</a:t>
            </a:r>
            <a:r>
              <a:rPr lang="en-US" dirty="0" err="1"/>
              <a:t>yarn.nodemanager.env</a:t>
            </a:r>
            <a:r>
              <a:rPr lang="en-US" dirty="0"/>
              <a:t>-whitelist&lt;/name&gt;</a:t>
            </a:r>
            <a:br>
              <a:rPr lang="en-US" dirty="0"/>
            </a:br>
            <a:r>
              <a:rPr lang="en-US" dirty="0"/>
              <a:t>&lt;value&gt;JAVA_HOME,HADOOP_COMMON_HOME,HADOOP_HDFS_HOME,HADOOP_CONF_DIR,CLASSPATH_PREPEND_DISTCACHE,HADOOP_YARN_HOME,HADOOP_MAPRED_HOME&lt;/value&gt;</a:t>
            </a:r>
            <a:br>
              <a:rPr lang="en-US" dirty="0"/>
            </a:br>
            <a:r>
              <a:rPr lang="en-US" dirty="0"/>
              <a:t>    &lt;/property&gt;</a:t>
            </a:r>
            <a:br>
              <a:rPr lang="en-US" dirty="0"/>
            </a:br>
            <a:r>
              <a:rPr lang="en-US" dirty="0"/>
              <a:t>&lt;/configuration&gt;</a:t>
            </a:r>
          </a:p>
        </p:txBody>
      </p:sp>
    </p:spTree>
    <p:extLst>
      <p:ext uri="{BB962C8B-B14F-4D97-AF65-F5344CB8AC3E}">
        <p14:creationId xmlns:p14="http://schemas.microsoft.com/office/powerpoint/2010/main" val="118391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9E8E-E6AA-3A43-BEC6-8DC19882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password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525FE-E9AE-4042-BFE8-D0EA1DF6A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if you are able to </a:t>
            </a:r>
            <a:r>
              <a:rPr lang="en-US" dirty="0" err="1"/>
              <a:t>ssh</a:t>
            </a:r>
            <a:r>
              <a:rPr lang="en-US" dirty="0"/>
              <a:t> without a password by typing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$ </a:t>
            </a:r>
            <a:r>
              <a:rPr lang="en-US" dirty="0" err="1"/>
              <a:t>ssh</a:t>
            </a:r>
            <a:r>
              <a:rPr lang="en-US" dirty="0"/>
              <a:t> localhost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it requires passwd, then use the following commands one at a time to remove the needs</a:t>
            </a:r>
          </a:p>
          <a:p>
            <a:endParaRPr lang="en-US" dirty="0"/>
          </a:p>
          <a:p>
            <a:pPr marL="914400" lvl="2" indent="0">
              <a:buNone/>
            </a:pPr>
            <a:r>
              <a:rPr lang="en-US" dirty="0"/>
              <a:t>$ </a:t>
            </a:r>
            <a:r>
              <a:rPr lang="en-US" dirty="0" err="1"/>
              <a:t>ssh</a:t>
            </a:r>
            <a:r>
              <a:rPr lang="en-US" dirty="0"/>
              <a:t>-keygen -t </a:t>
            </a:r>
            <a:r>
              <a:rPr lang="en-US" dirty="0" err="1"/>
              <a:t>rsa</a:t>
            </a:r>
            <a:r>
              <a:rPr lang="en-US" dirty="0"/>
              <a:t> -P '' -f ~/.</a:t>
            </a:r>
            <a:r>
              <a:rPr lang="en-US" dirty="0" err="1"/>
              <a:t>ssh</a:t>
            </a:r>
            <a:r>
              <a:rPr lang="en-US" dirty="0"/>
              <a:t>/</a:t>
            </a:r>
            <a:r>
              <a:rPr lang="en-US" dirty="0" err="1"/>
              <a:t>id_rsa</a:t>
            </a:r>
            <a:br>
              <a:rPr lang="en-US" dirty="0"/>
            </a:br>
            <a:r>
              <a:rPr lang="en-US" dirty="0"/>
              <a:t>$ cat ~/.</a:t>
            </a:r>
            <a:r>
              <a:rPr lang="en-US" dirty="0" err="1"/>
              <a:t>ssh</a:t>
            </a:r>
            <a:r>
              <a:rPr lang="en-US" dirty="0"/>
              <a:t>/</a:t>
            </a:r>
            <a:r>
              <a:rPr lang="en-US" dirty="0" err="1"/>
              <a:t>id_rsa.pub</a:t>
            </a:r>
            <a:r>
              <a:rPr lang="en-US" dirty="0"/>
              <a:t> &gt;&gt; ~/.</a:t>
            </a:r>
            <a:r>
              <a:rPr lang="en-US" dirty="0" err="1"/>
              <a:t>ssh</a:t>
            </a:r>
            <a:r>
              <a:rPr lang="en-US" dirty="0"/>
              <a:t>/</a:t>
            </a:r>
            <a:r>
              <a:rPr lang="en-US" dirty="0" err="1"/>
              <a:t>authorized_keys</a:t>
            </a:r>
            <a:br>
              <a:rPr lang="en-US" dirty="0"/>
            </a:br>
            <a:r>
              <a:rPr lang="en-US" dirty="0"/>
              <a:t>$ </a:t>
            </a:r>
            <a:r>
              <a:rPr lang="en-US" dirty="0" err="1"/>
              <a:t>chmod</a:t>
            </a:r>
            <a:r>
              <a:rPr lang="en-US" dirty="0"/>
              <a:t> 0600 ~/.</a:t>
            </a:r>
            <a:r>
              <a:rPr lang="en-US" dirty="0" err="1"/>
              <a:t>ssh</a:t>
            </a:r>
            <a:r>
              <a:rPr lang="en-US" dirty="0"/>
              <a:t>/</a:t>
            </a:r>
            <a:r>
              <a:rPr lang="en-US" dirty="0" err="1"/>
              <a:t>authorized_keys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7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9C23-B2C3-AC41-9020-C58DA1B2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</a:t>
            </a:r>
            <a:r>
              <a:rPr lang="en-US" dirty="0" err="1"/>
              <a:t>Namenode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1B25-600E-7E4D-AB6E-666EF4DA4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 the following commands to format the </a:t>
            </a:r>
            <a:r>
              <a:rPr lang="en-US" dirty="0" err="1"/>
              <a:t>namenode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$ cd /</a:t>
            </a:r>
            <a:r>
              <a:rPr lang="en-US" dirty="0" err="1"/>
              <a:t>usr</a:t>
            </a:r>
            <a:r>
              <a:rPr lang="en-US" dirty="0"/>
              <a:t>/local/cellar/</a:t>
            </a:r>
            <a:r>
              <a:rPr lang="en-US" dirty="0" err="1"/>
              <a:t>hadoop</a:t>
            </a:r>
            <a:r>
              <a:rPr lang="en-US" dirty="0"/>
              <a:t>/3.3.0/</a:t>
            </a:r>
            <a:r>
              <a:rPr lang="en-US" dirty="0" err="1"/>
              <a:t>libexec</a:t>
            </a:r>
            <a:r>
              <a:rPr lang="en-US" dirty="0"/>
              <a:t>/bin</a:t>
            </a:r>
            <a:br>
              <a:rPr lang="en-US" dirty="0"/>
            </a:br>
            <a:r>
              <a:rPr lang="en-US" dirty="0"/>
              <a:t>$ </a:t>
            </a:r>
            <a:r>
              <a:rPr lang="en-US" dirty="0" err="1"/>
              <a:t>hdfs</a:t>
            </a:r>
            <a:r>
              <a:rPr lang="en-US" dirty="0"/>
              <a:t> </a:t>
            </a:r>
            <a:r>
              <a:rPr lang="en-US" dirty="0" err="1"/>
              <a:t>namenode</a:t>
            </a:r>
            <a:r>
              <a:rPr lang="en-US" dirty="0"/>
              <a:t> -format</a:t>
            </a:r>
          </a:p>
        </p:txBody>
      </p:sp>
    </p:spTree>
    <p:extLst>
      <p:ext uri="{BB962C8B-B14F-4D97-AF65-F5344CB8AC3E}">
        <p14:creationId xmlns:p14="http://schemas.microsoft.com/office/powerpoint/2010/main" val="267546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614A-A49A-A34C-ACB6-3EC72E00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Hadoop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8A85B-8C31-9949-9EFA-16D1E1123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$ cd /</a:t>
            </a:r>
            <a:r>
              <a:rPr lang="en-US" dirty="0" err="1"/>
              <a:t>usr</a:t>
            </a:r>
            <a:r>
              <a:rPr lang="en-US" dirty="0"/>
              <a:t>/local/cellar/</a:t>
            </a:r>
            <a:r>
              <a:rPr lang="en-US" dirty="0" err="1"/>
              <a:t>hadoop</a:t>
            </a:r>
            <a:r>
              <a:rPr lang="en-US" dirty="0"/>
              <a:t>/3.3.0/</a:t>
            </a:r>
            <a:r>
              <a:rPr lang="en-US" dirty="0" err="1"/>
              <a:t>libexec</a:t>
            </a:r>
            <a:r>
              <a:rPr lang="en-US" dirty="0"/>
              <a:t>/</a:t>
            </a:r>
            <a:r>
              <a:rPr lang="en-US" dirty="0" err="1"/>
              <a:t>sbin</a:t>
            </a:r>
            <a:br>
              <a:rPr lang="en-US" dirty="0"/>
            </a:br>
            <a:r>
              <a:rPr lang="en-US" dirty="0"/>
              <a:t>$ ./start-</a:t>
            </a:r>
            <a:r>
              <a:rPr lang="en-US" dirty="0" err="1"/>
              <a:t>all.sh</a:t>
            </a:r>
            <a:br>
              <a:rPr lang="en-US" dirty="0"/>
            </a:br>
            <a:r>
              <a:rPr lang="en-US" dirty="0"/>
              <a:t>$ </a:t>
            </a:r>
            <a:r>
              <a:rPr lang="en-US" dirty="0" err="1"/>
              <a:t>jps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When the above commands are successfully run, you should see something like the following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A5D0F6D-4A8C-FD4D-A9F6-ECF93FE9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964" y="4447260"/>
            <a:ext cx="4610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5DF0-BB02-7E46-8414-5C4C7B35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</a:t>
            </a:r>
            <a:r>
              <a:rPr lang="en-US" dirty="0">
                <a:hlinkClick r:id="rId2"/>
              </a:rPr>
              <a:t>http://localhost:9870</a:t>
            </a:r>
            <a:r>
              <a:rPr lang="en-US" dirty="0"/>
              <a:t> in a browser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C67B93-3033-2240-AF18-57E3E80FC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82" y="1513020"/>
            <a:ext cx="7481436" cy="497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8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A91D-3A38-2C4A-B712-C260E3B2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Hadoop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B04D9-678E-044D-B995-E038F3470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$ cd /</a:t>
            </a:r>
            <a:r>
              <a:rPr lang="en-US" dirty="0" err="1"/>
              <a:t>usr</a:t>
            </a:r>
            <a:r>
              <a:rPr lang="en-US" dirty="0"/>
              <a:t>/local/cellar/</a:t>
            </a:r>
            <a:r>
              <a:rPr lang="en-US" dirty="0" err="1"/>
              <a:t>hadoop</a:t>
            </a:r>
            <a:r>
              <a:rPr lang="en-US" dirty="0"/>
              <a:t>/3.3.0/</a:t>
            </a:r>
            <a:r>
              <a:rPr lang="en-US" dirty="0" err="1"/>
              <a:t>libexec</a:t>
            </a:r>
            <a:r>
              <a:rPr lang="en-US" dirty="0"/>
              <a:t>/</a:t>
            </a:r>
            <a:r>
              <a:rPr lang="en-US" dirty="0" err="1"/>
              <a:t>sbin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$ ./stop-</a:t>
            </a:r>
            <a:r>
              <a:rPr lang="en-US" dirty="0" err="1"/>
              <a:t>all.sh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5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7373-95F2-024B-8E3C-31E28758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HomeBrew</a:t>
            </a:r>
            <a:endParaRPr lang="en-US" dirty="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FEAEF4-B95C-1E48-8556-D7205422B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144" y="2315178"/>
            <a:ext cx="5262445" cy="337904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94791E-F61C-D44A-A0F9-7659718DB2D7}"/>
              </a:ext>
            </a:extLst>
          </p:cNvPr>
          <p:cNvSpPr/>
          <p:nvPr/>
        </p:nvSpPr>
        <p:spPr>
          <a:xfrm>
            <a:off x="1134762" y="1472167"/>
            <a:ext cx="10219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/bin/bash -c "$(curl 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fsSL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https://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raw.githubusercontent.com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/Homebrew/install/master/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install.sh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CF401-6E89-1C48-8121-CE7B0788E774}"/>
              </a:ext>
            </a:extLst>
          </p:cNvPr>
          <p:cNvSpPr txBox="1"/>
          <p:nvPr/>
        </p:nvSpPr>
        <p:spPr>
          <a:xfrm>
            <a:off x="1248032" y="6190735"/>
            <a:ext cx="827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RETURN to imitate the process.  The process may take 10 minutes, patiently wait till you see command prompt again. </a:t>
            </a:r>
          </a:p>
        </p:txBody>
      </p:sp>
    </p:spTree>
    <p:extLst>
      <p:ext uri="{BB962C8B-B14F-4D97-AF65-F5344CB8AC3E}">
        <p14:creationId xmlns:p14="http://schemas.microsoft.com/office/powerpoint/2010/main" val="243008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EC75-0D10-4544-AFA5-FBE6DB59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 Java 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161F-0C7B-EB40-9CDC-84BE52CB2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2000366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Use the following command to check your existing Java version</a:t>
            </a:r>
          </a:p>
          <a:p>
            <a:pPr marL="0" indent="0">
              <a:buNone/>
            </a:pPr>
            <a:r>
              <a:rPr lang="en-US"/>
              <a:t>   $ java –version</a:t>
            </a:r>
          </a:p>
          <a:p>
            <a:r>
              <a:rPr lang="en-US"/>
              <a:t>If you don’t have java, or your java version is not 1.8, you need to install jdk 1.8.</a:t>
            </a:r>
          </a:p>
          <a:p>
            <a:r>
              <a:rPr lang="en-US"/>
              <a:t>Issue the following command to install Java 8, like is shown in the following screenshot. </a:t>
            </a:r>
          </a:p>
          <a:p>
            <a:endParaRPr lang="en-US"/>
          </a:p>
          <a:p>
            <a:pPr marL="457200" lvl="1" indent="0">
              <a:buNone/>
            </a:pPr>
            <a:r>
              <a:rPr lang="en-US">
                <a:solidFill>
                  <a:srgbClr val="292929"/>
                </a:solidFill>
                <a:latin typeface="Menlo" panose="020B0609030804020204" pitchFamily="49" charset="0"/>
              </a:rPr>
              <a:t>$ brew install --cast homebrew/cask-versions/adoptopenjdk8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98AF25-5B4F-0648-8B3C-3024CDCA7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92" y="4760911"/>
            <a:ext cx="7200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7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EB20D-C504-5B43-99AB-3F046ADC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Hadoop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FE9A3-FA53-1D40-8EA0-B0184FE47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9673"/>
          </a:xfrm>
        </p:spPr>
        <p:txBody>
          <a:bodyPr/>
          <a:lstStyle/>
          <a:p>
            <a:r>
              <a:rPr lang="en-US" dirty="0"/>
              <a:t>Use the following command to install the most current version of Hadoop at the path /</a:t>
            </a:r>
            <a:r>
              <a:rPr lang="en-US" dirty="0" err="1"/>
              <a:t>usr</a:t>
            </a:r>
            <a:r>
              <a:rPr lang="en-US" dirty="0"/>
              <a:t>/local/Cellar/</a:t>
            </a:r>
            <a:r>
              <a:rPr lang="en-US" dirty="0" err="1"/>
              <a:t>hadoop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$ brew install </a:t>
            </a:r>
            <a:r>
              <a:rPr lang="en-US" dirty="0" err="1"/>
              <a:t>hadoop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93815-F447-894D-AD8D-FBB48C10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43" y="4532716"/>
            <a:ext cx="6885831" cy="3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1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371CD-88D4-E540-B7DE-93953D23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Hadoop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4E140-3C7C-2844-B6A3-8C63C355A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9673"/>
          </a:xfrm>
        </p:spPr>
        <p:txBody>
          <a:bodyPr/>
          <a:lstStyle/>
          <a:p>
            <a:r>
              <a:rPr lang="en-US" dirty="0"/>
              <a:t>Use the following command to open </a:t>
            </a:r>
            <a:r>
              <a:rPr lang="en-US" dirty="0" err="1"/>
              <a:t>hadoop-env.sh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$ cd /</a:t>
            </a:r>
            <a:r>
              <a:rPr lang="en-US" dirty="0" err="1"/>
              <a:t>usr</a:t>
            </a:r>
            <a:r>
              <a:rPr lang="en-US" dirty="0"/>
              <a:t>/local/cellar/</a:t>
            </a:r>
            <a:r>
              <a:rPr lang="en-US" dirty="0" err="1"/>
              <a:t>hadoop</a:t>
            </a:r>
            <a:r>
              <a:rPr lang="en-US" dirty="0"/>
              <a:t>/3.3.0/</a:t>
            </a:r>
            <a:r>
              <a:rPr lang="en-US" dirty="0" err="1"/>
              <a:t>libexec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hadoop</a:t>
            </a:r>
            <a:br>
              <a:rPr lang="en-US" dirty="0"/>
            </a:br>
            <a:r>
              <a:rPr lang="en-US" dirty="0"/>
              <a:t>$ open </a:t>
            </a:r>
            <a:r>
              <a:rPr lang="en-US" dirty="0" err="1"/>
              <a:t>hadoop-env.sh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ED313-65E8-2248-9050-70F057165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93" y="4485252"/>
            <a:ext cx="10620933" cy="86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0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1E64BA-DB42-DB41-9379-D1353F4706B9}"/>
              </a:ext>
            </a:extLst>
          </p:cNvPr>
          <p:cNvSpPr txBox="1"/>
          <p:nvPr/>
        </p:nvSpPr>
        <p:spPr>
          <a:xfrm>
            <a:off x="1813302" y="387458"/>
            <a:ext cx="7925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the following to </a:t>
            </a:r>
            <a:r>
              <a:rPr lang="en-US" sz="2400" dirty="0" err="1"/>
              <a:t>hadoop-env.sh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export JAVA_HOME= “/Library/Java/</a:t>
            </a:r>
            <a:r>
              <a:rPr lang="en-US" dirty="0" err="1"/>
              <a:t>JavaVirtualMachines</a:t>
            </a:r>
            <a:r>
              <a:rPr lang="en-US" dirty="0"/>
              <a:t>/adoptopenjdk-8.jdk/Contents/Home”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43C0D0-83D4-954E-9356-0B4300556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63" y="1880979"/>
            <a:ext cx="7102098" cy="45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6436D-D51D-9347-BEE0-0E90472A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2441"/>
            <a:ext cx="10515600" cy="5634522"/>
          </a:xfrm>
        </p:spPr>
        <p:txBody>
          <a:bodyPr/>
          <a:lstStyle/>
          <a:p>
            <a:r>
              <a:rPr lang="en-US" dirty="0"/>
              <a:t>Then open core-</a:t>
            </a:r>
            <a:r>
              <a:rPr lang="en-US" dirty="0" err="1"/>
              <a:t>site.xml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$ open -e core-</a:t>
            </a:r>
            <a:r>
              <a:rPr lang="en-US" dirty="0" err="1"/>
              <a:t>site.xml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Then replace the empty &lt;configuration&gt;&lt;/configuration&gt; with the following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&lt;configuration&gt;</a:t>
            </a:r>
            <a:br>
              <a:rPr lang="en-US" dirty="0"/>
            </a:br>
            <a:r>
              <a:rPr lang="en-US" dirty="0"/>
              <a:t>    &lt;property&gt;</a:t>
            </a:r>
            <a:br>
              <a:rPr lang="en-US" dirty="0"/>
            </a:br>
            <a:r>
              <a:rPr lang="en-US" dirty="0"/>
              <a:t>         &lt;name&gt;</a:t>
            </a:r>
            <a:r>
              <a:rPr lang="en-US" dirty="0" err="1"/>
              <a:t>fs.defaultFS</a:t>
            </a:r>
            <a:r>
              <a:rPr lang="en-US" dirty="0"/>
              <a:t>&lt;/name&gt;</a:t>
            </a:r>
            <a:br>
              <a:rPr lang="en-US" dirty="0"/>
            </a:br>
            <a:r>
              <a:rPr lang="en-US" dirty="0"/>
              <a:t>         &lt;value&gt;</a:t>
            </a:r>
            <a:r>
              <a:rPr lang="en-US" dirty="0" err="1"/>
              <a:t>hdfs</a:t>
            </a:r>
            <a:r>
              <a:rPr lang="en-US" dirty="0"/>
              <a:t>://localhost:9000&lt;/value&gt;</a:t>
            </a:r>
            <a:br>
              <a:rPr lang="en-US" dirty="0"/>
            </a:br>
            <a:r>
              <a:rPr lang="en-US" dirty="0"/>
              <a:t>    &lt;/property&gt;</a:t>
            </a:r>
            <a:br>
              <a:rPr lang="en-US" dirty="0"/>
            </a:br>
            <a:r>
              <a:rPr lang="en-US" dirty="0"/>
              <a:t>&lt;/configuration&gt;</a:t>
            </a:r>
          </a:p>
        </p:txBody>
      </p:sp>
    </p:spTree>
    <p:extLst>
      <p:ext uri="{BB962C8B-B14F-4D97-AF65-F5344CB8AC3E}">
        <p14:creationId xmlns:p14="http://schemas.microsoft.com/office/powerpoint/2010/main" val="27614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6436D-D51D-9347-BEE0-0E90472A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2441"/>
            <a:ext cx="10515600" cy="5634522"/>
          </a:xfrm>
        </p:spPr>
        <p:txBody>
          <a:bodyPr/>
          <a:lstStyle/>
          <a:p>
            <a:r>
              <a:rPr lang="en-US" dirty="0"/>
              <a:t>Then open </a:t>
            </a:r>
            <a:r>
              <a:rPr lang="en-US" dirty="0" err="1"/>
              <a:t>hdfs-site.xml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$ open -e </a:t>
            </a:r>
            <a:r>
              <a:rPr lang="en-US" dirty="0" err="1"/>
              <a:t>hdfs-site.xml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Then replace the empty &lt;configuration&gt;&lt;/configuration&gt; with the following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&lt;configuration&gt;</a:t>
            </a:r>
            <a:br>
              <a:rPr lang="en-US" dirty="0"/>
            </a:br>
            <a:r>
              <a:rPr lang="en-US" dirty="0"/>
              <a:t>    &lt;property&gt;</a:t>
            </a:r>
            <a:br>
              <a:rPr lang="en-US" dirty="0"/>
            </a:br>
            <a:r>
              <a:rPr lang="en-US" dirty="0"/>
              <a:t>        &lt;name&gt;</a:t>
            </a:r>
            <a:r>
              <a:rPr lang="en-US" dirty="0" err="1"/>
              <a:t>dfs.replication</a:t>
            </a:r>
            <a:r>
              <a:rPr lang="en-US" dirty="0"/>
              <a:t>&lt;/name&gt;</a:t>
            </a:r>
            <a:br>
              <a:rPr lang="en-US" dirty="0"/>
            </a:br>
            <a:r>
              <a:rPr lang="en-US" dirty="0"/>
              <a:t>        &lt;value&gt;1&lt;/value&gt;</a:t>
            </a:r>
            <a:br>
              <a:rPr lang="en-US" dirty="0"/>
            </a:br>
            <a:r>
              <a:rPr lang="en-US" dirty="0"/>
              <a:t>    &lt;/property&gt;</a:t>
            </a:r>
            <a:br>
              <a:rPr lang="en-US" dirty="0"/>
            </a:br>
            <a:r>
              <a:rPr lang="en-US" dirty="0"/>
              <a:t>&lt;/configuration&gt;</a:t>
            </a:r>
          </a:p>
        </p:txBody>
      </p:sp>
    </p:spTree>
    <p:extLst>
      <p:ext uri="{BB962C8B-B14F-4D97-AF65-F5344CB8AC3E}">
        <p14:creationId xmlns:p14="http://schemas.microsoft.com/office/powerpoint/2010/main" val="68694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6436D-D51D-9347-BEE0-0E90472A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2441"/>
            <a:ext cx="10515600" cy="56345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Then open </a:t>
            </a:r>
            <a:r>
              <a:rPr lang="en-US" dirty="0" err="1"/>
              <a:t>mapred-site.xml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$ open -e </a:t>
            </a:r>
            <a:r>
              <a:rPr lang="en-US" dirty="0" err="1"/>
              <a:t>mapred-site.xml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Then replace the empty &lt;configuration&gt;&lt;/configuration&gt; with the following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&lt;configuration&gt;</a:t>
            </a:r>
            <a:br>
              <a:rPr lang="en-US" dirty="0"/>
            </a:br>
            <a:r>
              <a:rPr lang="en-US" dirty="0"/>
              <a:t>    &lt;property&gt;</a:t>
            </a:r>
            <a:br>
              <a:rPr lang="en-US" dirty="0"/>
            </a:br>
            <a:r>
              <a:rPr lang="en-US" dirty="0"/>
              <a:t>        &lt;name&gt;</a:t>
            </a:r>
            <a:r>
              <a:rPr lang="en-US" dirty="0" err="1"/>
              <a:t>mapreduce.framework.name</a:t>
            </a:r>
            <a:r>
              <a:rPr lang="en-US" dirty="0"/>
              <a:t>&lt;/name&gt;</a:t>
            </a:r>
            <a:br>
              <a:rPr lang="en-US" dirty="0"/>
            </a:br>
            <a:r>
              <a:rPr lang="en-US" dirty="0"/>
              <a:t>        &lt;value&gt;yarn&lt;/value&gt;</a:t>
            </a:r>
            <a:br>
              <a:rPr lang="en-US" dirty="0"/>
            </a:br>
            <a:r>
              <a:rPr lang="en-US" dirty="0"/>
              <a:t>    &lt;/property&gt;</a:t>
            </a:r>
            <a:br>
              <a:rPr lang="en-US" dirty="0"/>
            </a:br>
            <a:r>
              <a:rPr lang="en-US" dirty="0"/>
              <a:t>    &lt;property&gt;</a:t>
            </a:r>
            <a:br>
              <a:rPr lang="en-US" dirty="0"/>
            </a:br>
            <a:r>
              <a:rPr lang="en-US" dirty="0"/>
              <a:t>        &lt;name&gt;</a:t>
            </a:r>
            <a:r>
              <a:rPr lang="en-US" dirty="0" err="1"/>
              <a:t>mapreduce.application.classpath</a:t>
            </a:r>
            <a:r>
              <a:rPr lang="en-US" dirty="0"/>
              <a:t>&lt;/name&gt;  &lt;value&gt;$HADOOP_MAPRED_HOME/share/</a:t>
            </a:r>
            <a:r>
              <a:rPr lang="en-US" dirty="0" err="1"/>
              <a:t>hadoop</a:t>
            </a:r>
            <a:r>
              <a:rPr lang="en-US" dirty="0"/>
              <a:t>/</a:t>
            </a:r>
            <a:r>
              <a:rPr lang="en-US" dirty="0" err="1"/>
              <a:t>mapreduce</a:t>
            </a:r>
            <a:r>
              <a:rPr lang="en-US" dirty="0"/>
              <a:t>/*:$HADOOP_MAPRED_HOME/share/</a:t>
            </a:r>
            <a:r>
              <a:rPr lang="en-US" dirty="0" err="1"/>
              <a:t>hadoop</a:t>
            </a:r>
            <a:r>
              <a:rPr lang="en-US" dirty="0"/>
              <a:t>/</a:t>
            </a:r>
            <a:r>
              <a:rPr lang="en-US" dirty="0" err="1"/>
              <a:t>mapreduce</a:t>
            </a:r>
            <a:r>
              <a:rPr lang="en-US" dirty="0"/>
              <a:t>/lib/*&lt;/value&gt;</a:t>
            </a:r>
            <a:br>
              <a:rPr lang="en-US" dirty="0"/>
            </a:br>
            <a:r>
              <a:rPr lang="en-US" dirty="0"/>
              <a:t>    &lt;/property&gt;</a:t>
            </a:r>
            <a:br>
              <a:rPr lang="en-US" dirty="0"/>
            </a:br>
            <a:r>
              <a:rPr lang="en-US" dirty="0"/>
              <a:t>&lt;/configuration&gt;</a:t>
            </a:r>
          </a:p>
        </p:txBody>
      </p:sp>
    </p:spTree>
    <p:extLst>
      <p:ext uri="{BB962C8B-B14F-4D97-AF65-F5344CB8AC3E}">
        <p14:creationId xmlns:p14="http://schemas.microsoft.com/office/powerpoint/2010/main" val="91351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781</Words>
  <Application>Microsoft Macintosh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Menlo</vt:lpstr>
      <vt:lpstr>Office Theme</vt:lpstr>
      <vt:lpstr>Install Hadoop on Mac</vt:lpstr>
      <vt:lpstr>Install HomeBrew</vt:lpstr>
      <vt:lpstr>Install Java 8</vt:lpstr>
      <vt:lpstr>Install Hadoop</vt:lpstr>
      <vt:lpstr>Configure Hadoop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Remove password requirement</vt:lpstr>
      <vt:lpstr>Format Namenode</vt:lpstr>
      <vt:lpstr>Run Hadoop</vt:lpstr>
      <vt:lpstr>Access http://localhost:9870 in a browser</vt:lpstr>
      <vt:lpstr>Close Hadoop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 Hadoop on Mac</dc:title>
  <dc:creator>Ying Xie</dc:creator>
  <cp:lastModifiedBy>Ying Xie</cp:lastModifiedBy>
  <cp:revision>26</cp:revision>
  <dcterms:created xsi:type="dcterms:W3CDTF">2021-01-31T01:34:57Z</dcterms:created>
  <dcterms:modified xsi:type="dcterms:W3CDTF">2021-01-31T05:11:44Z</dcterms:modified>
</cp:coreProperties>
</file>