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31"/>
  </p:notesMasterIdLst>
  <p:sldIdLst>
    <p:sldId id="259" r:id="rId5"/>
    <p:sldId id="277" r:id="rId6"/>
    <p:sldId id="278" r:id="rId7"/>
    <p:sldId id="258" r:id="rId8"/>
    <p:sldId id="279" r:id="rId9"/>
    <p:sldId id="280" r:id="rId10"/>
    <p:sldId id="281" r:id="rId11"/>
    <p:sldId id="282" r:id="rId12"/>
    <p:sldId id="257" r:id="rId13"/>
    <p:sldId id="284" r:id="rId14"/>
    <p:sldId id="261" r:id="rId15"/>
    <p:sldId id="276" r:id="rId16"/>
    <p:sldId id="262" r:id="rId17"/>
    <p:sldId id="264" r:id="rId18"/>
    <p:sldId id="265" r:id="rId19"/>
    <p:sldId id="269" r:id="rId20"/>
    <p:sldId id="266" r:id="rId21"/>
    <p:sldId id="267" r:id="rId22"/>
    <p:sldId id="263" r:id="rId23"/>
    <p:sldId id="270" r:id="rId24"/>
    <p:sldId id="289" r:id="rId25"/>
    <p:sldId id="287" r:id="rId26"/>
    <p:sldId id="286" r:id="rId27"/>
    <p:sldId id="285" r:id="rId28"/>
    <p:sldId id="288" r:id="rId29"/>
    <p:sldId id="290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8304" autoAdjust="0"/>
  </p:normalViewPr>
  <p:slideViewPr>
    <p:cSldViewPr snapToGrid="0">
      <p:cViewPr varScale="1">
        <p:scale>
          <a:sx n="56" d="100"/>
          <a:sy n="56" d="100"/>
        </p:scale>
        <p:origin x="10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iram Tangirala" userId="82dda4e6-cfe4-46e6-a17c-97e1e9d624ad" providerId="ADAL" clId="{149D0799-3242-44D9-8DF7-50F734B8C762}"/>
    <pc:docChg chg="undo custSel addSld delSld modSld sldOrd">
      <pc:chgData name="Sairam Tangirala" userId="82dda4e6-cfe4-46e6-a17c-97e1e9d624ad" providerId="ADAL" clId="{149D0799-3242-44D9-8DF7-50F734B8C762}" dt="2022-03-15T15:35:06.374" v="1047" actId="1076"/>
      <pc:docMkLst>
        <pc:docMk/>
      </pc:docMkLst>
      <pc:sldChg chg="ord">
        <pc:chgData name="Sairam Tangirala" userId="82dda4e6-cfe4-46e6-a17c-97e1e9d624ad" providerId="ADAL" clId="{149D0799-3242-44D9-8DF7-50F734B8C762}" dt="2022-03-15T15:13:46.860" v="770"/>
        <pc:sldMkLst>
          <pc:docMk/>
          <pc:sldMk cId="311653971" sldId="257"/>
        </pc:sldMkLst>
      </pc:sldChg>
      <pc:sldChg chg="addSp modSp ord">
        <pc:chgData name="Sairam Tangirala" userId="82dda4e6-cfe4-46e6-a17c-97e1e9d624ad" providerId="ADAL" clId="{149D0799-3242-44D9-8DF7-50F734B8C762}" dt="2022-03-15T14:56:18.971" v="576"/>
        <pc:sldMkLst>
          <pc:docMk/>
          <pc:sldMk cId="3742850910" sldId="258"/>
        </pc:sldMkLst>
        <pc:spChg chg="add mod">
          <ac:chgData name="Sairam Tangirala" userId="82dda4e6-cfe4-46e6-a17c-97e1e9d624ad" providerId="ADAL" clId="{149D0799-3242-44D9-8DF7-50F734B8C762}" dt="2022-03-15T14:55:31.125" v="575" actId="122"/>
          <ac:spMkLst>
            <pc:docMk/>
            <pc:sldMk cId="3742850910" sldId="258"/>
            <ac:spMk id="3" creationId="{EE85D313-654C-439D-865D-F659A6E08B25}"/>
          </ac:spMkLst>
        </pc:spChg>
      </pc:sldChg>
      <pc:sldChg chg="del">
        <pc:chgData name="Sairam Tangirala" userId="82dda4e6-cfe4-46e6-a17c-97e1e9d624ad" providerId="ADAL" clId="{149D0799-3242-44D9-8DF7-50F734B8C762}" dt="2022-03-15T15:15:44.507" v="788" actId="2696"/>
        <pc:sldMkLst>
          <pc:docMk/>
          <pc:sldMk cId="493494274" sldId="260"/>
        </pc:sldMkLst>
      </pc:sldChg>
      <pc:sldChg chg="del">
        <pc:chgData name="Sairam Tangirala" userId="82dda4e6-cfe4-46e6-a17c-97e1e9d624ad" providerId="ADAL" clId="{149D0799-3242-44D9-8DF7-50F734B8C762}" dt="2022-03-15T15:16:20.744" v="789" actId="2696"/>
        <pc:sldMkLst>
          <pc:docMk/>
          <pc:sldMk cId="3567833494" sldId="268"/>
        </pc:sldMkLst>
      </pc:sldChg>
      <pc:sldChg chg="addSp delSp modSp add">
        <pc:chgData name="Sairam Tangirala" userId="82dda4e6-cfe4-46e6-a17c-97e1e9d624ad" providerId="ADAL" clId="{149D0799-3242-44D9-8DF7-50F734B8C762}" dt="2022-03-15T14:51:19.394" v="540" actId="20577"/>
        <pc:sldMkLst>
          <pc:docMk/>
          <pc:sldMk cId="942862491" sldId="277"/>
        </pc:sldMkLst>
        <pc:spChg chg="add mod">
          <ac:chgData name="Sairam Tangirala" userId="82dda4e6-cfe4-46e6-a17c-97e1e9d624ad" providerId="ADAL" clId="{149D0799-3242-44D9-8DF7-50F734B8C762}" dt="2022-03-15T14:49:23.981" v="527" actId="14100"/>
          <ac:spMkLst>
            <pc:docMk/>
            <pc:sldMk cId="942862491" sldId="277"/>
            <ac:spMk id="2" creationId="{F79906C1-A86A-4800-A4F7-884080634535}"/>
          </ac:spMkLst>
        </pc:spChg>
        <pc:spChg chg="add mod">
          <ac:chgData name="Sairam Tangirala" userId="82dda4e6-cfe4-46e6-a17c-97e1e9d624ad" providerId="ADAL" clId="{149D0799-3242-44D9-8DF7-50F734B8C762}" dt="2022-03-15T14:20:19.607" v="73" actId="122"/>
          <ac:spMkLst>
            <pc:docMk/>
            <pc:sldMk cId="942862491" sldId="277"/>
            <ac:spMk id="3" creationId="{1A555D68-E65D-4B5E-9BAB-DC99C137AD26}"/>
          </ac:spMkLst>
        </pc:spChg>
        <pc:spChg chg="add del">
          <ac:chgData name="Sairam Tangirala" userId="82dda4e6-cfe4-46e6-a17c-97e1e9d624ad" providerId="ADAL" clId="{149D0799-3242-44D9-8DF7-50F734B8C762}" dt="2022-03-15T14:25:18.279" v="82"/>
          <ac:spMkLst>
            <pc:docMk/>
            <pc:sldMk cId="942862491" sldId="277"/>
            <ac:spMk id="4" creationId="{4EA1189D-F0CB-4054-BC2D-DFA0A5603C41}"/>
          </ac:spMkLst>
        </pc:spChg>
        <pc:spChg chg="add del mod">
          <ac:chgData name="Sairam Tangirala" userId="82dda4e6-cfe4-46e6-a17c-97e1e9d624ad" providerId="ADAL" clId="{149D0799-3242-44D9-8DF7-50F734B8C762}" dt="2022-03-15T14:38:28.887" v="489"/>
          <ac:spMkLst>
            <pc:docMk/>
            <pc:sldMk cId="942862491" sldId="277"/>
            <ac:spMk id="5" creationId="{9C40E1DC-7FDD-4761-9E15-0AA01117C499}"/>
          </ac:spMkLst>
        </pc:spChg>
        <pc:spChg chg="add del mod">
          <ac:chgData name="Sairam Tangirala" userId="82dda4e6-cfe4-46e6-a17c-97e1e9d624ad" providerId="ADAL" clId="{149D0799-3242-44D9-8DF7-50F734B8C762}" dt="2022-03-15T14:38:28.887" v="489"/>
          <ac:spMkLst>
            <pc:docMk/>
            <pc:sldMk cId="942862491" sldId="277"/>
            <ac:spMk id="6" creationId="{19103498-3BD6-4E69-9705-F2CC1532FBAC}"/>
          </ac:spMkLst>
        </pc:spChg>
        <pc:spChg chg="add mod">
          <ac:chgData name="Sairam Tangirala" userId="82dda4e6-cfe4-46e6-a17c-97e1e9d624ad" providerId="ADAL" clId="{149D0799-3242-44D9-8DF7-50F734B8C762}" dt="2022-03-15T14:48:41.789" v="505" actId="207"/>
          <ac:spMkLst>
            <pc:docMk/>
            <pc:sldMk cId="942862491" sldId="277"/>
            <ac:spMk id="7" creationId="{1CB41469-623E-4A82-A6EE-2718FEE7B9BD}"/>
          </ac:spMkLst>
        </pc:spChg>
        <pc:spChg chg="add mod">
          <ac:chgData name="Sairam Tangirala" userId="82dda4e6-cfe4-46e6-a17c-97e1e9d624ad" providerId="ADAL" clId="{149D0799-3242-44D9-8DF7-50F734B8C762}" dt="2022-03-15T14:51:19.394" v="540" actId="20577"/>
          <ac:spMkLst>
            <pc:docMk/>
            <pc:sldMk cId="942862491" sldId="277"/>
            <ac:spMk id="8" creationId="{2CD4960A-633A-428D-BA5F-E8E1032CDA44}"/>
          </ac:spMkLst>
        </pc:spChg>
        <pc:spChg chg="add mod">
          <ac:chgData name="Sairam Tangirala" userId="82dda4e6-cfe4-46e6-a17c-97e1e9d624ad" providerId="ADAL" clId="{149D0799-3242-44D9-8DF7-50F734B8C762}" dt="2022-03-15T14:48:52.315" v="518" actId="20577"/>
          <ac:spMkLst>
            <pc:docMk/>
            <pc:sldMk cId="942862491" sldId="277"/>
            <ac:spMk id="9" creationId="{CF851A53-B606-42CC-88AD-4CF7C7A84C88}"/>
          </ac:spMkLst>
        </pc:spChg>
        <pc:picChg chg="add del mod">
          <ac:chgData name="Sairam Tangirala" userId="82dda4e6-cfe4-46e6-a17c-97e1e9d624ad" providerId="ADAL" clId="{149D0799-3242-44D9-8DF7-50F734B8C762}" dt="2022-03-15T14:38:28.887" v="489"/>
          <ac:picMkLst>
            <pc:docMk/>
            <pc:sldMk cId="942862491" sldId="277"/>
            <ac:picMk id="1026" creationId="{7607D868-C4DB-4993-9E20-29C97361DF8D}"/>
          </ac:picMkLst>
        </pc:picChg>
      </pc:sldChg>
      <pc:sldChg chg="addSp modSp add">
        <pc:chgData name="Sairam Tangirala" userId="82dda4e6-cfe4-46e6-a17c-97e1e9d624ad" providerId="ADAL" clId="{149D0799-3242-44D9-8DF7-50F734B8C762}" dt="2022-03-15T15:35:06.374" v="1047" actId="1076"/>
        <pc:sldMkLst>
          <pc:docMk/>
          <pc:sldMk cId="1906818618" sldId="278"/>
        </pc:sldMkLst>
        <pc:spChg chg="add mod">
          <ac:chgData name="Sairam Tangirala" userId="82dda4e6-cfe4-46e6-a17c-97e1e9d624ad" providerId="ADAL" clId="{149D0799-3242-44D9-8DF7-50F734B8C762}" dt="2022-03-15T15:34:50.168" v="1046"/>
          <ac:spMkLst>
            <pc:docMk/>
            <pc:sldMk cId="1906818618" sldId="278"/>
            <ac:spMk id="4" creationId="{EF669F7E-418A-439A-BEA3-9E61AA910824}"/>
          </ac:spMkLst>
        </pc:spChg>
        <pc:spChg chg="add mod">
          <ac:chgData name="Sairam Tangirala" userId="82dda4e6-cfe4-46e6-a17c-97e1e9d624ad" providerId="ADAL" clId="{149D0799-3242-44D9-8DF7-50F734B8C762}" dt="2022-03-15T15:33:39.722" v="1040" actId="1076"/>
          <ac:spMkLst>
            <pc:docMk/>
            <pc:sldMk cId="1906818618" sldId="278"/>
            <ac:spMk id="5" creationId="{0AB4E484-6160-4B28-A2B6-91C07FE1850D}"/>
          </ac:spMkLst>
        </pc:spChg>
        <pc:picChg chg="add mod">
          <ac:chgData name="Sairam Tangirala" userId="82dda4e6-cfe4-46e6-a17c-97e1e9d624ad" providerId="ADAL" clId="{149D0799-3242-44D9-8DF7-50F734B8C762}" dt="2022-03-15T15:32:54.258" v="1022" actId="1076"/>
          <ac:picMkLst>
            <pc:docMk/>
            <pc:sldMk cId="1906818618" sldId="278"/>
            <ac:picMk id="2" creationId="{7F7131B8-DD7A-4C8C-AF9A-99DF11B5BC26}"/>
          </ac:picMkLst>
        </pc:picChg>
        <pc:picChg chg="add mod">
          <ac:chgData name="Sairam Tangirala" userId="82dda4e6-cfe4-46e6-a17c-97e1e9d624ad" providerId="ADAL" clId="{149D0799-3242-44D9-8DF7-50F734B8C762}" dt="2022-03-15T15:35:06.374" v="1047" actId="1076"/>
          <ac:picMkLst>
            <pc:docMk/>
            <pc:sldMk cId="1906818618" sldId="278"/>
            <ac:picMk id="6" creationId="{CFAD4348-3EF6-4202-8548-49682390559D}"/>
          </ac:picMkLst>
        </pc:picChg>
        <pc:picChg chg="add mod">
          <ac:chgData name="Sairam Tangirala" userId="82dda4e6-cfe4-46e6-a17c-97e1e9d624ad" providerId="ADAL" clId="{149D0799-3242-44D9-8DF7-50F734B8C762}" dt="2022-03-15T15:33:04.586" v="1026" actId="1076"/>
          <ac:picMkLst>
            <pc:docMk/>
            <pc:sldMk cId="1906818618" sldId="278"/>
            <ac:picMk id="7" creationId="{C681075A-57C5-47AF-90C5-A47DA86EB21E}"/>
          </ac:picMkLst>
        </pc:picChg>
        <pc:picChg chg="add mod">
          <ac:chgData name="Sairam Tangirala" userId="82dda4e6-cfe4-46e6-a17c-97e1e9d624ad" providerId="ADAL" clId="{149D0799-3242-44D9-8DF7-50F734B8C762}" dt="2022-03-15T15:33:02.754" v="1025" actId="1076"/>
          <ac:picMkLst>
            <pc:docMk/>
            <pc:sldMk cId="1906818618" sldId="278"/>
            <ac:picMk id="2050" creationId="{F0A0E5A0-4675-4B20-B9BA-54992D84FC12}"/>
          </ac:picMkLst>
        </pc:picChg>
      </pc:sldChg>
      <pc:sldChg chg="addSp delSp modSp add">
        <pc:chgData name="Sairam Tangirala" userId="82dda4e6-cfe4-46e6-a17c-97e1e9d624ad" providerId="ADAL" clId="{149D0799-3242-44D9-8DF7-50F734B8C762}" dt="2022-03-15T15:02:30.826" v="595" actId="1076"/>
        <pc:sldMkLst>
          <pc:docMk/>
          <pc:sldMk cId="3610836092" sldId="279"/>
        </pc:sldMkLst>
        <pc:spChg chg="add mod">
          <ac:chgData name="Sairam Tangirala" userId="82dda4e6-cfe4-46e6-a17c-97e1e9d624ad" providerId="ADAL" clId="{149D0799-3242-44D9-8DF7-50F734B8C762}" dt="2022-03-15T15:02:30.826" v="595" actId="1076"/>
          <ac:spMkLst>
            <pc:docMk/>
            <pc:sldMk cId="3610836092" sldId="279"/>
            <ac:spMk id="15" creationId="{1863882A-85FE-475E-935F-3B06413A6A02}"/>
          </ac:spMkLst>
        </pc:spChg>
        <pc:grpChg chg="add mod">
          <ac:chgData name="Sairam Tangirala" userId="82dda4e6-cfe4-46e6-a17c-97e1e9d624ad" providerId="ADAL" clId="{149D0799-3242-44D9-8DF7-50F734B8C762}" dt="2022-03-15T14:58:03.969" v="585" actId="1076"/>
          <ac:grpSpMkLst>
            <pc:docMk/>
            <pc:sldMk cId="3610836092" sldId="279"/>
            <ac:grpSpMk id="2" creationId="{4242F60D-9DC5-4783-BBFE-F427E2203E38}"/>
          </ac:grpSpMkLst>
        </pc:grpChg>
        <pc:grpChg chg="add del">
          <ac:chgData name="Sairam Tangirala" userId="82dda4e6-cfe4-46e6-a17c-97e1e9d624ad" providerId="ADAL" clId="{149D0799-3242-44D9-8DF7-50F734B8C762}" dt="2022-03-15T14:57:58.423" v="582"/>
          <ac:grpSpMkLst>
            <pc:docMk/>
            <pc:sldMk cId="3610836092" sldId="279"/>
            <ac:grpSpMk id="8" creationId="{41CB8C3D-9396-4D53-AD4D-CFF7EBD2B5A4}"/>
          </ac:grpSpMkLst>
        </pc:grpChg>
        <pc:picChg chg="add mod">
          <ac:chgData name="Sairam Tangirala" userId="82dda4e6-cfe4-46e6-a17c-97e1e9d624ad" providerId="ADAL" clId="{149D0799-3242-44D9-8DF7-50F734B8C762}" dt="2022-03-15T14:58:00.057" v="584" actId="1076"/>
          <ac:picMkLst>
            <pc:docMk/>
            <pc:sldMk cId="3610836092" sldId="279"/>
            <ac:picMk id="14" creationId="{80B3170F-0CE4-4FEC-977F-188EA56B80A1}"/>
          </ac:picMkLst>
        </pc:picChg>
      </pc:sldChg>
      <pc:sldChg chg="addSp delSp modSp add">
        <pc:chgData name="Sairam Tangirala" userId="82dda4e6-cfe4-46e6-a17c-97e1e9d624ad" providerId="ADAL" clId="{149D0799-3242-44D9-8DF7-50F734B8C762}" dt="2022-03-15T15:04:09.969" v="613" actId="1076"/>
        <pc:sldMkLst>
          <pc:docMk/>
          <pc:sldMk cId="3835874699" sldId="280"/>
        </pc:sldMkLst>
        <pc:spChg chg="mod">
          <ac:chgData name="Sairam Tangirala" userId="82dda4e6-cfe4-46e6-a17c-97e1e9d624ad" providerId="ADAL" clId="{149D0799-3242-44D9-8DF7-50F734B8C762}" dt="2022-03-15T15:02:56.448" v="602"/>
          <ac:spMkLst>
            <pc:docMk/>
            <pc:sldMk cId="3835874699" sldId="280"/>
            <ac:spMk id="15" creationId="{1863882A-85FE-475E-935F-3B06413A6A02}"/>
          </ac:spMkLst>
        </pc:spChg>
        <pc:spChg chg="add del">
          <ac:chgData name="Sairam Tangirala" userId="82dda4e6-cfe4-46e6-a17c-97e1e9d624ad" providerId="ADAL" clId="{149D0799-3242-44D9-8DF7-50F734B8C762}" dt="2022-03-15T15:03:58.977" v="609"/>
          <ac:spMkLst>
            <pc:docMk/>
            <pc:sldMk cId="3835874699" sldId="280"/>
            <ac:spMk id="20" creationId="{99EB244D-E5F8-46FC-A4C5-1C47896C34AF}"/>
          </ac:spMkLst>
        </pc:spChg>
        <pc:spChg chg="add del">
          <ac:chgData name="Sairam Tangirala" userId="82dda4e6-cfe4-46e6-a17c-97e1e9d624ad" providerId="ADAL" clId="{149D0799-3242-44D9-8DF7-50F734B8C762}" dt="2022-03-15T15:03:58.977" v="609"/>
          <ac:spMkLst>
            <pc:docMk/>
            <pc:sldMk cId="3835874699" sldId="280"/>
            <ac:spMk id="21" creationId="{7F10A7F0-0612-4BE0-83A2-613BA31FF087}"/>
          </ac:spMkLst>
        </pc:spChg>
        <pc:spChg chg="add del">
          <ac:chgData name="Sairam Tangirala" userId="82dda4e6-cfe4-46e6-a17c-97e1e9d624ad" providerId="ADAL" clId="{149D0799-3242-44D9-8DF7-50F734B8C762}" dt="2022-03-15T15:03:58.977" v="609"/>
          <ac:spMkLst>
            <pc:docMk/>
            <pc:sldMk cId="3835874699" sldId="280"/>
            <ac:spMk id="22" creationId="{50CC273E-44BC-4F90-89DA-4F51ABC34165}"/>
          </ac:spMkLst>
        </pc:spChg>
        <pc:grpChg chg="del">
          <ac:chgData name="Sairam Tangirala" userId="82dda4e6-cfe4-46e6-a17c-97e1e9d624ad" providerId="ADAL" clId="{149D0799-3242-44D9-8DF7-50F734B8C762}" dt="2022-03-15T15:02:59.805" v="603" actId="478"/>
          <ac:grpSpMkLst>
            <pc:docMk/>
            <pc:sldMk cId="3835874699" sldId="280"/>
            <ac:grpSpMk id="2" creationId="{4242F60D-9DC5-4783-BBFE-F427E2203E38}"/>
          </ac:grpSpMkLst>
        </pc:grpChg>
        <pc:grpChg chg="add del">
          <ac:chgData name="Sairam Tangirala" userId="82dda4e6-cfe4-46e6-a17c-97e1e9d624ad" providerId="ADAL" clId="{149D0799-3242-44D9-8DF7-50F734B8C762}" dt="2022-03-15T15:03:43.617" v="605"/>
          <ac:grpSpMkLst>
            <pc:docMk/>
            <pc:sldMk cId="3835874699" sldId="280"/>
            <ac:grpSpMk id="10" creationId="{8207B818-3B91-41BE-8E28-75F5639699DA}"/>
          </ac:grpSpMkLst>
        </pc:grpChg>
        <pc:grpChg chg="add del">
          <ac:chgData name="Sairam Tangirala" userId="82dda4e6-cfe4-46e6-a17c-97e1e9d624ad" providerId="ADAL" clId="{149D0799-3242-44D9-8DF7-50F734B8C762}" dt="2022-03-15T15:04:08.151" v="611"/>
          <ac:grpSpMkLst>
            <pc:docMk/>
            <pc:sldMk cId="3835874699" sldId="280"/>
            <ac:grpSpMk id="23" creationId="{80A5108E-2656-4206-9937-CB7DD4E95DE5}"/>
          </ac:grpSpMkLst>
        </pc:grpChg>
        <pc:picChg chg="add mod">
          <ac:chgData name="Sairam Tangirala" userId="82dda4e6-cfe4-46e6-a17c-97e1e9d624ad" providerId="ADAL" clId="{149D0799-3242-44D9-8DF7-50F734B8C762}" dt="2022-03-15T15:03:47.153" v="607" actId="1076"/>
          <ac:picMkLst>
            <pc:docMk/>
            <pc:sldMk cId="3835874699" sldId="280"/>
            <ac:picMk id="8" creationId="{A801188F-969A-4C2B-A348-07A53ED0A679}"/>
          </ac:picMkLst>
        </pc:picChg>
        <pc:picChg chg="add mod">
          <ac:chgData name="Sairam Tangirala" userId="82dda4e6-cfe4-46e6-a17c-97e1e9d624ad" providerId="ADAL" clId="{149D0799-3242-44D9-8DF7-50F734B8C762}" dt="2022-03-15T15:04:09.969" v="613" actId="1076"/>
          <ac:picMkLst>
            <pc:docMk/>
            <pc:sldMk cId="3835874699" sldId="280"/>
            <ac:picMk id="9" creationId="{0F31024A-1DF0-46E0-BFBD-F7A037A50842}"/>
          </ac:picMkLst>
        </pc:picChg>
        <pc:picChg chg="del">
          <ac:chgData name="Sairam Tangirala" userId="82dda4e6-cfe4-46e6-a17c-97e1e9d624ad" providerId="ADAL" clId="{149D0799-3242-44D9-8DF7-50F734B8C762}" dt="2022-03-15T15:02:59.805" v="603" actId="478"/>
          <ac:picMkLst>
            <pc:docMk/>
            <pc:sldMk cId="3835874699" sldId="280"/>
            <ac:picMk id="14" creationId="{80B3170F-0CE4-4FEC-977F-188EA56B80A1}"/>
          </ac:picMkLst>
        </pc:picChg>
        <pc:cxnChg chg="add del">
          <ac:chgData name="Sairam Tangirala" userId="82dda4e6-cfe4-46e6-a17c-97e1e9d624ad" providerId="ADAL" clId="{149D0799-3242-44D9-8DF7-50F734B8C762}" dt="2022-03-15T15:03:58.977" v="609"/>
          <ac:cxnSpMkLst>
            <pc:docMk/>
            <pc:sldMk cId="3835874699" sldId="280"/>
            <ac:cxnSpMk id="18" creationId="{8C778B24-8EC1-4B85-891F-4190C2F051CB}"/>
          </ac:cxnSpMkLst>
        </pc:cxnChg>
        <pc:cxnChg chg="add del">
          <ac:chgData name="Sairam Tangirala" userId="82dda4e6-cfe4-46e6-a17c-97e1e9d624ad" providerId="ADAL" clId="{149D0799-3242-44D9-8DF7-50F734B8C762}" dt="2022-03-15T15:03:58.977" v="609"/>
          <ac:cxnSpMkLst>
            <pc:docMk/>
            <pc:sldMk cId="3835874699" sldId="280"/>
            <ac:cxnSpMk id="19" creationId="{B04EB730-0FEB-4C20-82D7-1290EB2273BF}"/>
          </ac:cxnSpMkLst>
        </pc:cxnChg>
      </pc:sldChg>
      <pc:sldChg chg="addSp delSp modSp add">
        <pc:chgData name="Sairam Tangirala" userId="82dda4e6-cfe4-46e6-a17c-97e1e9d624ad" providerId="ADAL" clId="{149D0799-3242-44D9-8DF7-50F734B8C762}" dt="2022-03-15T15:05:37.329" v="629"/>
        <pc:sldMkLst>
          <pc:docMk/>
          <pc:sldMk cId="1534350762" sldId="281"/>
        </pc:sldMkLst>
        <pc:spChg chg="mod">
          <ac:chgData name="Sairam Tangirala" userId="82dda4e6-cfe4-46e6-a17c-97e1e9d624ad" providerId="ADAL" clId="{149D0799-3242-44D9-8DF7-50F734B8C762}" dt="2022-03-15T15:04:38.604" v="616"/>
          <ac:spMkLst>
            <pc:docMk/>
            <pc:sldMk cId="1534350762" sldId="281"/>
            <ac:spMk id="15" creationId="{1863882A-85FE-475E-935F-3B06413A6A02}"/>
          </ac:spMkLst>
        </pc:spChg>
        <pc:grpChg chg="del">
          <ac:chgData name="Sairam Tangirala" userId="82dda4e6-cfe4-46e6-a17c-97e1e9d624ad" providerId="ADAL" clId="{149D0799-3242-44D9-8DF7-50F734B8C762}" dt="2022-03-15T15:04:41.538" v="617" actId="478"/>
          <ac:grpSpMkLst>
            <pc:docMk/>
            <pc:sldMk cId="1534350762" sldId="281"/>
            <ac:grpSpMk id="2" creationId="{4242F60D-9DC5-4783-BBFE-F427E2203E38}"/>
          </ac:grpSpMkLst>
        </pc:grpChg>
        <pc:grpChg chg="add del">
          <ac:chgData name="Sairam Tangirala" userId="82dda4e6-cfe4-46e6-a17c-97e1e9d624ad" providerId="ADAL" clId="{149D0799-3242-44D9-8DF7-50F734B8C762}" dt="2022-03-15T15:04:56.377" v="619"/>
          <ac:grpSpMkLst>
            <pc:docMk/>
            <pc:sldMk cId="1534350762" sldId="281"/>
            <ac:grpSpMk id="10" creationId="{706B51D5-B731-4BBF-B890-643CB6722E91}"/>
          </ac:grpSpMkLst>
        </pc:grpChg>
        <pc:grpChg chg="add del">
          <ac:chgData name="Sairam Tangirala" userId="82dda4e6-cfe4-46e6-a17c-97e1e9d624ad" providerId="ADAL" clId="{149D0799-3242-44D9-8DF7-50F734B8C762}" dt="2022-03-15T15:05:14.023" v="625"/>
          <ac:grpSpMkLst>
            <pc:docMk/>
            <pc:sldMk cId="1534350762" sldId="281"/>
            <ac:grpSpMk id="18" creationId="{C52E6E2F-43FE-44A6-B3CB-7E3C698041C0}"/>
          </ac:grpSpMkLst>
        </pc:grpChg>
        <pc:grpChg chg="add del">
          <ac:chgData name="Sairam Tangirala" userId="82dda4e6-cfe4-46e6-a17c-97e1e9d624ad" providerId="ADAL" clId="{149D0799-3242-44D9-8DF7-50F734B8C762}" dt="2022-03-15T15:05:37.329" v="629"/>
          <ac:grpSpMkLst>
            <pc:docMk/>
            <pc:sldMk cId="1534350762" sldId="281"/>
            <ac:grpSpMk id="24" creationId="{671431F4-3B9F-42B8-A9D2-BAE229588396}"/>
          </ac:grpSpMkLst>
        </pc:grpChg>
        <pc:picChg chg="add mod">
          <ac:chgData name="Sairam Tangirala" userId="82dda4e6-cfe4-46e6-a17c-97e1e9d624ad" providerId="ADAL" clId="{149D0799-3242-44D9-8DF7-50F734B8C762}" dt="2022-03-15T15:04:58.665" v="621" actId="1076"/>
          <ac:picMkLst>
            <pc:docMk/>
            <pc:sldMk cId="1534350762" sldId="281"/>
            <ac:picMk id="8" creationId="{03F85903-6BCD-4466-8B85-D0A51434A102}"/>
          </ac:picMkLst>
        </pc:picChg>
        <pc:picChg chg="add mod">
          <ac:chgData name="Sairam Tangirala" userId="82dda4e6-cfe4-46e6-a17c-97e1e9d624ad" providerId="ADAL" clId="{149D0799-3242-44D9-8DF7-50F734B8C762}" dt="2022-03-15T15:05:15.681" v="627" actId="1076"/>
          <ac:picMkLst>
            <pc:docMk/>
            <pc:sldMk cId="1534350762" sldId="281"/>
            <ac:picMk id="9" creationId="{110C906F-3A3D-4F2B-926C-A7450B1E851C}"/>
          </ac:picMkLst>
        </pc:picChg>
        <pc:picChg chg="del">
          <ac:chgData name="Sairam Tangirala" userId="82dda4e6-cfe4-46e6-a17c-97e1e9d624ad" providerId="ADAL" clId="{149D0799-3242-44D9-8DF7-50F734B8C762}" dt="2022-03-15T15:04:41.538" v="617" actId="478"/>
          <ac:picMkLst>
            <pc:docMk/>
            <pc:sldMk cId="1534350762" sldId="281"/>
            <ac:picMk id="14" creationId="{80B3170F-0CE4-4FEC-977F-188EA56B80A1}"/>
          </ac:picMkLst>
        </pc:picChg>
      </pc:sldChg>
      <pc:sldChg chg="addSp delSp modSp add">
        <pc:chgData name="Sairam Tangirala" userId="82dda4e6-cfe4-46e6-a17c-97e1e9d624ad" providerId="ADAL" clId="{149D0799-3242-44D9-8DF7-50F734B8C762}" dt="2022-03-15T15:12:26.164" v="681" actId="1076"/>
        <pc:sldMkLst>
          <pc:docMk/>
          <pc:sldMk cId="2730318610" sldId="282"/>
        </pc:sldMkLst>
        <pc:spChg chg="add mod">
          <ac:chgData name="Sairam Tangirala" userId="82dda4e6-cfe4-46e6-a17c-97e1e9d624ad" providerId="ADAL" clId="{149D0799-3242-44D9-8DF7-50F734B8C762}" dt="2022-03-15T15:12:22.996" v="680" actId="1076"/>
          <ac:spMkLst>
            <pc:docMk/>
            <pc:sldMk cId="2730318610" sldId="282"/>
            <ac:spMk id="2" creationId="{5543D55D-7DA2-4CF4-9307-B43D8269945A}"/>
          </ac:spMkLst>
        </pc:spChg>
        <pc:spChg chg="mod">
          <ac:chgData name="Sairam Tangirala" userId="82dda4e6-cfe4-46e6-a17c-97e1e9d624ad" providerId="ADAL" clId="{149D0799-3242-44D9-8DF7-50F734B8C762}" dt="2022-03-15T15:06:10.754" v="640"/>
          <ac:spMkLst>
            <pc:docMk/>
            <pc:sldMk cId="2730318610" sldId="282"/>
            <ac:spMk id="15" creationId="{1863882A-85FE-475E-935F-3B06413A6A02}"/>
          </ac:spMkLst>
        </pc:spChg>
        <pc:grpChg chg="add del">
          <ac:chgData name="Sairam Tangirala" userId="82dda4e6-cfe4-46e6-a17c-97e1e9d624ad" providerId="ADAL" clId="{149D0799-3242-44D9-8DF7-50F734B8C762}" dt="2022-03-15T15:11:58.151" v="670"/>
          <ac:grpSpMkLst>
            <pc:docMk/>
            <pc:sldMk cId="2730318610" sldId="282"/>
            <ac:grpSpMk id="6" creationId="{1053C438-C3F9-427F-9D39-C636B02E8BC0}"/>
          </ac:grpSpMkLst>
        </pc:grpChg>
        <pc:grpChg chg="add del">
          <ac:chgData name="Sairam Tangirala" userId="82dda4e6-cfe4-46e6-a17c-97e1e9d624ad" providerId="ADAL" clId="{149D0799-3242-44D9-8DF7-50F734B8C762}" dt="2022-03-15T15:12:15.460" v="676"/>
          <ac:grpSpMkLst>
            <pc:docMk/>
            <pc:sldMk cId="2730318610" sldId="282"/>
            <ac:grpSpMk id="16" creationId="{92286B2B-F770-4971-A93F-F2B5AD11BCAB}"/>
          </ac:grpSpMkLst>
        </pc:grpChg>
        <pc:picChg chg="add del mod">
          <ac:chgData name="Sairam Tangirala" userId="82dda4e6-cfe4-46e6-a17c-97e1e9d624ad" providerId="ADAL" clId="{149D0799-3242-44D9-8DF7-50F734B8C762}" dt="2022-03-15T15:12:02.668" v="674"/>
          <ac:picMkLst>
            <pc:docMk/>
            <pc:sldMk cId="2730318610" sldId="282"/>
            <ac:picMk id="3" creationId="{F3E37F38-2F76-4F37-8F38-ABAB1EE2382B}"/>
          </ac:picMkLst>
        </pc:picChg>
        <pc:picChg chg="add mod">
          <ac:chgData name="Sairam Tangirala" userId="82dda4e6-cfe4-46e6-a17c-97e1e9d624ad" providerId="ADAL" clId="{149D0799-3242-44D9-8DF7-50F734B8C762}" dt="2022-03-15T15:12:26.164" v="681" actId="1076"/>
          <ac:picMkLst>
            <pc:docMk/>
            <pc:sldMk cId="2730318610" sldId="282"/>
            <ac:picMk id="4" creationId="{7D587A72-F652-46E3-A373-61B3D859BB81}"/>
          </ac:picMkLst>
        </pc:picChg>
        <pc:picChg chg="del">
          <ac:chgData name="Sairam Tangirala" userId="82dda4e6-cfe4-46e6-a17c-97e1e9d624ad" providerId="ADAL" clId="{149D0799-3242-44D9-8DF7-50F734B8C762}" dt="2022-03-15T15:05:46.641" v="631" actId="478"/>
          <ac:picMkLst>
            <pc:docMk/>
            <pc:sldMk cId="2730318610" sldId="282"/>
            <ac:picMk id="8" creationId="{03F85903-6BCD-4466-8B85-D0A51434A102}"/>
          </ac:picMkLst>
        </pc:picChg>
        <pc:picChg chg="del">
          <ac:chgData name="Sairam Tangirala" userId="82dda4e6-cfe4-46e6-a17c-97e1e9d624ad" providerId="ADAL" clId="{149D0799-3242-44D9-8DF7-50F734B8C762}" dt="2022-03-15T15:05:47.811" v="632" actId="478"/>
          <ac:picMkLst>
            <pc:docMk/>
            <pc:sldMk cId="2730318610" sldId="282"/>
            <ac:picMk id="9" creationId="{110C906F-3A3D-4F2B-926C-A7450B1E851C}"/>
          </ac:picMkLst>
        </pc:picChg>
      </pc:sldChg>
      <pc:sldChg chg="add del">
        <pc:chgData name="Sairam Tangirala" userId="82dda4e6-cfe4-46e6-a17c-97e1e9d624ad" providerId="ADAL" clId="{149D0799-3242-44D9-8DF7-50F734B8C762}" dt="2022-03-15T15:14:22.411" v="773" actId="2696"/>
        <pc:sldMkLst>
          <pc:docMk/>
          <pc:sldMk cId="1746823804" sldId="283"/>
        </pc:sldMkLst>
      </pc:sldChg>
      <pc:sldChg chg="addSp modSp add">
        <pc:chgData name="Sairam Tangirala" userId="82dda4e6-cfe4-46e6-a17c-97e1e9d624ad" providerId="ADAL" clId="{149D0799-3242-44D9-8DF7-50F734B8C762}" dt="2022-03-15T15:15:24.282" v="787" actId="1076"/>
        <pc:sldMkLst>
          <pc:docMk/>
          <pc:sldMk cId="1751873829" sldId="284"/>
        </pc:sldMkLst>
        <pc:spChg chg="add mod">
          <ac:chgData name="Sairam Tangirala" userId="82dda4e6-cfe4-46e6-a17c-97e1e9d624ad" providerId="ADAL" clId="{149D0799-3242-44D9-8DF7-50F734B8C762}" dt="2022-03-15T15:15:24.282" v="787" actId="1076"/>
          <ac:spMkLst>
            <pc:docMk/>
            <pc:sldMk cId="1751873829" sldId="284"/>
            <ac:spMk id="5" creationId="{F10983C9-5A94-41CB-8472-BAF36C197AB2}"/>
          </ac:spMkLst>
        </pc:spChg>
        <pc:spChg chg="add mod">
          <ac:chgData name="Sairam Tangirala" userId="82dda4e6-cfe4-46e6-a17c-97e1e9d624ad" providerId="ADAL" clId="{149D0799-3242-44D9-8DF7-50F734B8C762}" dt="2022-03-15T15:14:56.316" v="781" actId="6549"/>
          <ac:spMkLst>
            <pc:docMk/>
            <pc:sldMk cId="1751873829" sldId="284"/>
            <ac:spMk id="6" creationId="{9DEF983E-AABD-48C9-999C-B28055FE4A22}"/>
          </ac:spMkLst>
        </pc:spChg>
        <pc:spChg chg="mod">
          <ac:chgData name="Sairam Tangirala" userId="82dda4e6-cfe4-46e6-a17c-97e1e9d624ad" providerId="ADAL" clId="{149D0799-3242-44D9-8DF7-50F734B8C762}" dt="2022-03-15T15:13:29.043" v="769" actId="1076"/>
          <ac:spMkLst>
            <pc:docMk/>
            <pc:sldMk cId="1751873829" sldId="284"/>
            <ac:spMk id="15" creationId="{1863882A-85FE-475E-935F-3B06413A6A02}"/>
          </ac:spMkLst>
        </pc:spChg>
        <pc:picChg chg="add mod">
          <ac:chgData name="Sairam Tangirala" userId="82dda4e6-cfe4-46e6-a17c-97e1e9d624ad" providerId="ADAL" clId="{149D0799-3242-44D9-8DF7-50F734B8C762}" dt="2022-03-15T15:15:15.562" v="784" actId="1076"/>
          <ac:picMkLst>
            <pc:docMk/>
            <pc:sldMk cId="1751873829" sldId="284"/>
            <ac:picMk id="3" creationId="{660C7363-3C91-4791-9909-F95C5E8BC2C1}"/>
          </ac:picMkLst>
        </pc:picChg>
        <pc:picChg chg="add mod">
          <ac:chgData name="Sairam Tangirala" userId="82dda4e6-cfe4-46e6-a17c-97e1e9d624ad" providerId="ADAL" clId="{149D0799-3242-44D9-8DF7-50F734B8C762}" dt="2022-03-15T15:15:19.842" v="786" actId="1076"/>
          <ac:picMkLst>
            <pc:docMk/>
            <pc:sldMk cId="1751873829" sldId="284"/>
            <ac:picMk id="4" creationId="{DE8FF1F2-BEFB-46BA-9B58-AB50208E5643}"/>
          </ac:picMkLst>
        </pc:picChg>
      </pc:sldChg>
      <pc:sldChg chg="addSp delSp modSp add ord">
        <pc:chgData name="Sairam Tangirala" userId="82dda4e6-cfe4-46e6-a17c-97e1e9d624ad" providerId="ADAL" clId="{149D0799-3242-44D9-8DF7-50F734B8C762}" dt="2022-03-15T15:25:19.232" v="890"/>
        <pc:sldMkLst>
          <pc:docMk/>
          <pc:sldMk cId="330659700" sldId="285"/>
        </pc:sldMkLst>
        <pc:spChg chg="add del mod">
          <ac:chgData name="Sairam Tangirala" userId="82dda4e6-cfe4-46e6-a17c-97e1e9d624ad" providerId="ADAL" clId="{149D0799-3242-44D9-8DF7-50F734B8C762}" dt="2022-03-15T15:25:19.232" v="890"/>
          <ac:spMkLst>
            <pc:docMk/>
            <pc:sldMk cId="330659700" sldId="285"/>
            <ac:spMk id="2" creationId="{7F990214-E1E2-4F3E-925E-34B7FAB9B553}"/>
          </ac:spMkLst>
        </pc:spChg>
        <pc:spChg chg="add mod">
          <ac:chgData name="Sairam Tangirala" userId="82dda4e6-cfe4-46e6-a17c-97e1e9d624ad" providerId="ADAL" clId="{149D0799-3242-44D9-8DF7-50F734B8C762}" dt="2022-03-15T15:24:39.885" v="888" actId="1076"/>
          <ac:spMkLst>
            <pc:docMk/>
            <pc:sldMk cId="330659700" sldId="285"/>
            <ac:spMk id="5" creationId="{674E9080-3B84-4997-B452-A2AD68AEEB0C}"/>
          </ac:spMkLst>
        </pc:spChg>
        <pc:picChg chg="add mod">
          <ac:chgData name="Sairam Tangirala" userId="82dda4e6-cfe4-46e6-a17c-97e1e9d624ad" providerId="ADAL" clId="{149D0799-3242-44D9-8DF7-50F734B8C762}" dt="2022-03-15T15:24:33.661" v="886" actId="14100"/>
          <ac:picMkLst>
            <pc:docMk/>
            <pc:sldMk cId="330659700" sldId="285"/>
            <ac:picMk id="3" creationId="{A5DBA9B6-D6C7-4B61-8FC9-DA517C4C0F30}"/>
          </ac:picMkLst>
        </pc:picChg>
        <pc:picChg chg="add mod">
          <ac:chgData name="Sairam Tangirala" userId="82dda4e6-cfe4-46e6-a17c-97e1e9d624ad" providerId="ADAL" clId="{149D0799-3242-44D9-8DF7-50F734B8C762}" dt="2022-03-15T15:24:36.309" v="887" actId="14100"/>
          <ac:picMkLst>
            <pc:docMk/>
            <pc:sldMk cId="330659700" sldId="285"/>
            <ac:picMk id="4" creationId="{1B12EA26-F73B-4AC1-80C4-F5392F449F48}"/>
          </ac:picMkLst>
        </pc:picChg>
      </pc:sldChg>
      <pc:sldChg chg="add del">
        <pc:chgData name="Sairam Tangirala" userId="82dda4e6-cfe4-46e6-a17c-97e1e9d624ad" providerId="ADAL" clId="{149D0799-3242-44D9-8DF7-50F734B8C762}" dt="2022-03-15T15:12:45.525" v="683"/>
        <pc:sldMkLst>
          <pc:docMk/>
          <pc:sldMk cId="3962702457" sldId="285"/>
        </pc:sldMkLst>
      </pc:sldChg>
      <pc:sldChg chg="addSp modSp add ord">
        <pc:chgData name="Sairam Tangirala" userId="82dda4e6-cfe4-46e6-a17c-97e1e9d624ad" providerId="ADAL" clId="{149D0799-3242-44D9-8DF7-50F734B8C762}" dt="2022-03-15T15:25:38.188" v="897" actId="1076"/>
        <pc:sldMkLst>
          <pc:docMk/>
          <pc:sldMk cId="1175092783" sldId="286"/>
        </pc:sldMkLst>
        <pc:spChg chg="mod">
          <ac:chgData name="Sairam Tangirala" userId="82dda4e6-cfe4-46e6-a17c-97e1e9d624ad" providerId="ADAL" clId="{149D0799-3242-44D9-8DF7-50F734B8C762}" dt="2022-03-15T15:25:36.118" v="896"/>
          <ac:spMkLst>
            <pc:docMk/>
            <pc:sldMk cId="1175092783" sldId="286"/>
            <ac:spMk id="2" creationId="{7F990214-E1E2-4F3E-925E-34B7FAB9B553}"/>
          </ac:spMkLst>
        </pc:spChg>
        <pc:picChg chg="add mod">
          <ac:chgData name="Sairam Tangirala" userId="82dda4e6-cfe4-46e6-a17c-97e1e9d624ad" providerId="ADAL" clId="{149D0799-3242-44D9-8DF7-50F734B8C762}" dt="2022-03-15T15:25:38.188" v="897" actId="1076"/>
          <ac:picMkLst>
            <pc:docMk/>
            <pc:sldMk cId="1175092783" sldId="286"/>
            <ac:picMk id="3" creationId="{B501A9F7-631A-4E5E-8C48-835642760454}"/>
          </ac:picMkLst>
        </pc:picChg>
      </pc:sldChg>
      <pc:sldChg chg="addSp modSp add ord">
        <pc:chgData name="Sairam Tangirala" userId="82dda4e6-cfe4-46e6-a17c-97e1e9d624ad" providerId="ADAL" clId="{149D0799-3242-44D9-8DF7-50F734B8C762}" dt="2022-03-15T15:26:09.548" v="903" actId="1076"/>
        <pc:sldMkLst>
          <pc:docMk/>
          <pc:sldMk cId="1910683269" sldId="287"/>
        </pc:sldMkLst>
        <pc:spChg chg="mod">
          <ac:chgData name="Sairam Tangirala" userId="82dda4e6-cfe4-46e6-a17c-97e1e9d624ad" providerId="ADAL" clId="{149D0799-3242-44D9-8DF7-50F734B8C762}" dt="2022-03-15T15:26:04.644" v="900"/>
          <ac:spMkLst>
            <pc:docMk/>
            <pc:sldMk cId="1910683269" sldId="287"/>
            <ac:spMk id="2" creationId="{7F990214-E1E2-4F3E-925E-34B7FAB9B553}"/>
          </ac:spMkLst>
        </pc:spChg>
        <pc:picChg chg="add mod">
          <ac:chgData name="Sairam Tangirala" userId="82dda4e6-cfe4-46e6-a17c-97e1e9d624ad" providerId="ADAL" clId="{149D0799-3242-44D9-8DF7-50F734B8C762}" dt="2022-03-15T15:26:09.548" v="903" actId="1076"/>
          <ac:picMkLst>
            <pc:docMk/>
            <pc:sldMk cId="1910683269" sldId="287"/>
            <ac:picMk id="3" creationId="{89932AC8-CA94-42AB-84E9-FC6B2231EF44}"/>
          </ac:picMkLst>
        </pc:picChg>
      </pc:sldChg>
      <pc:sldChg chg="addSp modSp add">
        <pc:chgData name="Sairam Tangirala" userId="82dda4e6-cfe4-46e6-a17c-97e1e9d624ad" providerId="ADAL" clId="{149D0799-3242-44D9-8DF7-50F734B8C762}" dt="2022-03-15T15:29:30.131" v="996" actId="1076"/>
        <pc:sldMkLst>
          <pc:docMk/>
          <pc:sldMk cId="1282237257" sldId="288"/>
        </pc:sldMkLst>
        <pc:spChg chg="mod">
          <ac:chgData name="Sairam Tangirala" userId="82dda4e6-cfe4-46e6-a17c-97e1e9d624ad" providerId="ADAL" clId="{149D0799-3242-44D9-8DF7-50F734B8C762}" dt="2022-03-15T15:27:37.083" v="969" actId="1076"/>
          <ac:spMkLst>
            <pc:docMk/>
            <pc:sldMk cId="1282237257" sldId="288"/>
            <ac:spMk id="2" creationId="{7F990214-E1E2-4F3E-925E-34B7FAB9B553}"/>
          </ac:spMkLst>
        </pc:spChg>
        <pc:spChg chg="add mod">
          <ac:chgData name="Sairam Tangirala" userId="82dda4e6-cfe4-46e6-a17c-97e1e9d624ad" providerId="ADAL" clId="{149D0799-3242-44D9-8DF7-50F734B8C762}" dt="2022-03-15T15:29:12.900" v="991" actId="20577"/>
          <ac:spMkLst>
            <pc:docMk/>
            <pc:sldMk cId="1282237257" sldId="288"/>
            <ac:spMk id="3" creationId="{335424BF-C7EF-422C-AD2D-27E70F456BCB}"/>
          </ac:spMkLst>
        </pc:spChg>
        <pc:spChg chg="add mod">
          <ac:chgData name="Sairam Tangirala" userId="82dda4e6-cfe4-46e6-a17c-97e1e9d624ad" providerId="ADAL" clId="{149D0799-3242-44D9-8DF7-50F734B8C762}" dt="2022-03-15T15:29:30.131" v="996" actId="1076"/>
          <ac:spMkLst>
            <pc:docMk/>
            <pc:sldMk cId="1282237257" sldId="288"/>
            <ac:spMk id="5" creationId="{2630949C-4B23-43F0-89F8-AB9AE9666FFD}"/>
          </ac:spMkLst>
        </pc:spChg>
        <pc:picChg chg="add mod">
          <ac:chgData name="Sairam Tangirala" userId="82dda4e6-cfe4-46e6-a17c-97e1e9d624ad" providerId="ADAL" clId="{149D0799-3242-44D9-8DF7-50F734B8C762}" dt="2022-03-15T15:29:23.131" v="994" actId="14100"/>
          <ac:picMkLst>
            <pc:docMk/>
            <pc:sldMk cId="1282237257" sldId="288"/>
            <ac:picMk id="4" creationId="{9B6B24BD-2F66-485D-8838-B31B3D2F4CDA}"/>
          </ac:picMkLst>
        </pc:picChg>
      </pc:sldChg>
      <pc:sldChg chg="addSp delSp modSp add ord">
        <pc:chgData name="Sairam Tangirala" userId="82dda4e6-cfe4-46e6-a17c-97e1e9d624ad" providerId="ADAL" clId="{149D0799-3242-44D9-8DF7-50F734B8C762}" dt="2022-03-15T15:27:13.214" v="949" actId="20577"/>
        <pc:sldMkLst>
          <pc:docMk/>
          <pc:sldMk cId="2871040290" sldId="289"/>
        </pc:sldMkLst>
        <pc:spChg chg="mod">
          <ac:chgData name="Sairam Tangirala" userId="82dda4e6-cfe4-46e6-a17c-97e1e9d624ad" providerId="ADAL" clId="{149D0799-3242-44D9-8DF7-50F734B8C762}" dt="2022-03-15T15:21:57.638" v="839" actId="1076"/>
          <ac:spMkLst>
            <pc:docMk/>
            <pc:sldMk cId="2871040290" sldId="289"/>
            <ac:spMk id="2" creationId="{7F990214-E1E2-4F3E-925E-34B7FAB9B553}"/>
          </ac:spMkLst>
        </pc:spChg>
        <pc:spChg chg="add mod">
          <ac:chgData name="Sairam Tangirala" userId="82dda4e6-cfe4-46e6-a17c-97e1e9d624ad" providerId="ADAL" clId="{149D0799-3242-44D9-8DF7-50F734B8C762}" dt="2022-03-15T15:27:13.214" v="949" actId="20577"/>
          <ac:spMkLst>
            <pc:docMk/>
            <pc:sldMk cId="2871040290" sldId="289"/>
            <ac:spMk id="3" creationId="{1DD05449-1E03-473B-A03C-3AB5977BBBCE}"/>
          </ac:spMkLst>
        </pc:spChg>
        <pc:spChg chg="add mod">
          <ac:chgData name="Sairam Tangirala" userId="82dda4e6-cfe4-46e6-a17c-97e1e9d624ad" providerId="ADAL" clId="{149D0799-3242-44D9-8DF7-50F734B8C762}" dt="2022-03-15T15:22:42.502" v="849" actId="1076"/>
          <ac:spMkLst>
            <pc:docMk/>
            <pc:sldMk cId="2871040290" sldId="289"/>
            <ac:spMk id="9" creationId="{3D06CDC3-F685-4E30-B750-E62DF3B1237C}"/>
          </ac:spMkLst>
        </pc:spChg>
        <pc:spChg chg="add mod">
          <ac:chgData name="Sairam Tangirala" userId="82dda4e6-cfe4-46e6-a17c-97e1e9d624ad" providerId="ADAL" clId="{149D0799-3242-44D9-8DF7-50F734B8C762}" dt="2022-03-15T15:22:42.502" v="849" actId="1076"/>
          <ac:spMkLst>
            <pc:docMk/>
            <pc:sldMk cId="2871040290" sldId="289"/>
            <ac:spMk id="10" creationId="{9ED57E01-AAB1-4DD0-94EE-EE0C69A755C0}"/>
          </ac:spMkLst>
        </pc:spChg>
        <pc:spChg chg="add mod">
          <ac:chgData name="Sairam Tangirala" userId="82dda4e6-cfe4-46e6-a17c-97e1e9d624ad" providerId="ADAL" clId="{149D0799-3242-44D9-8DF7-50F734B8C762}" dt="2022-03-15T15:23:06.933" v="854" actId="1076"/>
          <ac:spMkLst>
            <pc:docMk/>
            <pc:sldMk cId="2871040290" sldId="289"/>
            <ac:spMk id="11" creationId="{D472AC56-4E14-40B3-89CD-56AF8DDD1205}"/>
          </ac:spMkLst>
        </pc:spChg>
        <pc:grpChg chg="add del">
          <ac:chgData name="Sairam Tangirala" userId="82dda4e6-cfe4-46e6-a17c-97e1e9d624ad" providerId="ADAL" clId="{149D0799-3242-44D9-8DF7-50F734B8C762}" dt="2022-03-15T15:22:27.620" v="844"/>
          <ac:grpSpMkLst>
            <pc:docMk/>
            <pc:sldMk cId="2871040290" sldId="289"/>
            <ac:grpSpMk id="4" creationId="{B5B1D88D-4128-4C37-A1D9-10828F420199}"/>
          </ac:grpSpMkLst>
        </pc:grpChg>
        <pc:picChg chg="add mod">
          <ac:chgData name="Sairam Tangirala" userId="82dda4e6-cfe4-46e6-a17c-97e1e9d624ad" providerId="ADAL" clId="{149D0799-3242-44D9-8DF7-50F734B8C762}" dt="2022-03-15T15:22:32.582" v="847" actId="1076"/>
          <ac:picMkLst>
            <pc:docMk/>
            <pc:sldMk cId="2871040290" sldId="289"/>
            <ac:picMk id="8" creationId="{08A74BD1-2447-432F-9895-046A5F521C52}"/>
          </ac:picMkLst>
        </pc:picChg>
      </pc:sldChg>
      <pc:sldChg chg="addSp modSp add">
        <pc:chgData name="Sairam Tangirala" userId="82dda4e6-cfe4-46e6-a17c-97e1e9d624ad" providerId="ADAL" clId="{149D0799-3242-44D9-8DF7-50F734B8C762}" dt="2022-03-15T15:31:06.351" v="1013" actId="12"/>
        <pc:sldMkLst>
          <pc:docMk/>
          <pc:sldMk cId="321227489" sldId="290"/>
        </pc:sldMkLst>
        <pc:spChg chg="add mod">
          <ac:chgData name="Sairam Tangirala" userId="82dda4e6-cfe4-46e6-a17c-97e1e9d624ad" providerId="ADAL" clId="{149D0799-3242-44D9-8DF7-50F734B8C762}" dt="2022-03-15T15:31:06.351" v="1013" actId="12"/>
          <ac:spMkLst>
            <pc:docMk/>
            <pc:sldMk cId="321227489" sldId="290"/>
            <ac:spMk id="4" creationId="{59DC2C58-714A-4742-8AC6-33338D88572D}"/>
          </ac:spMkLst>
        </pc:spChg>
        <pc:picChg chg="add mod modCrop">
          <ac:chgData name="Sairam Tangirala" userId="82dda4e6-cfe4-46e6-a17c-97e1e9d624ad" providerId="ADAL" clId="{149D0799-3242-44D9-8DF7-50F734B8C762}" dt="2022-03-15T15:30:44.466" v="1009" actId="732"/>
          <ac:picMkLst>
            <pc:docMk/>
            <pc:sldMk cId="321227489" sldId="290"/>
            <ac:picMk id="2" creationId="{EC27950D-4B07-4E01-A5C9-AD4C99DED3CC}"/>
          </ac:picMkLst>
        </pc:picChg>
        <pc:picChg chg="add mod modCrop">
          <ac:chgData name="Sairam Tangirala" userId="82dda4e6-cfe4-46e6-a17c-97e1e9d624ad" providerId="ADAL" clId="{149D0799-3242-44D9-8DF7-50F734B8C762}" dt="2022-03-15T15:30:37.235" v="1008" actId="732"/>
          <ac:picMkLst>
            <pc:docMk/>
            <pc:sldMk cId="321227489" sldId="290"/>
            <ac:picMk id="3" creationId="{0CE32193-D17C-488F-A397-58B705968EAD}"/>
          </ac:picMkLst>
        </pc:pic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g"/>
          <inkml:channel name="T" type="integer" max="2.14748E9" units="dev"/>
        </inkml:traceFormat>
        <inkml:channelProperties>
          <inkml:channelProperty channel="X" name="resolution" value="2226.01904" units="1/cm"/>
          <inkml:channelProperty channel="Y" name="resolution" value="3561.63037" units="1/cm"/>
          <inkml:channelProperty channel="F" name="resolution" value="2.84167" units="1/deg"/>
          <inkml:channelProperty channel="T" name="resolution" value="1" units="1/dev"/>
        </inkml:channelProperties>
      </inkml:inkSource>
      <inkml:timestamp xml:id="ts0" timeString="2020-10-09T17:16:39.477"/>
    </inkml:context>
    <inkml:brush xml:id="br0">
      <inkml:brushProperty name="width" value="0.07" units="cm"/>
      <inkml:brushProperty name="height" value="0.07" units="cm"/>
      <inkml:brushProperty name="color" value="#177D36"/>
      <inkml:brushProperty name="fitToCurve" value="1"/>
    </inkml:brush>
  </inkml:definitions>
  <inkml:trace contextRef="#ctx0" brushRef="#br0">148 928 89 0,'19'-3'35'16,"-14"1"-22"-16,-5-1 7 15,5 3 1-15,-5 0-15 16,8-5-5-16,-8 5 0 16,0 0-1-16,0 0 0 15,0 0-3-15,0 0-11 16,0 0-5-16,0 0-10 16,0 0-22-16,0 0-13 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deg"/>
          <inkml:channel name="T" type="integer" max="2.14748E9" units="dev"/>
        </inkml:traceFormat>
        <inkml:channelProperties>
          <inkml:channelProperty channel="X" name="resolution" value="2226.01904" units="1/cm"/>
          <inkml:channelProperty channel="Y" name="resolution" value="3561.63037" units="1/cm"/>
          <inkml:channelProperty channel="F" name="resolution" value="2.84167" units="1/deg"/>
          <inkml:channelProperty channel="T" name="resolution" value="1" units="1/dev"/>
        </inkml:channelProperties>
      </inkml:inkSource>
      <inkml:timestamp xml:id="ts0" timeString="2020-10-09T17:17:44.735"/>
    </inkml:context>
    <inkml:brush xml:id="br0">
      <inkml:brushProperty name="width" value="0.07" units="cm"/>
      <inkml:brushProperty name="height" value="0.07" units="cm"/>
      <inkml:brushProperty name="color" value="#177D36"/>
      <inkml:brushProperty name="fitToCurve" value="1"/>
    </inkml:brush>
  </inkml:definitions>
  <inkml:trace contextRef="#ctx0" brushRef="#br0">30 78 94 0,'-13'0'15'0,"7"0"6"16,6 0 24-16,0 0-12 15,0 0-10-15,0 4 3 16,0-4 4-16,0 3-4 16,0-3-5-16,-5 0 5 15,-3 2-2-15,8 1-3 16,0-3 1-16,0 6-8 16,0-6-6-16,0 0-2 15,0 0 1-15,0 0-3 0,0 0 4 16,0 0 2-16,0 0 1 15,0 0-2-15,0 0 3 16,0 0 2-16,0 0-4 16,0 0-1-16,0 0-2 15,0-11-2-15,13 8-4 16,-2-7 2-16,2 5 0 16,-8 2-1-16,1-3 0 15,7 1 0-15,-3-3-1 16,4 3 0-16,-9 0-1 15,5-1 1-15,-4 6-1 16,7-5 0-16,-13 5 1 0,0-3-1 16,0 3 0-1,0 0-2-15,0-5-6 0,0 5-24 16,0 0-23-16,0-5-24 16,0 5-22-16,0-8-9 15,18 2-48-15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94E445-D586-46CC-84DA-6714CD615FC8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7364FE-681A-47B1-875A-0A8A557A3F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371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Pitch_(resin)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Pitch_(resin)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Pitch (resin) - Wikipedia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7364FE-681A-47B1-875A-0A8A557A3F0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4859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Pitch (resin) - Wikipedia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7364FE-681A-47B1-875A-0A8A557A3F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120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06E46-5019-43F7-A17D-308A3DF5FA45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989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06E46-5019-43F7-A17D-308A3DF5FA45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549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06E46-5019-43F7-A17D-308A3DF5FA45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527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06E46-5019-43F7-A17D-308A3DF5FA45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6020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06E46-5019-43F7-A17D-308A3DF5FA45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934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06E46-5019-43F7-A17D-308A3DF5FA45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591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06E46-5019-43F7-A17D-308A3DF5FA45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3590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06E46-5019-43F7-A17D-308A3DF5FA45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398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06E46-5019-43F7-A17D-308A3DF5FA45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282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06E46-5019-43F7-A17D-308A3DF5FA45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869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DDC06E46-5019-43F7-A17D-308A3DF5FA45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02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DDC06E46-5019-43F7-A17D-308A3DF5FA45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50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12" Type="http://schemas.openxmlformats.org/officeDocument/2006/relationships/image" Target="../media/image10.e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RIUEZ3AhrVE" TargetMode="External"/><Relationship Id="rId4" Type="http://schemas.openxmlformats.org/officeDocument/2006/relationships/hyperlink" Target="https://www.youtube.com/watch?v=RIUEZ3AhrVE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2mYHGn_Pd5M" TargetMode="External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2mYHGn_Pd5M" TargetMode="Externa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VK1qVkXfC4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youtube.com/watch?v=gMx78yGpej4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q9emsMcG8cc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hyperlink" Target="http://thetenthwatch.com/feed/" TargetMode="Externa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56776" y="538079"/>
            <a:ext cx="31634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Viscoelasticity</a:t>
            </a:r>
          </a:p>
        </p:txBody>
      </p:sp>
    </p:spTree>
    <p:extLst>
      <p:ext uri="{BB962C8B-B14F-4D97-AF65-F5344CB8AC3E}">
        <p14:creationId xmlns:p14="http://schemas.microsoft.com/office/powerpoint/2010/main" val="25606232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863882A-85FE-475E-935F-3B06413A6A02}"/>
              </a:ext>
            </a:extLst>
          </p:cNvPr>
          <p:cNvSpPr/>
          <p:nvPr/>
        </p:nvSpPr>
        <p:spPr>
          <a:xfrm>
            <a:off x="2853509" y="263628"/>
            <a:ext cx="722723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Categories of Materials Based on </a:t>
            </a:r>
          </a:p>
          <a:p>
            <a:pPr algn="ctr"/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Shear Stress-Strain Rate Behaviors</a:t>
            </a:r>
          </a:p>
        </p:txBody>
      </p:sp>
      <p:pic>
        <p:nvPicPr>
          <p:cNvPr id="3" name="Picture 4" descr="Image result for stress vs strain rate">
            <a:extLst>
              <a:ext uri="{FF2B5EF4-FFF2-40B4-BE49-F238E27FC236}">
                <a16:creationId xmlns:a16="http://schemas.microsoft.com/office/drawing/2014/main" id="{660C7363-3C91-4791-9909-F95C5E8BC2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644" y="3529621"/>
            <a:ext cx="3196086" cy="2769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E8FF1F2-BEFB-46BA-9B58-AB50208E56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499" y="3429000"/>
            <a:ext cx="4099069" cy="294352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10983C9-5A94-41CB-8472-BAF36C197AB2}"/>
              </a:ext>
            </a:extLst>
          </p:cNvPr>
          <p:cNvSpPr/>
          <p:nvPr/>
        </p:nvSpPr>
        <p:spPr>
          <a:xfrm>
            <a:off x="4631488" y="2787395"/>
            <a:ext cx="63580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Viscosity is the slope of stress versus strain rate graph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DEF983E-AABD-48C9-999C-B28055FE4A22}"/>
              </a:ext>
            </a:extLst>
          </p:cNvPr>
          <p:cNvSpPr/>
          <p:nvPr/>
        </p:nvSpPr>
        <p:spPr>
          <a:xfrm>
            <a:off x="371127" y="1217735"/>
            <a:ext cx="6096000" cy="3477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Depending on the change of stress (y-value) versus strain rate (x-value) the materials can be categorized 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Newtonian material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Non-Newtonian fluid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Plastic material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18738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3710" y="2339084"/>
            <a:ext cx="5000625" cy="359092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881745" y="174590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Newtonian material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889154"/>
            <a:ext cx="67437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Shear Stress versus Shear Rate plot is linear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Its slope gives viscosity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Viscosity does not change in the material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Viscosity is positive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Newtonian fluids are the simplest models of studying viscosity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While no real fluid fits the definition perfectly, many common liquids and gases, such as water and air, can be assumed to be Newtonian for practical calculations under ordinary conditions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798733" y="6121353"/>
            <a:ext cx="63580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Viscosity is the slope of stress versus strain rate graph</a:t>
            </a:r>
          </a:p>
        </p:txBody>
      </p:sp>
    </p:spTree>
    <p:extLst>
      <p:ext uri="{BB962C8B-B14F-4D97-AF65-F5344CB8AC3E}">
        <p14:creationId xmlns:p14="http://schemas.microsoft.com/office/powerpoint/2010/main" val="10455660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3292" y="190822"/>
            <a:ext cx="2866660" cy="291679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632855" y="190822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Examples of Newtonian material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24448" y="1342643"/>
            <a:ext cx="10512814" cy="53245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plot of shear stress versus strain rate is linear (straight line)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Note: the plot passes through origin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It means that when strain rate is zero, the shear stress is also zero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For Newtonian materials viscosity is obtained by calculating the slope of this plot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Slope of shear stress versus strain rate plot is proportional to viscosity of Newtonian fluid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Higher the slope (steeper the line), the higher the viscosity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Lower the slope (flatter the line), the lower the viscosity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In adjacent plot, we note that water is less viscous than oil</a:t>
            </a:r>
          </a:p>
        </p:txBody>
      </p:sp>
    </p:spTree>
    <p:extLst>
      <p:ext uri="{BB962C8B-B14F-4D97-AF65-F5344CB8AC3E}">
        <p14:creationId xmlns:p14="http://schemas.microsoft.com/office/powerpoint/2010/main" val="25488854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881745" y="174590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Non-Newtonian material</a:t>
            </a:r>
          </a:p>
        </p:txBody>
      </p:sp>
      <p:sp>
        <p:nvSpPr>
          <p:cNvPr id="6" name="Rectangle 5"/>
          <p:cNvSpPr/>
          <p:nvPr/>
        </p:nvSpPr>
        <p:spPr>
          <a:xfrm>
            <a:off x="411480" y="920621"/>
            <a:ext cx="1082421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Shear Stress versus Shear Rate plot is non-linear (not a straight line)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Further categories: Pseudo-plastic fluids, Dilatant fluid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Viscosity changes in the material and depends on the stress experienced by the material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Viscosity can change when under force to either more liquid (decrease in viscosity) or more solid (increase in viscosity)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Examples:</a:t>
            </a:r>
          </a:p>
          <a:p>
            <a:pPr lvl="2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Ketchup, becomes runnier when shaken and is thus a non-Newtonian fluid</a:t>
            </a:r>
          </a:p>
          <a:p>
            <a:pPr lvl="2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Many salt solutions and molten polymers commonly found in substances such as custard, honey, toothpaste, starch suspensions, corn starch, paint, blood, melted butter, and shampoo. </a:t>
            </a:r>
          </a:p>
        </p:txBody>
      </p:sp>
    </p:spTree>
    <p:extLst>
      <p:ext uri="{BB962C8B-B14F-4D97-AF65-F5344CB8AC3E}">
        <p14:creationId xmlns:p14="http://schemas.microsoft.com/office/powerpoint/2010/main" val="32792979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81745" y="174590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Non-Newtonian material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935289"/>
            <a:ext cx="786014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Further categories: Pseudo-plastic fluids, Dilatant fluid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Pseudo-plastic fluids (Shear Thinning fluids)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Viscosity decreases with increased stress in a non-linear way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plot of shear stress versus shear rate becomes less steep as the shear rate increases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Dilatant fluids (Shear Thickening fluids)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Viscosity increases with increased stress in a non-linear fashion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plot of shear stress versus shear rate becomes steeper as the shear rate increases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8629" y="1384298"/>
            <a:ext cx="4065444" cy="4237917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9" name="Ink 28"/>
              <p14:cNvContentPartPr/>
              <p14:nvPr/>
            </p14:nvContentPartPr>
            <p14:xfrm>
              <a:off x="8201007" y="5206128"/>
              <a:ext cx="13680" cy="5040"/>
            </p14:xfrm>
          </p:contentPart>
        </mc:Choice>
        <mc:Fallback xmlns="">
          <p:pic>
            <p:nvPicPr>
              <p:cNvPr id="29" name="Ink 28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8196327" y="5199648"/>
                <a:ext cx="24840" cy="16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143464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6634" y="174590"/>
            <a:ext cx="3068321" cy="3063527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881745" y="174590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Non-Newtonian material Examples</a:t>
            </a:r>
          </a:p>
        </p:txBody>
      </p:sp>
      <p:sp>
        <p:nvSpPr>
          <p:cNvPr id="4" name="Rectangle 3"/>
          <p:cNvSpPr/>
          <p:nvPr/>
        </p:nvSpPr>
        <p:spPr>
          <a:xfrm>
            <a:off x="87045" y="636255"/>
            <a:ext cx="8971749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Oobleck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Is Corn starch suspended in water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When stirred slowly it looks milky, when stirred vigorously it feels like a very viscous liquid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 person may walk on a large tub of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oobleck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without sinking due to its shear thickening properties, as long as the individual moves quickly enough to provide enough force with each step to cause the thickening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If a person were to punch or hit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Oobleck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 it would thicken and act like a solid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After the blow, the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Oobleck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will go back to its thin liquid-like state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shear stress versus strain rate plot is not linear, it becomes steeper with increasing strain rate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Slope of shear stress versus strain rate plot increases with strain rate</a:t>
            </a:r>
          </a:p>
        </p:txBody>
      </p:sp>
    </p:spTree>
    <p:extLst>
      <p:ext uri="{BB962C8B-B14F-4D97-AF65-F5344CB8AC3E}">
        <p14:creationId xmlns:p14="http://schemas.microsoft.com/office/powerpoint/2010/main" val="21587293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320040" y="94580"/>
            <a:ext cx="82347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Non-Newtonian material Examples</a:t>
            </a:r>
          </a:p>
        </p:txBody>
      </p:sp>
      <p:sp>
        <p:nvSpPr>
          <p:cNvPr id="4" name="Rectangle 3"/>
          <p:cNvSpPr/>
          <p:nvPr/>
        </p:nvSpPr>
        <p:spPr>
          <a:xfrm>
            <a:off x="316862" y="813258"/>
            <a:ext cx="10235819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Flubber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(slime):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Made by missing white "school" glue) and borax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Flows under low stresses but breaks under higher stresses and pressures</a:t>
            </a: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Ketchup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Ketchup is a shear thinning fluid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Its viscosity decreases with increasing shear stress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Its motion is initially difficult at slow rates of deformation, but will flow more freely at high rates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Shaking an inverted bottle of ketchup can cause it to transition to a lower viscosity, resulting in a sudden gush of the shear thinned ketchup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shear stress versus strain rate plot is not linear, it becomes shallower with increasing strain rate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Slope of shear stress versus strain rate plot decreases with strain rate</a:t>
            </a:r>
          </a:p>
          <a:p>
            <a:pPr lvl="1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9348" y="94580"/>
            <a:ext cx="2572652" cy="2609057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7" name="Ink 6"/>
              <p14:cNvContentPartPr/>
              <p14:nvPr/>
            </p14:nvContentPartPr>
            <p14:xfrm>
              <a:off x="8502327" y="6153691"/>
              <a:ext cx="48960" cy="34560"/>
            </p14:xfrm>
          </p:contentPart>
        </mc:Choice>
        <mc:Fallback xmlns="">
          <p:pic>
            <p:nvPicPr>
              <p:cNvPr id="7" name="Ink 6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488647" y="6146851"/>
                <a:ext cx="69840" cy="54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562416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IUEZ3AhrVE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867830" y="1278429"/>
            <a:ext cx="8456339" cy="475669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820036" y="137164"/>
            <a:ext cx="961019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Fun with Non-Newtonian Fluid - Lamar University</a:t>
            </a:r>
          </a:p>
          <a:p>
            <a:pPr algn="ctr"/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Video link</a:t>
            </a:r>
            <a:endParaRPr lang="en-US" sz="2800" dirty="0">
              <a:solidFill>
                <a:srgbClr val="C00000"/>
              </a:solidFill>
              <a:latin typeface="Copperplate Gothic Light" panose="020E05070202060204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80588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81745" y="174590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Newtonian </a:t>
            </a:r>
          </a:p>
          <a:p>
            <a:pPr algn="ctr"/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and </a:t>
            </a:r>
          </a:p>
          <a:p>
            <a:pPr algn="ctr"/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Non-Newtonian materials</a:t>
            </a:r>
          </a:p>
          <a:p>
            <a:pPr algn="ctr"/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  <a:hlinkClick r:id="rId3"/>
              </a:rPr>
              <a:t>Video Link</a:t>
            </a:r>
            <a:endParaRPr lang="en-US" sz="2800" dirty="0">
              <a:solidFill>
                <a:srgbClr val="C00000"/>
              </a:solidFill>
              <a:latin typeface="Copperplate Gothic Light" panose="020E0507020206020404" pitchFamily="34" charset="0"/>
            </a:endParaRPr>
          </a:p>
        </p:txBody>
      </p:sp>
      <p:pic>
        <p:nvPicPr>
          <p:cNvPr id="3" name="2mYHGn_Pd5M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364509" y="2354580"/>
            <a:ext cx="7462982" cy="4197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4507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432" y="2653005"/>
            <a:ext cx="5000625" cy="359092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881745" y="174590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Plastic material</a:t>
            </a:r>
          </a:p>
        </p:txBody>
      </p:sp>
      <p:sp>
        <p:nvSpPr>
          <p:cNvPr id="6" name="Rectangle 5"/>
          <p:cNvSpPr/>
          <p:nvPr/>
        </p:nvSpPr>
        <p:spPr>
          <a:xfrm>
            <a:off x="683489" y="778317"/>
            <a:ext cx="898698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Shear Stress does not depend on Shear Rate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data between shear stress  and shear (or strain) rate does not show any correlation</a:t>
            </a:r>
          </a:p>
        </p:txBody>
      </p:sp>
    </p:spTree>
    <p:extLst>
      <p:ext uri="{BB962C8B-B14F-4D97-AF65-F5344CB8AC3E}">
        <p14:creationId xmlns:p14="http://schemas.microsoft.com/office/powerpoint/2010/main" val="6576814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79906C1-A86A-4800-A4F7-884080634535}"/>
              </a:ext>
            </a:extLst>
          </p:cNvPr>
          <p:cNvSpPr/>
          <p:nvPr/>
        </p:nvSpPr>
        <p:spPr>
          <a:xfrm>
            <a:off x="2210237" y="1262931"/>
            <a:ext cx="938451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Made from petroleum and coal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Forms of pitch are called tar, bitumen, or asphalt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Is a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visco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-elastic material and behaves as both a solid (elastic) and a liquid (viscosity)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Behaves like a solid at room temperature, is shattered with a hard impact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Behaves like a fluid and will flow over time, but extremely slowly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Solid at short timescales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Liquid at long timescales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A555D68-E65D-4B5E-9BAB-DC99C137AD26}"/>
              </a:ext>
            </a:extLst>
          </p:cNvPr>
          <p:cNvSpPr/>
          <p:nvPr/>
        </p:nvSpPr>
        <p:spPr>
          <a:xfrm>
            <a:off x="2868001" y="231880"/>
            <a:ext cx="645599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Everyday Materials That Exhibit </a:t>
            </a:r>
          </a:p>
          <a:p>
            <a:pPr algn="ctr"/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Solid and Liquid Behaviors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CB41469-623E-4A82-A6EE-2718FEE7B9BD}"/>
              </a:ext>
            </a:extLst>
          </p:cNvPr>
          <p:cNvSpPr/>
          <p:nvPr/>
        </p:nvSpPr>
        <p:spPr>
          <a:xfrm>
            <a:off x="243032" y="1262931"/>
            <a:ext cx="21675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Pitch-black/Resin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F851A53-B606-42CC-88AD-4CF7C7A84C88}"/>
              </a:ext>
            </a:extLst>
          </p:cNvPr>
          <p:cNvSpPr/>
          <p:nvPr/>
        </p:nvSpPr>
        <p:spPr>
          <a:xfrm>
            <a:off x="289694" y="4202197"/>
            <a:ext cx="13115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Silly Putty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CD4960A-633A-428D-BA5F-E8E1032CDA44}"/>
              </a:ext>
            </a:extLst>
          </p:cNvPr>
          <p:cNvSpPr/>
          <p:nvPr/>
        </p:nvSpPr>
        <p:spPr>
          <a:xfrm>
            <a:off x="2210237" y="4202197"/>
            <a:ext cx="979974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What happens when you bounce silly putty- is it a solid or liquid?</a:t>
            </a:r>
          </a:p>
          <a:p>
            <a:r>
              <a: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Solid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What happens when you roll it into a ball and lay it on the table for 5 minutes?</a:t>
            </a:r>
          </a:p>
          <a:p>
            <a:r>
              <a: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Liquid if you have patience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What happens when you slightly pull on the putty?</a:t>
            </a:r>
          </a:p>
          <a:p>
            <a:r>
              <a: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0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Kinda</a:t>
            </a:r>
            <a:r>
              <a: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solid (it coils back when you remove stress, is elastic)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What happens when you pull on it a lot?</a:t>
            </a:r>
          </a:p>
          <a:p>
            <a:r>
              <a: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Liquid (permanent deformation, it flows)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28624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84959" y="1264223"/>
            <a:ext cx="10650731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Shear-thickening liquids:  Viscosity increases with the rate of shear strain</a:t>
            </a:r>
          </a:p>
          <a:p>
            <a:pPr marL="342900" indent="-342900">
              <a:buFont typeface="+mj-lt"/>
              <a:buAutoNum type="arabicParenR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Shear-thinning liquids: Viscosity decreases with the rate of shear strain</a:t>
            </a:r>
          </a:p>
          <a:p>
            <a:pPr marL="342900" indent="-342900">
              <a:buFont typeface="+mj-lt"/>
              <a:buAutoNum type="arabicParenR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arenR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Thixotropic liquids: Become less viscous over time when shaken, agitated, or otherwise stressed</a:t>
            </a:r>
          </a:p>
          <a:p>
            <a:pPr marL="342900" indent="-342900">
              <a:buFont typeface="+mj-lt"/>
              <a:buAutoNum type="arabicParenR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arenR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Dilatant liquids: Become more viscous over time when shaken, agitated, or otherwise stressed</a:t>
            </a:r>
          </a:p>
          <a:p>
            <a:pPr marL="342900" indent="-342900">
              <a:buFont typeface="+mj-lt"/>
              <a:buAutoNum type="arabicParenR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arenR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Bingham plastics: Behave as a solid at low stresses but flow as a viscous fluid at high stresses</a:t>
            </a:r>
          </a:p>
        </p:txBody>
      </p:sp>
      <p:sp>
        <p:nvSpPr>
          <p:cNvPr id="4" name="Rectangle 3"/>
          <p:cNvSpPr/>
          <p:nvPr/>
        </p:nvSpPr>
        <p:spPr>
          <a:xfrm>
            <a:off x="2615688" y="228302"/>
            <a:ext cx="69606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Summary Of Non-Newtonian Fluids</a:t>
            </a:r>
          </a:p>
        </p:txBody>
      </p:sp>
    </p:spTree>
    <p:extLst>
      <p:ext uri="{BB962C8B-B14F-4D97-AF65-F5344CB8AC3E}">
        <p14:creationId xmlns:p14="http://schemas.microsoft.com/office/powerpoint/2010/main" val="40320429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F990214-E1E2-4F3E-925E-34B7FAB9B553}"/>
              </a:ext>
            </a:extLst>
          </p:cNvPr>
          <p:cNvSpPr/>
          <p:nvPr/>
        </p:nvSpPr>
        <p:spPr>
          <a:xfrm>
            <a:off x="2360426" y="98295"/>
            <a:ext cx="74711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Models for Studying </a:t>
            </a:r>
            <a:r>
              <a:rPr lang="en-US" sz="2800" dirty="0" err="1">
                <a:solidFill>
                  <a:srgbClr val="C00000"/>
                </a:solidFill>
                <a:latin typeface="Copperplate Gothic Light" panose="020E0507020206020404" pitchFamily="34" charset="0"/>
              </a:rPr>
              <a:t>Visco</a:t>
            </a:r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-Elasticity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DD05449-1E03-473B-A03C-3AB5977BBBCE}"/>
              </a:ext>
            </a:extLst>
          </p:cNvPr>
          <p:cNvSpPr/>
          <p:nvPr/>
        </p:nvSpPr>
        <p:spPr>
          <a:xfrm>
            <a:off x="375828" y="758309"/>
            <a:ext cx="70230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Series connection of a spring and a dashpot: Maxwell model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8A74BD1-2447-432F-9895-046A5F521C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080" y="1401229"/>
            <a:ext cx="4868833" cy="183965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D06CDC3-F685-4E30-B750-E62DF3B1237C}"/>
              </a:ext>
            </a:extLst>
          </p:cNvPr>
          <p:cNvSpPr txBox="1"/>
          <p:nvPr/>
        </p:nvSpPr>
        <p:spPr>
          <a:xfrm>
            <a:off x="444586" y="3911009"/>
            <a:ext cx="49598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3"/>
              </a:rPr>
              <a:t>https://www.youtube.com/watch?v=ZVK1qVkXfC4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ED57E01-AAB1-4DD0-94EE-EE0C69A755C0}"/>
              </a:ext>
            </a:extLst>
          </p:cNvPr>
          <p:cNvSpPr txBox="1"/>
          <p:nvPr/>
        </p:nvSpPr>
        <p:spPr>
          <a:xfrm>
            <a:off x="444585" y="4886399"/>
            <a:ext cx="49598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4"/>
              </a:rPr>
              <a:t>https://www.youtube.com/watch?v=gMx78yGpej4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472AC56-4E14-40B3-89CD-56AF8DDD1205}"/>
              </a:ext>
            </a:extLst>
          </p:cNvPr>
          <p:cNvSpPr txBox="1"/>
          <p:nvPr/>
        </p:nvSpPr>
        <p:spPr>
          <a:xfrm>
            <a:off x="6765804" y="1803134"/>
            <a:ext cx="52164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Solid at short timescales (High frequency)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Liquid at long timescales (low frequency)</a:t>
            </a:r>
          </a:p>
        </p:txBody>
      </p:sp>
    </p:spTree>
    <p:extLst>
      <p:ext uri="{BB962C8B-B14F-4D97-AF65-F5344CB8AC3E}">
        <p14:creationId xmlns:p14="http://schemas.microsoft.com/office/powerpoint/2010/main" val="28710402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F990214-E1E2-4F3E-925E-34B7FAB9B553}"/>
              </a:ext>
            </a:extLst>
          </p:cNvPr>
          <p:cNvSpPr/>
          <p:nvPr/>
        </p:nvSpPr>
        <p:spPr>
          <a:xfrm>
            <a:off x="2232969" y="68282"/>
            <a:ext cx="695036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  <a:cs typeface="Arial" panose="020B0604020202020204" pitchFamily="34" charset="0"/>
              </a:rPr>
              <a:t>Spring and dashpot model:</a:t>
            </a:r>
          </a:p>
          <a:p>
            <a:pPr algn="ctr"/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  <a:cs typeface="Arial" panose="020B0604020202020204" pitchFamily="34" charset="0"/>
              </a:rPr>
              <a:t> Maxwell model of </a:t>
            </a:r>
            <a:r>
              <a:rPr lang="en-US" sz="2800" dirty="0" err="1">
                <a:solidFill>
                  <a:srgbClr val="C00000"/>
                </a:solidFill>
                <a:latin typeface="Copperplate Gothic Light" panose="020E0507020206020404" pitchFamily="34" charset="0"/>
                <a:cs typeface="Arial" panose="020B0604020202020204" pitchFamily="34" charset="0"/>
              </a:rPr>
              <a:t>ViscoElasticity</a:t>
            </a:r>
            <a:endParaRPr lang="en-US" sz="2800" dirty="0">
              <a:solidFill>
                <a:srgbClr val="C00000"/>
              </a:solidFill>
              <a:latin typeface="Copperplate Gothic Light" panose="020E05070202060204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Image result for maxwell model strain vs time">
            <a:extLst>
              <a:ext uri="{FF2B5EF4-FFF2-40B4-BE49-F238E27FC236}">
                <a16:creationId xmlns:a16="http://schemas.microsoft.com/office/drawing/2014/main" id="{89932AC8-CA94-42AB-84E9-FC6B2231EF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923" y="1771650"/>
            <a:ext cx="6336153" cy="4757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06832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F990214-E1E2-4F3E-925E-34B7FAB9B553}"/>
              </a:ext>
            </a:extLst>
          </p:cNvPr>
          <p:cNvSpPr/>
          <p:nvPr/>
        </p:nvSpPr>
        <p:spPr>
          <a:xfrm>
            <a:off x="2232969" y="68282"/>
            <a:ext cx="695036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  <a:cs typeface="Arial" panose="020B0604020202020204" pitchFamily="34" charset="0"/>
              </a:rPr>
              <a:t>Spring and dashpot model:</a:t>
            </a:r>
          </a:p>
          <a:p>
            <a:pPr algn="ctr"/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  <a:cs typeface="Arial" panose="020B0604020202020204" pitchFamily="34" charset="0"/>
              </a:rPr>
              <a:t> Maxwell model of </a:t>
            </a:r>
            <a:r>
              <a:rPr lang="en-US" sz="2800" dirty="0" err="1">
                <a:solidFill>
                  <a:srgbClr val="C00000"/>
                </a:solidFill>
                <a:latin typeface="Copperplate Gothic Light" panose="020E0507020206020404" pitchFamily="34" charset="0"/>
                <a:cs typeface="Arial" panose="020B0604020202020204" pitchFamily="34" charset="0"/>
              </a:rPr>
              <a:t>ViscoElasticity</a:t>
            </a:r>
            <a:endParaRPr lang="en-US" sz="2800" dirty="0">
              <a:solidFill>
                <a:srgbClr val="C00000"/>
              </a:solidFill>
              <a:latin typeface="Copperplate Gothic Light" panose="020E05070202060204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01A9F7-631A-4E5E-8C48-8356427604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2781" y="1116604"/>
            <a:ext cx="3710739" cy="5673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0927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5DBA9B6-D6C7-4B61-8FC9-DA517C4C0F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880" y="1088884"/>
            <a:ext cx="3643046" cy="556291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B12EA26-F73B-4AC1-80C4-F5392F449F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402" y="1088884"/>
            <a:ext cx="3578376" cy="546868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74E9080-3B84-4997-B452-A2AD68AEEB0C}"/>
              </a:ext>
            </a:extLst>
          </p:cNvPr>
          <p:cNvSpPr/>
          <p:nvPr/>
        </p:nvSpPr>
        <p:spPr>
          <a:xfrm>
            <a:off x="2295524" y="114448"/>
            <a:ext cx="855154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  <a:cs typeface="Arial" panose="020B0604020202020204" pitchFamily="34" charset="0"/>
              </a:rPr>
              <a:t>Spring and dashpot model:</a:t>
            </a:r>
          </a:p>
          <a:p>
            <a:pPr algn="ctr"/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  <a:cs typeface="Arial" panose="020B0604020202020204" pitchFamily="34" charset="0"/>
              </a:rPr>
              <a:t> Maxwell model of </a:t>
            </a:r>
            <a:r>
              <a:rPr lang="en-US" sz="2800" dirty="0" err="1">
                <a:solidFill>
                  <a:srgbClr val="C00000"/>
                </a:solidFill>
                <a:latin typeface="Copperplate Gothic Light" panose="020E0507020206020404" pitchFamily="34" charset="0"/>
                <a:cs typeface="Arial" panose="020B0604020202020204" pitchFamily="34" charset="0"/>
              </a:rPr>
              <a:t>ViscoElasticity</a:t>
            </a:r>
            <a:endParaRPr lang="en-US" sz="2800" dirty="0">
              <a:solidFill>
                <a:srgbClr val="C00000"/>
              </a:solidFill>
              <a:latin typeface="Copperplate Gothic Light" panose="020E05070202060204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6597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F990214-E1E2-4F3E-925E-34B7FAB9B553}"/>
              </a:ext>
            </a:extLst>
          </p:cNvPr>
          <p:cNvSpPr/>
          <p:nvPr/>
        </p:nvSpPr>
        <p:spPr>
          <a:xfrm>
            <a:off x="4736877" y="201632"/>
            <a:ext cx="41208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Kelvin-Voight Model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35424BF-C7EF-422C-AD2D-27E70F456BCB}"/>
              </a:ext>
            </a:extLst>
          </p:cNvPr>
          <p:cNvSpPr/>
          <p:nvPr/>
        </p:nvSpPr>
        <p:spPr>
          <a:xfrm>
            <a:off x="375828" y="758309"/>
            <a:ext cx="77238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Parallel connection of a spring and a dashpot: Kelvin-Voight model</a:t>
            </a:r>
          </a:p>
        </p:txBody>
      </p:sp>
      <p:pic>
        <p:nvPicPr>
          <p:cNvPr id="4" name="Picture 2" descr="https://upload.wikimedia.org/wikipedia/commons/thumb/e/e3/Kelvin_Voigt_diagram.svg/200px-Kelvin_Voigt_diagram.svg.png">
            <a:extLst>
              <a:ext uri="{FF2B5EF4-FFF2-40B4-BE49-F238E27FC236}">
                <a16:creationId xmlns:a16="http://schemas.microsoft.com/office/drawing/2014/main" id="{9B6B24BD-2F66-485D-8838-B31B3D2F4C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075" y="1230663"/>
            <a:ext cx="2931115" cy="2198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630949C-4B23-43F0-89F8-AB9AE9666FFD}"/>
              </a:ext>
            </a:extLst>
          </p:cNvPr>
          <p:cNvSpPr/>
          <p:nvPr/>
        </p:nvSpPr>
        <p:spPr>
          <a:xfrm>
            <a:off x="375828" y="4351671"/>
            <a:ext cx="59012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https://www.youtube.com/watch?v=q9emsMcG8cc</a:t>
            </a:r>
            <a:endParaRPr lang="en-US" sz="20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22372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C27950D-4B07-4E01-A5C9-AD4C99DED3C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7044"/>
          <a:stretch/>
        </p:blipFill>
        <p:spPr>
          <a:xfrm>
            <a:off x="648394" y="549784"/>
            <a:ext cx="3977903" cy="443179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CE32193-D17C-488F-A397-58B705968E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6386" b="15263"/>
          <a:stretch/>
        </p:blipFill>
        <p:spPr>
          <a:xfrm>
            <a:off x="5372634" y="549783"/>
            <a:ext cx="5590642" cy="36793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9DC2C58-714A-4742-8AC6-33338D88572D}"/>
              </a:ext>
            </a:extLst>
          </p:cNvPr>
          <p:cNvSpPr txBox="1"/>
          <p:nvPr/>
        </p:nvSpPr>
        <p:spPr>
          <a:xfrm>
            <a:off x="4892040" y="5107888"/>
            <a:ext cx="64962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After stretching and releasing a plastic bag,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It goes back a bit (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elastic recovery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), however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it does not completely go back like a rubber band(</a:t>
            </a:r>
            <a:r>
              <a: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permanent strain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21227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F7131B8-DD7A-4C8C-AF9A-99DF11B5BC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9075" y="3429000"/>
            <a:ext cx="4205636" cy="3152870"/>
          </a:xfrm>
          <a:prstGeom prst="rect">
            <a:avLst/>
          </a:prstGeom>
        </p:spPr>
      </p:pic>
      <p:pic>
        <p:nvPicPr>
          <p:cNvPr id="2050" name="Picture 2" descr="https://upload.wikimedia.org/wikipedia/commons/thumb/9/99/University_of_Queensland_Pitch_drop_experiment-white_bg.jpg/170px-University_of_Queensland_Pitch_drop_experiment-white_bg.jpg">
            <a:extLst>
              <a:ext uri="{FF2B5EF4-FFF2-40B4-BE49-F238E27FC236}">
                <a16:creationId xmlns:a16="http://schemas.microsoft.com/office/drawing/2014/main" id="{F0A0E5A0-4675-4B20-B9BA-54992D84FC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5743" y="704285"/>
            <a:ext cx="161925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F669F7E-418A-439A-BEA3-9E61AA910824}"/>
              </a:ext>
            </a:extLst>
          </p:cNvPr>
          <p:cNvSpPr/>
          <p:nvPr/>
        </p:nvSpPr>
        <p:spPr>
          <a:xfrm>
            <a:off x="307007" y="651366"/>
            <a:ext cx="7048500" cy="5575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2B2B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Longest running lab experiment, Guinness Book of Records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2B2B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1927 Professor Parnell (University of Queensland, Australia) heated a sample of pitch (resin) and poured it into a glass funnel with a sealed stem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2B2B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 allowed the pitch to cool and settle for three years, and then in 1930 he cut the funnel's stem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2B2B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Pitch started to and has been flowing since 1930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Experiment demonstrates the fluidity and high viscosity of pitch</a:t>
            </a:r>
          </a:p>
          <a:p>
            <a:pPr>
              <a:lnSpc>
                <a:spcPct val="150000"/>
              </a:lnSpc>
            </a:pPr>
            <a:endParaRPr lang="en-US" sz="20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  <a:hlinkClick r:id="rId5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 Tenth Watch for the tenth Pitch Drop.</a:t>
            </a:r>
            <a:endParaRPr lang="en-US" sz="20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AB4E484-6160-4B28-A2B6-91C07FE1850D}"/>
              </a:ext>
            </a:extLst>
          </p:cNvPr>
          <p:cNvSpPr/>
          <p:nvPr/>
        </p:nvSpPr>
        <p:spPr>
          <a:xfrm>
            <a:off x="4223391" y="103245"/>
            <a:ext cx="27494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Pitch Drop Experiment</a:t>
            </a:r>
          </a:p>
        </p:txBody>
      </p:sp>
      <p:pic>
        <p:nvPicPr>
          <p:cNvPr id="7" name="Picture 4" descr="https://upload.wikimedia.org/wikipedia/commons/thumb/4/45/Refined_bitumen.JPG/220px-Refined_bitumen.JPG">
            <a:extLst>
              <a:ext uri="{FF2B5EF4-FFF2-40B4-BE49-F238E27FC236}">
                <a16:creationId xmlns:a16="http://schemas.microsoft.com/office/drawing/2014/main" id="{C681075A-57C5-47AF-90C5-A47DA86EB2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3553" y="1561355"/>
            <a:ext cx="2095500" cy="1571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68186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31272" y="1590886"/>
            <a:ext cx="10529455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Viscoelasticity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Property of materials that exhibit both viscous and elastic characteristics when undergoing deformation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Viscous materials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Resist shear flow and deform in shape when a stress is applied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viscosity is the result of the diffusion (movement) of atoms or molecules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Elastic materials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Strain when stretched and immediately return to their original state once the stress is removed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elasticity is usually the result of bond stretching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E85D313-654C-439D-865D-F659A6E08B25}"/>
              </a:ext>
            </a:extLst>
          </p:cNvPr>
          <p:cNvSpPr/>
          <p:nvPr/>
        </p:nvSpPr>
        <p:spPr>
          <a:xfrm>
            <a:off x="1892820" y="244280"/>
            <a:ext cx="807278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Difference Between </a:t>
            </a:r>
          </a:p>
          <a:p>
            <a:pPr algn="ctr"/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Elasticity, Viscosity and </a:t>
            </a:r>
            <a:r>
              <a:rPr lang="en-US" sz="2800" dirty="0" err="1">
                <a:solidFill>
                  <a:srgbClr val="C00000"/>
                </a:solidFill>
                <a:latin typeface="Copperplate Gothic Light" panose="020E0507020206020404" pitchFamily="34" charset="0"/>
              </a:rPr>
              <a:t>Visco</a:t>
            </a:r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-Elasticity</a:t>
            </a:r>
          </a:p>
        </p:txBody>
      </p:sp>
    </p:spTree>
    <p:extLst>
      <p:ext uri="{BB962C8B-B14F-4D97-AF65-F5344CB8AC3E}">
        <p14:creationId xmlns:p14="http://schemas.microsoft.com/office/powerpoint/2010/main" val="37428509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4242F60D-9DC5-4783-BBFE-F427E2203E38}"/>
              </a:ext>
            </a:extLst>
          </p:cNvPr>
          <p:cNvGrpSpPr/>
          <p:nvPr/>
        </p:nvGrpSpPr>
        <p:grpSpPr>
          <a:xfrm>
            <a:off x="797784" y="2056925"/>
            <a:ext cx="4011438" cy="3134923"/>
            <a:chOff x="521559" y="2357505"/>
            <a:chExt cx="4011438" cy="3134923"/>
          </a:xfrm>
        </p:grpSpPr>
        <p:cxnSp>
          <p:nvCxnSpPr>
            <p:cNvPr id="3" name="Straight Arrow Connector 2">
              <a:extLst>
                <a:ext uri="{FF2B5EF4-FFF2-40B4-BE49-F238E27FC236}">
                  <a16:creationId xmlns:a16="http://schemas.microsoft.com/office/drawing/2014/main" id="{E992FB4C-A8F1-4BE6-A83C-98B3C1DECF3E}"/>
                </a:ext>
              </a:extLst>
            </p:cNvPr>
            <p:cNvCxnSpPr/>
            <p:nvPr/>
          </p:nvCxnSpPr>
          <p:spPr>
            <a:xfrm flipV="1">
              <a:off x="1005406" y="2357505"/>
              <a:ext cx="0" cy="2709256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C81A9D60-02D0-4F9C-A573-A43DCDCC5EAD}"/>
                </a:ext>
              </a:extLst>
            </p:cNvPr>
            <p:cNvCxnSpPr/>
            <p:nvPr/>
          </p:nvCxnSpPr>
          <p:spPr>
            <a:xfrm>
              <a:off x="1005406" y="5066760"/>
              <a:ext cx="3527591" cy="3610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E466B30-FB4B-410C-887F-9A33FDB1BBF7}"/>
                </a:ext>
              </a:extLst>
            </p:cNvPr>
            <p:cNvSpPr txBox="1"/>
            <p:nvPr/>
          </p:nvSpPr>
          <p:spPr>
            <a:xfrm rot="16200000">
              <a:off x="336476" y="3263238"/>
              <a:ext cx="739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Stress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392DE3E-8841-4ED2-B293-A3B21039B1FC}"/>
                </a:ext>
              </a:extLst>
            </p:cNvPr>
            <p:cNvSpPr txBox="1"/>
            <p:nvPr/>
          </p:nvSpPr>
          <p:spPr>
            <a:xfrm>
              <a:off x="2011536" y="5123096"/>
              <a:ext cx="12044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Strain Rate</a:t>
              </a: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BAE02E21-493C-462A-B150-4FBAF756D6DB}"/>
                </a:ext>
              </a:extLst>
            </p:cNvPr>
            <p:cNvCxnSpPr/>
            <p:nvPr/>
          </p:nvCxnSpPr>
          <p:spPr>
            <a:xfrm flipV="1">
              <a:off x="1005406" y="2647860"/>
              <a:ext cx="2790870" cy="2418899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80B3170F-0CE4-4FEC-977F-188EA56B80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2359" y="2056925"/>
            <a:ext cx="4127350" cy="331041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863882A-85FE-475E-935F-3B06413A6A02}"/>
              </a:ext>
            </a:extLst>
          </p:cNvPr>
          <p:cNvSpPr/>
          <p:nvPr/>
        </p:nvSpPr>
        <p:spPr>
          <a:xfrm>
            <a:off x="3359385" y="463034"/>
            <a:ext cx="63626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Strain rate and stress –liquids</a:t>
            </a:r>
          </a:p>
        </p:txBody>
      </p:sp>
    </p:spTree>
    <p:extLst>
      <p:ext uri="{BB962C8B-B14F-4D97-AF65-F5344CB8AC3E}">
        <p14:creationId xmlns:p14="http://schemas.microsoft.com/office/powerpoint/2010/main" val="36108360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863882A-85FE-475E-935F-3B06413A6A02}"/>
              </a:ext>
            </a:extLst>
          </p:cNvPr>
          <p:cNvSpPr/>
          <p:nvPr/>
        </p:nvSpPr>
        <p:spPr>
          <a:xfrm>
            <a:off x="2211633" y="348734"/>
            <a:ext cx="82988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Strain rate and stress –shear thickening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801188F-969A-4C2B-A348-07A53ED0A6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5300" y="1986391"/>
            <a:ext cx="4127350" cy="330431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F31024A-1DF0-46E0-BFBD-F7A037A508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1038" y="1986391"/>
            <a:ext cx="4127350" cy="3310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8746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863882A-85FE-475E-935F-3B06413A6A02}"/>
              </a:ext>
            </a:extLst>
          </p:cNvPr>
          <p:cNvSpPr/>
          <p:nvPr/>
        </p:nvSpPr>
        <p:spPr>
          <a:xfrm>
            <a:off x="2652217" y="451604"/>
            <a:ext cx="78656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Strain rate and stress –shear thinning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3F85903-6BCD-4466-8B85-D0A51434A1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3900" y="2195941"/>
            <a:ext cx="4127350" cy="330431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10C906F-3A3D-4F2B-926C-A7450B1E85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5025" y="2069067"/>
            <a:ext cx="4127350" cy="3310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3507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863882A-85FE-475E-935F-3B06413A6A02}"/>
              </a:ext>
            </a:extLst>
          </p:cNvPr>
          <p:cNvSpPr/>
          <p:nvPr/>
        </p:nvSpPr>
        <p:spPr>
          <a:xfrm>
            <a:off x="2238325" y="210979"/>
            <a:ext cx="81630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Strain vs time for viscoelastic materials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543D55D-7DA2-4CF4-9307-B43D8269945A}"/>
              </a:ext>
            </a:extLst>
          </p:cNvPr>
          <p:cNvSpPr/>
          <p:nvPr/>
        </p:nvSpPr>
        <p:spPr>
          <a:xfrm>
            <a:off x="542926" y="1265962"/>
            <a:ext cx="828675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When a constant stress (force) is applied, initially there is an elastic response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e.g. silly putty bouncing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If the  stress is applied for a long time, the long time response is like a liquid 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(strain increases in time)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587A72-F652-46E3-A373-61B3D859BB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612" y="3512731"/>
            <a:ext cx="5457782" cy="2959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3186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676" y="2861711"/>
            <a:ext cx="5969420" cy="326476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654271" y="152840"/>
            <a:ext cx="88834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Difference Between Elasticity and Viscosity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643" y="1619352"/>
            <a:ext cx="3223486" cy="662360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394904" y="1515038"/>
            <a:ext cx="532511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Elasticity is the slope of stress versus strain graph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Higher the slope higher the elasticity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Lower the slope, lower the elasticity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Viscosity is the slope of stress versus strain rate graph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Higher the slope higher the viscosity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Lower the slope, lower the viscosity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653971"/>
      </p:ext>
    </p:extLst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C513C7231CD2F4E80EE2B6CF450842B" ma:contentTypeVersion="12" ma:contentTypeDescription="Create a new document." ma:contentTypeScope="" ma:versionID="621ea3c4c1c35e6a0e60008f1e200ed6">
  <xsd:schema xmlns:xsd="http://www.w3.org/2001/XMLSchema" xmlns:xs="http://www.w3.org/2001/XMLSchema" xmlns:p="http://schemas.microsoft.com/office/2006/metadata/properties" xmlns:ns3="39a1f2b3-58c2-4e8f-aad3-622ccfdb9b67" xmlns:ns4="f11d68d4-1219-48d1-8e41-1faa42f79bfb" targetNamespace="http://schemas.microsoft.com/office/2006/metadata/properties" ma:root="true" ma:fieldsID="07593e7d9935b08951006a61d6ff3917" ns3:_="" ns4:_="">
    <xsd:import namespace="39a1f2b3-58c2-4e8f-aad3-622ccfdb9b67"/>
    <xsd:import namespace="f11d68d4-1219-48d1-8e41-1faa42f79bf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a1f2b3-58c2-4e8f-aad3-622ccfdb9b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1d68d4-1219-48d1-8e41-1faa42f79bf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4034BE9-8AF8-48FC-BEE6-E3A6BAF3FDC7}">
  <ds:schemaRefs>
    <ds:schemaRef ds:uri="http://schemas.microsoft.com/office/infopath/2007/PartnerControls"/>
    <ds:schemaRef ds:uri="f11d68d4-1219-48d1-8e41-1faa42f79bfb"/>
    <ds:schemaRef ds:uri="http://www.w3.org/XML/1998/namespace"/>
    <ds:schemaRef ds:uri="http://schemas.openxmlformats.org/package/2006/metadata/core-properties"/>
    <ds:schemaRef ds:uri="http://schemas.microsoft.com/office/2006/documentManagement/types"/>
    <ds:schemaRef ds:uri="39a1f2b3-58c2-4e8f-aad3-622ccfdb9b67"/>
    <ds:schemaRef ds:uri="http://schemas.microsoft.com/office/2006/metadata/properties"/>
    <ds:schemaRef ds:uri="http://purl.org/dc/dcmitype/"/>
    <ds:schemaRef ds:uri="http://purl.org/dc/terms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00845687-F3D5-4FD4-9875-9B9F00A63AA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9a1f2b3-58c2-4e8f-aad3-622ccfdb9b67"/>
    <ds:schemaRef ds:uri="f11d68d4-1219-48d1-8e41-1faa42f79bf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2503221-2E6D-4432-B866-62F5EA2585E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503</TotalTime>
  <Words>1396</Words>
  <Application>Microsoft Office PowerPoint</Application>
  <PresentationFormat>Widescreen</PresentationFormat>
  <Paragraphs>212</Paragraphs>
  <Slides>26</Slides>
  <Notes>2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Arial</vt:lpstr>
      <vt:lpstr>Calibri</vt:lpstr>
      <vt:lpstr>Copperplate Gothic Light</vt:lpstr>
      <vt:lpstr>Gill Sans MT</vt:lpstr>
      <vt:lpstr>Wingdings</vt:lpstr>
      <vt:lpstr>Parcel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Sairam Tangirala</dc:creator>
  <cp:lastModifiedBy>Sairam Tangirala</cp:lastModifiedBy>
  <cp:revision>56</cp:revision>
  <dcterms:created xsi:type="dcterms:W3CDTF">2020-10-05T13:36:37Z</dcterms:created>
  <dcterms:modified xsi:type="dcterms:W3CDTF">2022-05-13T18:05:44Z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0x0101000C513C7231CD2F4E80EE2B6CF450842B</vt:lpwstr>
  </property>
</Properties>
</file>