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27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6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63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26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329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87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79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25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679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396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93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37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283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9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68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7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3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46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51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88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3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9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93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FC26A-408B-4366-A75B-6C53F2A936C6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A1782-F6BC-44B2-B2A3-5D10A560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1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DC06E46-5019-43F7-A17D-308A3DF5FA45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926" y="444234"/>
            <a:ext cx="59771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pperplate Gothic Bold" panose="020E0705020206020404" pitchFamily="34" charset="0"/>
                <a:cs typeface="Arial" panose="020B0604020202020204" pitchFamily="34" charset="0"/>
              </a:rPr>
              <a:t>Lecture Overview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C00000"/>
                </a:solidFill>
                <a:latin typeface="Copperplate Gothic Bold" panose="020E0705020206020404" pitchFamily="34" charset="0"/>
                <a:cs typeface="Arial" panose="020B0604020202020204" pitchFamily="34" charset="0"/>
              </a:rPr>
              <a:t>Chapters 1 - 10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pperplate Gothic Bold" panose="020E07050202060204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4968" y="2310580"/>
            <a:ext cx="11397864" cy="3690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slides outline important topics studied in this course’s lecture portion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The content in this slides is not to be interpreted as the only content of your final exam’s </a:t>
            </a:r>
          </a:p>
          <a:p>
            <a:pPr lvl="1">
              <a:lnSpc>
                <a:spcPct val="200000"/>
              </a:lnSpc>
            </a:pP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lecture portion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the completed lab activities' content will be used for bonus points in the final exam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Please read the Brightspace announcements relating to final exam to be aware of important </a:t>
            </a:r>
          </a:p>
          <a:p>
            <a:pPr>
              <a:lnSpc>
                <a:spcPct val="20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 notification about the final exam</a:t>
            </a:r>
          </a:p>
        </p:txBody>
      </p:sp>
    </p:spTree>
    <p:extLst>
      <p:ext uri="{BB962C8B-B14F-4D97-AF65-F5344CB8AC3E}">
        <p14:creationId xmlns:p14="http://schemas.microsoft.com/office/powerpoint/2010/main" val="1229495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2950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Chapter-7: Mixtures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2290" y="944408"/>
            <a:ext cx="6903435" cy="557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Mixtures versus compounds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mixtures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Definitions of different types of mixtures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Properties of different types of mixtures: tabulated summaries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Tyndall effect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Scattering of light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Soaps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they work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Effect of various physical properties on the taste of coffee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31709F-68F6-4B6D-A225-E1C5818EB496}"/>
              </a:ext>
            </a:extLst>
          </p:cNvPr>
          <p:cNvSpPr/>
          <p:nvPr/>
        </p:nvSpPr>
        <p:spPr>
          <a:xfrm>
            <a:off x="7556433" y="4231856"/>
            <a:ext cx="42640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Work Problems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Mixtures of two components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926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3724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Chapter-8: Self-Assembly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7814" y="919627"/>
            <a:ext cx="8404948" cy="511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self-assembly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Features of self-assembly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Forces leading to self-assembly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Van der Waals forces (its two types)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Capillary forces (examples of application)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02122"/>
                </a:solidFill>
                <a:latin typeface="Arial" panose="020B0604020202020204" pitchFamily="34" charset="0"/>
              </a:rPr>
              <a:t>Hydrogen bonds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Cohesion, adhesion (its categories) including examples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Examples of materials displaying above forces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tension with examples in daily life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1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4029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Chapter-9: Assorted Topics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7814" y="919627"/>
            <a:ext cx="8404948" cy="4651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Epidemics, Outbreak, and Pandemic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Growth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decay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Logistic growth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Plots of above processes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Elements of life and role of at CHONP elements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Examples of CHONP uses in life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Water’s properties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6358" y="4051201"/>
            <a:ext cx="4231154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Word Problems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Exponential growth, decay, linear model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Interpretation of plots of growth models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388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44918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Chapter-10: Science of Traffic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7814" y="919627"/>
            <a:ext cx="8404948" cy="511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Reasons for traffic jams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 of traffic density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 of traffic flow (flux)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Relation between traffic density, velocity and  flow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Interpretation of plots of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Velocity versus density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Flux versus density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0250" y="4241701"/>
            <a:ext cx="5709162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Word Problems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Calculation involving traffic density, velocity and  flow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815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0" y="10600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457200">
              <a:defRPr/>
            </a:pPr>
            <a:r>
              <a:rPr lang="en-US" sz="3200" dirty="0">
                <a:solidFill>
                  <a:srgbClr val="C00000"/>
                </a:solidFill>
                <a:latin typeface="Copperplate Gothic Bold" panose="020E0705020206020404" pitchFamily="34" charset="0"/>
                <a:cs typeface="Arial" panose="020B0604020202020204" pitchFamily="34" charset="0"/>
              </a:rPr>
              <a:t>Suggestions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0832" y="811912"/>
            <a:ext cx="9091143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Download all PPT slides and read through them to understand conceptually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Download all EPs that your class completed and be able to solve them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Download your HWs and be sure to be able to solve them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Focus on both conceptual questions and word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all equations in the cheat sheet and use it in exam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Reduce the memory load arising from memorization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Download all LA documents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understand how each lab was done and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data was analyzed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plots were used in making conclusions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Understand pictures drawn in the lab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29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4375" y="1399838"/>
            <a:ext cx="492794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Exploring Length Scales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Fundamental Forces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Word Problems: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Law of Gravity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Coulomb Force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Unit conversions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672723" y="491301"/>
            <a:ext cx="68415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Chapter-1</a:t>
            </a:r>
          </a:p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Orders of Magnitudes and Fundamental Forces</a:t>
            </a:r>
          </a:p>
        </p:txBody>
      </p:sp>
    </p:spTree>
    <p:extLst>
      <p:ext uri="{BB962C8B-B14F-4D97-AF65-F5344CB8AC3E}">
        <p14:creationId xmlns:p14="http://schemas.microsoft.com/office/powerpoint/2010/main" val="180328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491301"/>
            <a:ext cx="30666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Chapter-2</a:t>
            </a:r>
          </a:p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Phases Of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6748" y="1336261"/>
            <a:ext cx="4927941" cy="369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Chemical Bonds 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States/Phases of Matter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Pictorial differentiation of phases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Definitions of phase transitions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Phase diagram for Water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FB72C-6A3D-49F4-AC37-7D776AF3C009}"/>
              </a:ext>
            </a:extLst>
          </p:cNvPr>
          <p:cNvSpPr txBox="1"/>
          <p:nvPr/>
        </p:nvSpPr>
        <p:spPr>
          <a:xfrm>
            <a:off x="2712264" y="5104956"/>
            <a:ext cx="3993336" cy="612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No Work Problems</a:t>
            </a:r>
          </a:p>
        </p:txBody>
      </p:sp>
    </p:spTree>
    <p:extLst>
      <p:ext uri="{BB962C8B-B14F-4D97-AF65-F5344CB8AC3E}">
        <p14:creationId xmlns:p14="http://schemas.microsoft.com/office/powerpoint/2010/main" val="361740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2578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Chapter-3: Gases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5460" y="658967"/>
            <a:ext cx="6632952" cy="511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Kinetic Theory of Gases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Assumptions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Kinetic Energy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Average KE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Individual particle’s KE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Molecular speed distribution at various temperatures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Ideal Gas Laws: definitions, graphical interpretations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38C8BF-B50B-43DB-B00A-2AB77E083B17}"/>
              </a:ext>
            </a:extLst>
          </p:cNvPr>
          <p:cNvSpPr txBox="1"/>
          <p:nvPr/>
        </p:nvSpPr>
        <p:spPr>
          <a:xfrm>
            <a:off x="7098412" y="1959978"/>
            <a:ext cx="4855464" cy="430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Work Problems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Kinetic Energy of individual objects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Average Kinetic Energy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Unit conversion of Temperature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RMS velocity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Gas laws</a:t>
            </a:r>
          </a:p>
        </p:txBody>
      </p:sp>
    </p:spTree>
    <p:extLst>
      <p:ext uri="{BB962C8B-B14F-4D97-AF65-F5344CB8AC3E}">
        <p14:creationId xmlns:p14="http://schemas.microsoft.com/office/powerpoint/2010/main" val="725807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2661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Chapter-4: Solids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4860" y="612844"/>
            <a:ext cx="84049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General Properties Of Solids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Solids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Pictorial explanations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Chemical bond’s similarity to a spring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Elastic potential energy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Morse potential plot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Harmonic potential plot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Hooke’s law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Connecting springs in series and parallel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Limitations of the Harmonic Oscillator Model for Molecular Vibrations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Three types of modulus of elasticities in solids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07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79406" y="705610"/>
            <a:ext cx="6096000" cy="51136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Work Problems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Frequency of oscillations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Elastic potential energy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Hooke’s law for restoring force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Calculation of spring constant for springs in series and parallel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Inferences from graph of Hooke’s law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Stress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Strain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Three types of Modulus of Elasticity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2723" y="166837"/>
            <a:ext cx="2661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Chapter-4: Solids</a:t>
            </a:r>
          </a:p>
        </p:txBody>
      </p:sp>
    </p:spTree>
    <p:extLst>
      <p:ext uri="{BB962C8B-B14F-4D97-AF65-F5344CB8AC3E}">
        <p14:creationId xmlns:p14="http://schemas.microsoft.com/office/powerpoint/2010/main" val="863933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2731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Chapter-5: Liquids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2723" y="833902"/>
            <a:ext cx="7156827" cy="557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physical properties determine if a material is a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 solid, liquid or a gas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definition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Temperature Dependence of Viscosity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Categories of Viscous Fluids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fluid flows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Visual understanding of fluid flows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Examples of everyday materials displaying viscosity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Difference between Shear Stress and Stress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Plots of shear stress versus strain rate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Plots of stress versus strain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F5320A-FDF3-4F30-9A5A-F38D9DC84178}"/>
              </a:ext>
            </a:extLst>
          </p:cNvPr>
          <p:cNvSpPr txBox="1"/>
          <p:nvPr/>
        </p:nvSpPr>
        <p:spPr>
          <a:xfrm>
            <a:off x="7219950" y="3081802"/>
            <a:ext cx="4829175" cy="3074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Work Problems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Force of shear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 stress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Strain rate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Estimating viscosity from graphs</a:t>
            </a:r>
          </a:p>
        </p:txBody>
      </p:sp>
    </p:spTree>
    <p:extLst>
      <p:ext uri="{BB962C8B-B14F-4D97-AF65-F5344CB8AC3E}">
        <p14:creationId xmlns:p14="http://schemas.microsoft.com/office/powerpoint/2010/main" val="385461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23" y="166837"/>
            <a:ext cx="3860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Copperplate Gothic Light" panose="020E0507020206020404" pitchFamily="34" charset="0"/>
                <a:cs typeface="Arial" panose="020B0604020202020204" pitchFamily="34" charset="0"/>
              </a:rPr>
              <a:t>Chapter-6: Viscoelasticity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5762" y="566947"/>
            <a:ext cx="6893238" cy="6498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Difference between elasticity, viscosity and viscoelasticity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Examples of materials displaying above 3 behaviors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Plots interpretation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Shear stress versus strain rate plots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Viscosity versus strain rate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Different types of responses to a change in strain rate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Newtonian and non-Newtonian fluids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Types of non-Newtonian fluids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Identification from plots of shear stress versus shear rate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Spring dashpot models of viscoelasticity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013633" y="4393781"/>
            <a:ext cx="38326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Work Problems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Calculating slope of shear versus stress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Slopes of shear stress versus shear rate plot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914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718</Words>
  <Application>Microsoft Office PowerPoint</Application>
  <PresentationFormat>Widescreen</PresentationFormat>
  <Paragraphs>165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Copperplate Gothic Bold</vt:lpstr>
      <vt:lpstr>Copperplate Gothic Light</vt:lpstr>
      <vt:lpstr>Gill Sans MT</vt:lpstr>
      <vt:lpstr>Office Theme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Sairam Tangirala</dc:creator>
  <cp:lastModifiedBy>Sairam Tangirala</cp:lastModifiedBy>
  <cp:revision>49</cp:revision>
  <dcterms:created xsi:type="dcterms:W3CDTF">2020-11-16T17:19:52Z</dcterms:created>
  <dcterms:modified xsi:type="dcterms:W3CDTF">2022-04-19T22:11:00Z</dcterms:modified>
</cp:coreProperties>
</file>