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7.xml" ContentType="application/inkml+xml"/>
  <Override PartName="/ppt/ink/ink8.xml" ContentType="application/inkml+xml"/>
  <Override PartName="/ppt/ink/ink9.xml" ContentType="application/inkml+xml"/>
  <Override PartName="/ppt/ink/ink10.xml" ContentType="application/inkml+xml"/>
  <Override PartName="/ppt/notesSlides/notesSlide5.xml" ContentType="application/vnd.openxmlformats-officedocument.presentationml.notesSlide+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26"/>
  </p:notesMasterIdLst>
  <p:sldIdLst>
    <p:sldId id="279" r:id="rId2"/>
    <p:sldId id="280" r:id="rId3"/>
    <p:sldId id="281" r:id="rId4"/>
    <p:sldId id="282" r:id="rId5"/>
    <p:sldId id="275" r:id="rId6"/>
    <p:sldId id="258" r:id="rId7"/>
    <p:sldId id="268" r:id="rId8"/>
    <p:sldId id="260" r:id="rId9"/>
    <p:sldId id="261" r:id="rId10"/>
    <p:sldId id="269" r:id="rId11"/>
    <p:sldId id="270" r:id="rId12"/>
    <p:sldId id="264" r:id="rId13"/>
    <p:sldId id="271" r:id="rId14"/>
    <p:sldId id="262" r:id="rId15"/>
    <p:sldId id="265" r:id="rId16"/>
    <p:sldId id="272" r:id="rId17"/>
    <p:sldId id="277" r:id="rId18"/>
    <p:sldId id="273" r:id="rId19"/>
    <p:sldId id="274" r:id="rId20"/>
    <p:sldId id="276" r:id="rId21"/>
    <p:sldId id="284" r:id="rId22"/>
    <p:sldId id="278" r:id="rId23"/>
    <p:sldId id="285" r:id="rId24"/>
    <p:sldId id="286"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06" autoAdjust="0"/>
    <p:restoredTop sz="90160" autoAdjust="0"/>
  </p:normalViewPr>
  <p:slideViewPr>
    <p:cSldViewPr snapToGrid="0">
      <p:cViewPr varScale="1">
        <p:scale>
          <a:sx n="58" d="100"/>
          <a:sy n="58" d="100"/>
        </p:scale>
        <p:origin x="880"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9-23T20:22:27.759"/>
    </inkml:context>
    <inkml:brush xml:id="br0">
      <inkml:brushProperty name="width" value="0.07" units="cm"/>
      <inkml:brushProperty name="height" value="0.07" units="cm"/>
      <inkml:brushProperty name="color" value="#177D36"/>
      <inkml:brushProperty name="fitToCurve" value="1"/>
    </inkml:brush>
  </inkml:definitions>
  <inkml:trace contextRef="#ctx0" brushRef="#br0">-4-2 237 0,'0'-2'47'0,"0"2"-26"15,0 0 8 1,0 0-15-16,0 0-22 0,0 0-49 15,27 0-27-15</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1-03-10T17:17:43.613"/>
    </inkml:context>
    <inkml:brush xml:id="br0">
      <inkml:brushProperty name="width" value="0.105" units="cm"/>
      <inkml:brushProperty name="height" value="0.105" units="cm"/>
      <inkml:brushProperty name="fitToCurve" value="1"/>
    </inkml:brush>
  </inkml:definitions>
  <inkml:trace contextRef="#ctx0" brushRef="#br0">680 2639 758 0,'0'0'411'15,"0"0"-293"-15,0 0 6 16,0 0 22-16,0 0 17 15,0 0 4-15,0 0-63 16,207 134-16-16,-118-94-1 16,5 1-19-16,-3 7-25 15,-14 2-26-15,-17 11-17 16,-21 9-6-16,-25 11-5 16,-14 11 11-16,-21 6 1 0,-38 0 0 15,-23-3-1-15,-10-9-40 16,2-14-96-16,-30-15-85 15,24-19-129-15,20-26-503 0</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2-01-21T02:48:52.980"/>
    </inkml:context>
    <inkml:brush xml:id="br0">
      <inkml:brushProperty name="width" value="0.105" units="cm"/>
      <inkml:brushProperty name="height" value="0.105" units="cm"/>
      <inkml:brushProperty name="color" value="#3165BB"/>
      <inkml:brushProperty name="fitToCurve" value="1"/>
    </inkml:brush>
    <inkml:brush xml:id="br1">
      <inkml:brushProperty name="width" value="0.105" units="cm"/>
      <inkml:brushProperty name="height" value="0.105" units="cm"/>
      <inkml:brushProperty name="color" value="#ED1C24"/>
      <inkml:brushProperty name="fitToCurve" value="1"/>
    </inkml:brush>
    <inkml:brush xml:id="br2">
      <inkml:brushProperty name="width" value="0.105" units="cm"/>
      <inkml:brushProperty name="height" value="0.105" units="cm"/>
      <inkml:brushProperty name="color" value="#177D36"/>
      <inkml:brushProperty name="fitToCurve" value="1"/>
    </inkml:brush>
    <inkml:brush xml:id="br3">
      <inkml:brushProperty name="width" value="0.105" units="cm"/>
      <inkml:brushProperty name="height" value="0.105" units="cm"/>
      <inkml:brushProperty name="fitToCurve" value="1"/>
    </inkml:brush>
  </inkml:definitions>
  <inkml:trace contextRef="#ctx0" brushRef="#br0">568 396 479 0,'0'0'354'16,"0"0"-97"-16,0 0 22 0,0 0-68 16,0 0-122-1,0 0-76-15,0 0-13 0,14-62-93 16,-9 66-218-16,-2 15-245 15,-1 0-119-15</inkml:trace>
  <inkml:trace contextRef="#ctx0" brushRef="#br0" timeOffset="1">526 645 375 0,'0'0'222'0,"0"0"-60"16,0 0-53-16,0 0-57 16,0 0-40-16,0 0 30 15,0 0 49-15,10 116-22 16,-4-73-21-16,-3 1-12 15,0-4-11-15,-1-4-19 16,-2-8-5-16,0-5-1 0,3-5-41 16,-3-9-90-1,0-9-100-15,0 0-108 0</inkml:trace>
  <inkml:trace contextRef="#ctx0" brushRef="#br0" timeOffset="2">1058 546 5 0,'0'0'398'16,"0"0"-191"-16,0 0-35 16,0 0-35-16,0 0-92 15,0 0-9-15,0 0-15 16,-12-23-21-16,-7 29-18 16,-6 11 7-16,-4 6-4 15,4 0 5-15,6-1 9 0,4-2-5 16,12-1-2-16,3-4-4 15,0-1 3-15,8 2 9 16,19-3 0-16,7 2 17 16,-1 3 8-16,0 1-11 15,-4 10-8-15,-4 1-4 16,-10 6-2-16,-10-1 2 16,-5 2-1-16,0-2 5 15,-22-2 1-15,-10-8-1 16,-7-8 4-16,0-6 0 15,-1-7-1-15,3-4-7 16,8 0 8-16,8 0-9 16,4 0-1-16,12-4-2 0,5-12-60 15,0 6-101-15,19-3-198 0</inkml:trace>
  <inkml:trace contextRef="#ctx0" brushRef="#br0" timeOffset="3">-372 196 620 0,'0'0'207'0,"0"0"-90"15,0 0 44-15,0 0 27 16,0 0-97-16,0 0-35 15,-5-74 9-15,5 71-5 0,0 3 1 16,-3 0-19-16,3 0-30 16,0 3-12-16,0 30-25 15,8 25 7-15,14 27 18 16,7 19 6-16,-2 9 1 16,2 1-7-16,3-5 1 15,-5-12-1-15,5-16 1 16,-3-17-1-16,-2-16-1 15,-7-21-12-15,0-14-3 16,-6-13 13-16,3-13 3 16,3-37 23-16,4-27-8 15,8-33-1-15,7-43 7 16,6-34 12-16,3-5-15 16,-10 41-11-16,-11 46-5 15,-15 58-1-15,-9 23-1 0,2 9-8 16,-2 7-47-16,-1 8-114 15,2 23-331-15,-4 11-124 0</inkml:trace>
  <inkml:trace contextRef="#ctx0" brushRef="#br0" timeOffset="4">3408 713 831 0,'0'0'232'15,"0"0"-39"-15,0 0-39 16,0 0-16 0,0 0-51-16,0 0-8 0,144-38 29 15,-98 20-3-15,0 0-39 16,-9 1-47-16,-10 6-19 16,-6 5-30-16,-7 3-129 15,-6 3-210-15,-2 0-278 16</inkml:trace>
  <inkml:trace contextRef="#ctx0" brushRef="#br0" timeOffset="5">4011 619 770 0,'0'0'203'0,"0"0"56"15,0 0-31-15,0 0-100 16,0 0-108-16,0 0-20 16,0 0-6-16,16 46 6 15,-3-21 0-15,0 4 1 0,1-4-1 16,3-2 1-16,-2-6 0 15,1-6-1-15,1-7-13 16,3-4-5-16,2 0 5 16,3-13 7-16,-1-14 5 15,-3-6-6-15,0-8 7 16,-5-2-6-16,-2 3 6 16,-6 4 5-16,2 7 5 15,-7 10 9-15,-3 6 23 16,0 11 5-16,0 2-8 15,0 0-39-15,0 2 0 16,0 22-24-16,0 16 24 0,0 13 15 16,0 15 1-16,0 11-3 15,0 7 26-15,0 6-18 16,-6 0-11-16,-6-6 63 16,1-7-47-16,3-9-20 15,-1-15-1-15,4-6-5 16,-1-16-1-16,4-13-43 15,-8-20-117-15,5 0-149 16,-4-1-351-16</inkml:trace>
  <inkml:trace contextRef="#ctx0" brushRef="#br0" timeOffset="6">1710 704 234 0,'0'0'208'15,"0"0"-31"-15,0 0-25 16,0 0-41-16,0 0-14 16,0 0-8-16,0 0-8 15,-6-54-7-15,-10 54-38 16,-5 0-36-16,-7 12 0 15,0 14-2-15,-3 5 2 16,2 2-7-16,7 1 7 16,7 0 0-16,8 0 0 15,4-9-12-15,3-1 11 0,0-3 0 16,13-6-11 0,13-5 11-16,4-4 0 0,8-6 0 15,2 0-14-15,-3 0 2 16,-4-16-7-16,-5-1-5 15,-2-2 4-15,-6 2 2 16,-7-1 12-16,-4 4 7 16,-1 0 10-16,-5 5 16 15,-3 3 6-15,0 3-8 16,0 3-10-16,0 0-14 16,0 0-22-16,0 10 3 15,0 12 19-15,6-3 0 16,4 1 0-16,11-2-1 15,4-5-1-15,3-7 1 16,10-6 0-16,-1 0 1 0,-1-14 8 16,-4-14-1-16,-3-6 19 15,-9-6 16-15,-11 5 27 16,-9 2-3-16,0 8 5 16,-21 2 12-16,-6 10-19 15,-10 8-37-15,0 5-27 16,1 0 0-16,2 5-15 15,9 14-8-15,4 0-77 16,21 10-72-16,0-9-145 16,0-6-279-16</inkml:trace>
  <inkml:trace contextRef="#ctx0" brushRef="#br0" timeOffset="7">2567 605 127 0,'0'0'300'0,"0"0"-53"0,0 0-36 16,0 0-18-16,0 0-54 16,0 0-24-16,0 0-21 15,8-31-18-15,-8 31-34 16,-14 0-42-16,-5 8-3 16,-10 12-10-16,2 6 1 15,0-1-10-15,11-1-14 16,8-1-2-16,8-4-5 15,0-4-7-15,0-5 7 16,16 1 21-16,12-5 22 16,3 0 0-16,6 2 1 15,-3-1-1-15,-3 6 0 16,-6 5-7-16,-5 1 0 0,-11 4-3 16,-9 3-2-1,0 1 1-15,-6 2 11 0,-20-4 0 16,-2-2 7-1,-3-7 2-15,1-5-9 0,1-2-11 16,9-7-27-16,7-2-65 16,9 0-70-16,4-15-73 15,0-6-247-15</inkml:trace>
  <inkml:trace contextRef="#ctx0" brushRef="#br0" timeOffset="8">2993 465 605 0,'0'0'385'0,"0"0"-56"15,0 0-59-15,0 0-18 16,0 0-110-16,0 0-67 15,0 0-56-15,-12-23-19 16,12 23-23-16,0 0-154 16,0 0-170-16,0 13-230 15,0-6-223-15</inkml:trace>
  <inkml:trace contextRef="#ctx0" brushRef="#br0" timeOffset="9">3040 605 434 0,'0'0'228'0,"0"0"9"16,0 0-49-16,0 0-23 15,0 0-106-15,0 0-50 16,0 0-9-16,0 40 44 15,4-5 33-15,-2 6-16 16,4 1-9-16,-4 1-19 16,5-4-14-16,-5-7-18 15,1-6-1-15,-1-7-11 16,-2-7-62-16,3-4-91 16,-3-8-88-16,0 0-41 0,0-18-211 15</inkml:trace>
  <inkml:trace contextRef="#ctx0" brushRef="#br0" timeOffset="10">5875 196 1113 0,'0'0'288'0,"0"0"22"16,0 0-82-1,0 0-130-15,0 0-85 0,0 0-13 16,0 0-132-16,0-69-198 16,0 77-485-16</inkml:trace>
  <inkml:trace contextRef="#ctx0" brushRef="#br0" timeOffset="11">6205 592 88 0,'0'0'169'15,"0"0"24"-15,0 0 11 16,0 0-4-16,0 0-33 16,0 0 2-16,0 0-11 15,26-44-23-15,-26 44-44 16,0 0-38-16,0 0-36 0,-7 0-17 15,-12 18-25-15,-3 4 11 16,-1 7-11-16,0 1 5 16,10-4 2-16,3-6 1 15,10 0-8-15,0-4 5 16,0-4 7-16,23-1 7 16,10-2 6-16,4-1 7 15,4 0 2-15,1 1-2 16,-6 4-6-16,-8 6 0 15,-5-2-1-15,-15 6-6 16,-8 0 5-16,0 2 0 16,-20-3 0-16,-11 2 1 15,-8-6-19-15,0-3-46 16,-1-7-64-16,-8-8-49 0,12 0-49 16,7-13-113-16</inkml:trace>
  <inkml:trace contextRef="#ctx0" brushRef="#br0" timeOffset="12">5584 937 204 0,'0'0'229'0,"0"0"-1"15,0 0-45-15,0 0-25 16,0 0-32-16,0 0-2 16,-11 0-11-16,11 0-17 15,-3 0-16-15,3 0-16 16,0 0-23-16,0 0-9 16,0 0-13-16,0 0-9 15,0 0 0-15,0-7 2 0,12-9 2 16,5-7-8-16,2-5 7 15,2-7-7-15,-2-1 1 16,-2 0-6-16,-3 6 0 16,-6 4 0-16,1 8-1 15,-4 9 0-15,-2-2-1 16,2 2 0-16,-1 1 0 16,1-3 0-16,-2 5 1 15,-1-3-1-15,1 7 1 16,-3-1 0-16,4 3 0 15,-4 0-7-15,0 0 6 16,0 0 0-16,0-3 1 16,0 3 1-16,0 0 9 15,0-1-1-15,0 1 0 0,0 0-3 16,0-4-6-16,0 3 1 16,0 1 0-16,0 0-1 15,0 0 0-15,0 0 1 16,0 0-1-16,0 0 0 15,0 0 0-15,0 0-1 16,0 0 1-16,0 0-2 16,0 0-4-16,0 0-7 15,0 5-3-15,-4 14 3 16,-1 7 13-16,0 7 0 16,2 5 1-16,-1 3 6 15,4-2-6-15,0 0 0 16,0-1-1-16,0-7 0 0,14-8-1 15,4-3-8-15,1-11 3 16,1 0 6-16,3-9 0 16,-1 0-1-16,-1 0-28 15,-5 0-58-15,1-13-75 16,1-12-110-16,-8 2-245 16,-1 0-147-16</inkml:trace>
  <inkml:trace contextRef="#ctx0" brushRef="#br0" timeOffset="13">7144 605 715 0,'0'0'227'15,"0"0"-10"-15,0 0-35 16,0 0 9-16,175-82-47 16,-111 56-3-16,-4 7-35 15,-15 0-65-15,-11 10-32 16,-12 1-9-16,-8 2-60 0,-6 6-123 15,-1-2-122 1,-7-1-218-16,3-1-144 0</inkml:trace>
  <inkml:trace contextRef="#ctx0" brushRef="#br0" timeOffset="14">7375 147 424 0,'0'0'175'0,"0"0"28"16,0 0-67-16,0 0-68 15,0 0-49-15,0 0 53 16,-19 145 16-16,12-80-30 16,2 7 21-16,-3 4 6 15,-4-2-21-15,7-3-36 16,-1-8-17-16,6-7-9 15,0-11-2-15,0-9-23 16,0-13-97-16,0-15-102 16,0-8-129-16,3 0-37 0</inkml:trace>
  <inkml:trace contextRef="#ctx0" brushRef="#br0" timeOffset="15">7766 37 378 0,'0'0'191'16,"0"0"-70"-16,0 0-63 16,0 0 18-16,0 0-24 0,-13 159 3 15,13-96-3-15,-2 7 45 16,2 5-12-16,-4-5-11 15,4 2-23-15,0-7-24 16,0-3-11-16,0-12-14 16,0-10 5-16,0-6-7 15,0-13 0-15,0-7-1 16,0-9-21-16,0-5 22 16,0 0 2-16,0-5 25 15,0-18-15-15,0-9-12 16,0-7 1-16,6-3 0 15,11-1 11-15,8 0-2 0,6-3 12 16,9 0-6 0,2 6-2-16,4 4 14 0,-2 13-5 15,2 12-20-15,-10 11-3 16,-1 3-3-16,-8 30-4 16,-1 10 1-16,-7 7 4 15,-1 7 2-15,-6-4 0 16,1-4 3-16,-2-9-2 15,-6-9 0-15,-2-8-1 16,0-9 1-16,-3-5-1 16,0-8-22-16,0 3-23 15,0-4-64-15,0 0-130 16,-3 0-460-16</inkml:trace>
  <inkml:trace contextRef="#ctx0" brushRef="#br0" timeOffset="16">8492 508 517 0,'0'0'212'0,"0"0"5"16,0 0-52-16,0 0-74 16,0 0-65-16,0 0-25 15,0 0 18-15,16 4-2 16,1-1-1-16,1 0 0 16,1-3 4-16,0 0 11 0,2 0 9 15,-1-10 1-15,0-9-18 16,-3-3-5-16,-7-1-17 15,-4-2 8-15,-6 5-9 16,0 1-34-16,-23 9-25 16,-11 10-17-16,-8 0 3 15,-5 29 20-15,-4 11 40 16,6 8 13-16,10 6 37 16,13 1 21-16,10-1 20 15,12-4 2-15,0-6-8 16,21-11 8-16,9-11 22 15,4-8 9-15,3-13-26 16,-1-1-35-16,-4 0-50 0,5 0-9 16,-12 0-187-1,-9-1-401-15</inkml:trace>
  <inkml:trace contextRef="#ctx0" brushRef="#br0" timeOffset="17">9711 402 453 0,'0'0'192'16,"0"0"21"-16,0 0-60 15,0 0-33-15,0 0-30 16,0 0-10-16,0-85-9 0,8 70-19 16,0 2 6-16,0 1-17 15,6 1-26-15,1 8-15 16,7 3-9-16,3 0-2 15,4 19 3-15,5 11 7 16,-3 14-18-16,-6 4-3 16,-3 7-1-16,-8 4 1 15,-6 2 5-15,-3-6-1 16,-5-1 8-16,0-8-3 16,-5-11-7-16,-8-9-12 15,-3-12-10-15,-4-10 7 16,-4-4 21-16,2-9 13 15,5-20 1-15,9-15 6 0,8-10 25 16,0-4 8-16,11-6 22 16,25-2-13-16,8-2 16 15,6 0-6-15,7 4 4 16,-4 7-2-16,-3 10-28 16,-9 15-29-16,-14 14-3 15,-1 14-45-15,-10 4-108 16,1 14-63-16,-3 14-127 15,-9 0-222-15</inkml:trace>
  <inkml:trace contextRef="#ctx0" brushRef="#br0" timeOffset="18">10536 368 358 0,'0'0'103'0,"0"0"2"16,0 0-56-16,0 0 3 15,0 0 7-15,0 0 9 16,0 0-17-16,65 43-1 0,-50-38 2 15,-1-2-8-15,-3-3 5 16,3 0 22-16,1 0 4 16,-3-3-14-16,3-11-19 15,-1-4-16-15,-4-3-9 16,-5 1-11-16,-5-1 3 16,0 4-4-16,0-4-5 15,-5 6-7-15,-10 8-15 16,-5 7-16-16,-3 0-24 15,-2 18 20-15,0 14 26 16,-1 6 15-16,7 5-5 16,4 3 6-16,9 4 1 15,6-2 34-15,0-2 7 16,8-7-3-16,16-8 0 16,3-9 6-16,2-7-12 0,3-7-2 15,1-8-7-15,-2 0-11 16,0 0-13-16,-3-2-51 15,0-17-98-15,-5 4-169 16,-9 0-235-16</inkml:trace>
  <inkml:trace contextRef="#ctx0" brushRef="#br0" timeOffset="19">11354 188 671 0,'0'0'153'0,"0"0"76"16,0 0-61-16,0 0-77 16,0 0-59-16,0 0-32 15,0 0-20-15,-59-3 4 16,22 39-4-16,-2 2-2 15,2 1 9-15,8-3 12 16,13-7-1-16,7-4-11 16,9-5-9-16,0-1 6 15,15-4 9-15,16-6 7 16,6 2 0-16,4-1 15 0,2 3 15 16,-4-1-4-1,-8 6-16-15,-5 0-8 0,-15 2 4 16,-9 3 2-16,-2 0 11 15,-5 0 10-15,-24-3 0 16,-3-2-10-16,-5-5-10 16,3-6-9-16,3-5-2 15,9-2-20-15,7 0-14 16,7 0-36-16,8-5-59 16,0-12-103-16,16-1-132 15</inkml:trace>
  <inkml:trace contextRef="#ctx0" brushRef="#br0" timeOffset="20">11699 340 664 0,'0'0'211'0,"0"0"24"15,0 0-80-15,0 0-94 16,0 0-61-16,0 0 0 16,0 0 37-16,0 107 21 15,0-59-10-15,0 0-6 0,0-3-16 16,0-1-17 0,0-11-3-16,0-5-6 0,0-8-52 15,0-10-104-15,0-10-149 16,0 0-89-16</inkml:trace>
  <inkml:trace contextRef="#ctx0" brushRef="#br0" timeOffset="21">11748 33 1041 0,'0'0'175'15,"0"0"182"-15,0 0-101 16,0 0-81-16,0 0-109 16,0 0-66-16,0 0-7 15,0-66-147-15,0 79-190 0,0 10-253 16,0-5-241-16</inkml:trace>
  <inkml:trace contextRef="#ctx0" brushRef="#br0" timeOffset="22">12136 393 415 0,'0'0'306'0,"0"0"-59"16,0 0-15-16,0 0-45 16,0 0-75-16,0 0-51 15,0 0-16-15,8-59-17 16,-8 59-28-16,-20 0-9 16,-5 22-11-16,-1 2-15 15,1 4-9-15,6 3 1 16,7-3 5-16,12-3 5 15,0-2-15-15,12-5 16 16,15-3 19-16,10 1 12 16,6-4 1-16,2 4 10 15,0-2 11-15,-9 5-7 0,-5 1-7 16,-8 0-6 0,-15 5 0-16,-8-2 9 0,0 2 22 15,-20-2 10-15,-14-2-13 16,-2-6-14-16,-6-6-15 15,2-6 0-15,0-3-31 16,7 0-27-16,7 0-35 16,16-30-52-16,6 6-95 15,4-8-246-15</inkml:trace>
  <inkml:trace contextRef="#ctx0" brushRef="#br0" timeOffset="23">12519 628 540 0,'0'0'283'0,"0"0"-16"15,0 0-97-15,0 0-6 0,0 0-39 16,0 0-32-16,191-70 4 16,-138 47-32-16,-9 6-40 15,-8 4-25-15,-8 0-24 16,3 1-148-16,-9 2-155 16,-4-2-303-16</inkml:trace>
  <inkml:trace contextRef="#ctx0" brushRef="#br0" timeOffset="24">12717 119 631 0,'0'0'194'0,"0"0"40"15,0 0-97-15,0 0-43 16,0 0-82-16,0 0-2 16,0 0 13-16,-18 165 22 0,16-101 20 15,2 2-5 1,0-2-28-16,0-7-18 0,0-4-8 16,0-7-6-16,0-5-25 15,0-10-96-15,0-14-146 16,0-6-232-16,0-11-104 0</inkml:trace>
  <inkml:trace contextRef="#ctx0" brushRef="#br0" timeOffset="25">13520 529 515 0,'0'0'100'15,"0"0"100"-15,0 0-93 16,0 0 19-16,0 0-45 16,0 0-19-16,0 0-10 15,-61-121-1-15,46 121 3 16,-5 0-40-16,-6 0-14 15,-7 28-13-15,-7 8 7 16,3 10 6-16,7 2-1 16,6 0 0-16,11 0-8 0,10-10 3 15,3-4-7-15,0-12-26 16,21-11-7-16,9-11 11 16,1 0 19-16,5-31 16 15,1-9-15-15,-5-11-1 16,-5-6-11-16,-3 10-11 15,-11 7 17-15,-4 11 16 16,-6 16 5-16,-3 13 0 16,0 0-17-16,0 21 17 15,0 14 46-15,0 3 15 16,0-3-9-16,5-4-11 16,12-8-7-16,9-8-15 15,4-7-19-15,21-8-24 16,-6 0-160-16,-8-15-339 0</inkml:trace>
  <inkml:trace contextRef="#ctx0" brushRef="#br0" timeOffset="26">13878 450 54 0,'0'0'736'0,"0"0"-580"15,0 0-60-15,0 0-63 16,0 0 25-16,0 0-16 16,0 0-15-16,0 144 10 0,0-104 15 15,0-1-15-15,0-6-25 16,0-5-11-16,0-10 0 16,0-9-1-16,0-3-13 15,0-6-18-15,-2 0 14 16,-5-21-5-16,2-14-54 15,2-8 16-15,3-6 7 16,0-1-2-16,0 4 32 16,3 5 23-16,13 10 5 15,10 9 27-15,2 9 39 16,4 8 6-16,2 5-3 16,-1 0-32-16,1 8-8 15,-1 15-12-15,-1 5-4 16,-8-1-10-16,3-1-7 15,-4-3-1-15,-7-3-46 0,9-7-99 16,-5-5-141 0,-6-7-316-16</inkml:trace>
  <inkml:trace contextRef="#ctx0" brushRef="#br0" timeOffset="27">14752 325 614 0,'0'0'39'0,"0"0"80"15,0 0-33-15,0 0 8 0,0 0-61 16,0 0-33-16,0 0-7 15,-107-5 7-15,68 38 1 16,-1 10 15-16,4 3 13 16,10 4 6-16,10-1 5 15,10-2-1-15,6-3-3 16,0-8-4-16,16-8-3 16,11-8 16-16,5-10-1 15,5-10 3-15,6 0-9 16,-1-3-38-16,-3-14-23 15,-5-12-150-15,-12 7-119 16,-5 1-388-16</inkml:trace>
  <inkml:trace contextRef="#ctx0" brushRef="#br0" timeOffset="28">15286 376 335 0,'0'0'354'0,"0"0"-236"0,0 0-56 16,0 0 16-16,0 0 28 16,0 0-44-16,0 0-17 15,61 68 16-15,-39-61 8 16,5-7 7-16,0 0-4 15,5 0-2-15,-1-17-16 16,3-6-8-16,-6-8-21 16,-3 1-16-16,-9-5 2 15,-9-3-9-15,-7 0-2 16,0 7-30-16,-29 11-37 16,-13 17-50-16,-9 3 14 15,-11 33 39-15,3 18 48 16,0 9 16-16,14 7 21 0,12-1 20 15,12-5 12 1,18-2 7-16,3-9-24 0,11-7 11 16,24-12 18-16,6-8 1 15,5-8 2-15,1-10-31 16,-1-2-37-16,5-3-92 16,-12 0-269-16,-7 0-590 0</inkml:trace>
  <inkml:trace contextRef="#ctx0" brushRef="#br0" timeOffset="29">16625 407 504 0,'0'0'228'0,"0"0"32"16,0 0-84-16,0 0 1 16,172-42-6-16,-110 20-36 15,-6-1-53-15,-8 8-54 16,-8 2-28-16,-15 5-50 16,-5 6-122-16,-6 2-142 0,-3 0-253 15,-5 0-91-15</inkml:trace>
  <inkml:trace contextRef="#ctx0" brushRef="#br0" timeOffset="30">16845-10 567 0,'0'0'158'0,"0"0"-10"16,0 0-119-16,0 0 15 16,0 0 37-16,-34 185 6 15,25-113-23-15,4-7-14 16,0-4-6-16,-2-7-8 16,7-11-24-16,-2-8-12 15,2-10-11-15,0-2-108 16,0-10-137-16,0-8-154 0</inkml:trace>
  <inkml:trace contextRef="#ctx0" brushRef="#br0" timeOffset="31">17293 232 461 0,'0'0'172'0,"0"0"22"16,0 0-144-16,0 0 17 15,0 0-6-15,0 0-12 16,-76 161-23-16,73-120-1 0,3-3-6 16,3-7-5-1,22-11-4-15,12-10-2 0,6-10 16 16,-2 0 20-16,0-25-5 16,-14-5-7-16,-10-9 43 15,-14 2 5-15,-3 0-25 16,-11 6-22-16,-18 6-22 15,1 5-11-15,-3 6-56 16,1 5-92-16,4 5-105 16,9-2-415-16</inkml:trace>
  <inkml:trace contextRef="#ctx0" brushRef="#br0" timeOffset="32">19668-220 230 0,'0'0'226'0,"0"0"12"16,0 0-83-16,0 0-9 0,0 0-61 15,0 0-51-15,0 0-33 16,-17 48 12-16,8-3 48 15,-2 11-9-15,-3 10-4 16,2 7 20-16,-2 4-6 16,3-4 2-16,0-7-16 15,3-7-12-15,1-11-25 16,7-10-10-16,-3-9 0 16,3-9-1-16,0-6-53 15,0-5-75-15,0-7-47 16,0-2-32-16,0 0-20 15,0 0-87-15</inkml:trace>
  <inkml:trace contextRef="#ctx0" brushRef="#br0" timeOffset="33">19891 233 477 0,'0'0'188'16,"0"0"75"-16,0 0-71 15,0 0-29-15,0 0-77 16,0 0-40-16,0 0-46 0,0 15-7 16,-10 14 7-16,5 3 7 15,2 4-5-15,3-1-2 16,0 1 1-16,8-5-1 15,18-6-1-15,6-8-1 16,8-9 2-16,1-8 6 16,-1 0 6-16,-2-23-1 15,-6-7 7-15,-12-6 9 16,-11-4 11-16,-9 1-7 16,0 2-12-16,-7 1-6 15,-15 5 1-15,-5 10-8 16,0 10-6-16,0 3-14 15,1 8-10-15,4 0-47 16,4 0-29-16,4 13-31 16,6 0-48-16,8 5-84 0,0-6-50 15,8-5-25-15</inkml:trace>
  <inkml:trace contextRef="#ctx0" brushRef="#br0" timeOffset="34">20537 221 137 0,'0'0'231'0,"0"0"-13"16,0 0-78-16,0 0 10 15,0 0-18-15,0 0-14 16,0 0-27-16,0-17-21 16,0 17-19-16,0 0-15 15,0 0-13-15,0 0-6 16,0 0 2-16,0 0-1 16,0 0-7-16,0 0-11 15,0 0 0-15,0 0-16 16,0 7-11-16,0 7 12 0,0 8 14 15,0 0 1 1,0 3-1-16,0 1 0 0,5 2 0 16,3 3 1-16,6-2-1 15,1-1 1-15,2 1 0 16,-3-7 0-16,-1-6-2 16,-1-4-5-16,0-7 5 15,-2-2 2-15,-1-3 1 16,2 0 16-16,3-8-1 15,1-12-3-15,-1-5 0 16,-1-1-1-16,2 1-2 16,-6-1 2-16,-2 9-1 15,0 4 10-15,-5 7 6 16,-2 5 2-16,3 1-29 16,-1 0-7-16,4 0-19 0,3 5 3 15,2 7 15-15,0 0 1 16,6 2-2-16,1-5-2 15,1-1 4-15,3-5 5 16,1-3 2-16,0 0 1 16,2-8 15-16,4-19 2 15,-2-9-2-15,2-10 27 16,-4 0 42-16,-6 8 7 16,-6 8-1-16,-12 12 20 15,2 8-34-15,-3 8-37 16,0 2-35-16,0 0-5 15,0 0-25-15,0 0-26 16,0 0-30-16,0 0-37 0,0 0-60 16,0 0-94-1,0 0-107-15,0 0-366 0</inkml:trace>
  <inkml:trace contextRef="#ctx0" brushRef="#br0" timeOffset="35">18822 340 340 0,'0'0'381'15,"0"0"-128"-15,0 0-41 16,154-65-10-16,-74 31 1 15,-1-3-48-15,-6 6-53 16,-13 3-64-16,-16 7-38 16,-12 11 0-16,-13 5-96 15,-11 5-122-15,-2 0-144 16,-6 5-216-16</inkml:trace>
  <inkml:trace contextRef="#ctx0" brushRef="#br0" timeOffset="36">19361-290 475 0,'0'0'179'0,"0"0"42"16,0 0-26-16,0 0-20 0,0 0-17 16,0 0-43-16,16-43-41 15,-16 41-37-15,-11 2-29 16,-21 0-8-16,-12 0-49 15,-12 16-49-15,-10 9 19 16,1 3-1-16,6 2-4 16,12-5-3-16,13-3 52 15,11-5 6-15,12-8-14 16,6 0-3-16,5-2 1 16,0-1 10-16,0 4 26 15,3-1 9-15,10 6 1 0,3 11 5 16,-1 7 7-1,-1 13 1-15,-2 10 6 0,-7 7 1 16,-5 8 6-16,0 3-14 16,0-2 9-16,0-7-3 15,-9-6-9-15,1-9-10 16,-1-12-28-16,-1-8-87 16,-2-10-125-16,4-10-135 0</inkml:trace>
  <inkml:trace contextRef="#ctx0" brushRef="#br1" timeOffset="37">18593-403 157 0,'0'0'166'0,"0"0"-33"15,0 0 30-15,0 0-42 16,0 0 14-16,0 0-23 0,2-82 5 16,-2 80-5-16,0-1-19 15,0 3-24-15,0 0-24 16,0 0-45-16,0 13-4 16,0 25-22-16,0 23 26 15,0 23 0-15,0 17 1 16,0 11 8-16,-2 2 2 15,-9 0-2-15,2-7 1 16,-1-11 6-16,1-10-4 16,1-10-3-16,1-9-8 15,2-12 0-15,-1-7 1 16,4-14-1-16,2-9 0 0,-4-10-1 16,4-4-1-16,0-6-16 15,0-5-34-15,0 0-27 16,0 0-22-16,0 0-38 15,9-16-39-15,9-4-194 0</inkml:trace>
  <inkml:trace contextRef="#ctx0" brushRef="#br2" timeOffset="38">-64 5134 537 0,'0'0'297'0,"0"0"-61"15,0 0-45-15,0 0-36 16,0 0-69-16,0 0-41 15,0 0-34-15,-29 23-5 16,18 11 4-16,-5 8 5 16,3 7-2-16,9 1-13 15,4-1 1-15,0-6-1 16,3-8-9-16,25-6-8 0,9-14-30 16,10-15-5-16,7 0 7 15,-1-23 19-15,-4-18 21 16,-16-10 5-16,-13-5 7 15,-14 1 9-15,-6-3-1 16,-15 7-4-16,-18 7-4 16,-1 14-6-16,-2 12-1 15,4 10-12-15,3 8-59 16,4 0-94-16,6 13-126 16,7 0-195-16</inkml:trace>
  <inkml:trace contextRef="#ctx0" brushRef="#br2" timeOffset="39">-828 4371 370 0,'0'0'349'15,"0"0"-113"-15,0 0-88 16,0 0-10-16,0 0-61 16,0 0-31-16,-12 13-30 0,12-9-15 15,0 4 0 1,0-1 22-16,9 5 22 0,5-1 13 16,-3 2-17-16,3 2-20 15,1 1-9-15,2 2-5 16,-4 2-7-16,4 3 1 15,0-1 0-15,-3 1 1 16,3 0-1-16,-2 0 0 16,-2-3 0-16,4 1 0 15,-1-4-1-15,5-2 0 16,-1 1-1-16,3-1-11 16,-7-5-8-16,4-2-11 15,-5-3 6-15,-5-5 4 16,4 0 2-16,0 0 11 0,4-15 8 15,1-14 1-15,1-4-1 16,-3-7 0-16,-3-3 0 16,-1 0 1-16,-3 2 0 15,-5 6 0-15,-3 7 0 16,-2 5 6-16,3 7-5 16,-3 6 6-16,0 3-7 15,0 5 9-15,0 2-4 16,0 0-6-16,0 0-18 15,0 27-4-15,0 19 22 16,0 17 0-16,-8 16 9 16,1 15 8-16,-5 13 34 15,3 2-15-15,-2 0-7 0,-1-8 1 16,5-6-7-16,0-17-13 16,4-18-7-16,1-11-2 15,2-16-1-15,0-10-8 16,0-12-59-16,0-7-49 15,0-4-29-15,0 0-61 16,0-10-80-16,0-6-283 0</inkml:trace>
  <inkml:trace contextRef="#ctx0" brushRef="#br2" timeOffset="40">619 5233 459 0,'0'0'252'15,"0"0"-127"-15,0 0 51 16,0 0-56-16,0 0-78 0,0 0-36 16,0 0 1-1,-27 56-4-15,25-22 30 16,2-2-1-16,0 4-20 0,0 2 2 16,16-5-2-16,7-3-5 15,3-7-6-15,5-11-1 16,2-6 2-16,1-6-1 15,-2-6 9-15,-5-18 0 16,-3-10 10-16,-7-3 33 16,-7 0 3-16,-7 6 23 0,-3 2-20 15,0 9-17 1,0 5-20-16,0 4-11 0,0 6-11 16,0 0-48-16,0 3-56 15,-3-1-55-15,3 0-19 16,0 3-44-16,0 0-5 15,0 0-76-15,0 0-82 0</inkml:trace>
  <inkml:trace contextRef="#ctx0" brushRef="#br2" timeOffset="41">1131 5423 314 0,'0'0'258'16,"0"0"-55"-16,0 0-52 0,0 0-13 15,0 0-65-15,0 0-28 16,0 0-32-16,-2 49 8 16,-1-24 18-16,0 5 5 15,3-2-17-15,-3-2-18 16,3-8-7-16,0-4-1 15,0-7 2-15,0-6 6 16,0-1 11-16,-3 0 13 16,3-8 34-16,-2-21-36 15,2-7-24-15,0-9-7 16,0-4 0-16,5-2 5 16,16 0-5-16,4 9 0 15,2 9 9-15,2 12-2 0,0 13-7 16,1 8-11-16,-1 0 10 15,-2 29-11-15,2 6 2 16,-4 8 1-16,-6 3 8 16,2-1-7-16,-8-3 0 15,-1-11-39-15,0-3-49 16,-9-12-82-16,-1-6-104 16,-2-6-214-16</inkml:trace>
  <inkml:trace contextRef="#ctx0" brushRef="#br2" timeOffset="42">1854 5368 608 0,'0'0'215'0,"0"0"-1"16,0 0-32-16,0 0-30 15,0 0-31-15,0 0-51 16,0 0-14-16,0-79-5 16,-13 79-1-16,-3 0-44 0,-4 0-6 15,-5 23-32-15,-3 10-6 16,2 5 7-16,10 5-1 15,4-4-4-15,12-4-25 16,0-9-18-16,0-10-22 16,17-8 11-16,7-8 47 15,0 0 38-15,-2-23 5 16,1-7 26-16,-6-5 26 16,-3-1 7-16,-5 1-9 15,-6 4-10-15,0 6-6 16,-3 5-13-16,0 6 0 15,0 7 5-15,0 5-1 16,0 2-14-16,0 0-11 0,0 0-9 16,0 0-14-1,0 23-2-15,0 12 24 0,11 10 1 16,8 14 1-16,4 9 9 16,9 14 11-16,1 7 9 15,0 9 4-15,4 7 1 16,0 4 1-16,-4-2-14 15,-1-5-11-15,-8-14-3 16,-9-12-7-16,-9-13 0 16,-6-12-1-16,0-13-12 15,-25-12-8-15,-15-16-11 16,-11-10-11-16,-7-13 5 16,-6-30-16-16,3-15 37 15,12-11 16-15,13-4 42 16,16 1 35-16,18 3-5 0,2 4 20 15,7 1-2-15,28 3-8 16,10 3-2-16,3 5 18 16,0 10-36-16,-2 9-46 15,-7 14-16-15,-5 11-94 16,0 6-170-16,-7 3-235 16,-7 0-337-16</inkml:trace>
  <inkml:trace contextRef="#ctx0" brushRef="#br2" timeOffset="43">2034 4665 816 0,'0'0'253'0,"0"0"-156"16,0 0 30-16,0 0 30 15,0 0-40-15,25 129-42 16,-16-96-24-16,-1-2-28 16,-5-3-23-16,-3-3-4 15,0-5-133-15,-6-4-165 16,-11-12-462-16</inkml:trace>
  <inkml:trace contextRef="#ctx0" brushRef="#br2" timeOffset="44">2749 5154 776 0,'0'0'197'0,"0"0"-50"0,0 0-6 15,0 0-41-15,0 0-69 16,0 0-31-16,0 0-8 16,-61 27 6-16,36-1-4 15,-1-1 6-15,9 0 8 16,7-2 1-16,6 0-1 15,4-3-6-15,0-2 11 16,6 0-3-16,19 0 15 16,7-1 7-16,4 4 10 0,3 2-7 15,-2 2-9 1,-3 7-17-16,-12 4-8 0,-10 4 6 16,-12 3-6-16,0 0 13 15,-14-2 7-15,-21-5-5 16,-3-9-16-16,-5-9-5 15,4-9-47-15,3-4-15 16,4-5-4-16,10 0-15 16,5-16-18-16,8-4-68 15,9-17-62-15,0 8-48 16,0-2-67-16</inkml:trace>
  <inkml:trace contextRef="#ctx0" brushRef="#br2" timeOffset="45">3925 5483 189 0,'0'0'267'0,"0"0"-33"15,0 0-94-15,0 0-23 16,0 0-30-16,0 0-4 15,0 5-13-15,0 0-15 16,0 5-25-16,0 5-28 16,0 12 28-16,0 2 17 0,0 7-21 15,0 3-12-15,0 0-5 16,0-4-8-16,0-4 1 16,0-6-1-16,0-9-1 15,0-9-1-15,0-5-9 16,0-2 10-16,0 0 11 15,0-11 15-15,0-16-15 16,0-8-9-16,5-5-1 16,3-7-1-16,3-3-1 15,6 4-1-15,3 7 2 16,-1 8-1-16,-2 10 0 0,3 14-8 16,-3 7-6-16,2 0 8 15,2 3 0-15,-2 19-2 16,0 4-8-16,1 4-9 15,-3 3-8-15,-3-3 5 16,1-3 2-16,-7-4 9 16,-3-10-16-16,2-6-8 15,-7-7 16-15,2 0 26 16,-2 0 22-16,0-16 11 16,3-15-23-16,-1-4-10 15,7-2 12-15,2 1-1 16,4 2-2-16,1 6 4 15,1 8 28-15,3 10 1 16,-3 8-13-16,2 2-28 0,-1 6 1 16,1 18-1-16,-2 9-1 15,1 5 0-15,-2 2-1 16,-1-2-43-16,-5-5-54 16,0-5-67-16,-5-8-111 15,-3-12-217-15</inkml:trace>
  <inkml:trace contextRef="#ctx0" brushRef="#br2" timeOffset="46">4745 5392 192 0,'0'0'349'15,"0"0"-99"-15,0 0-100 16,0 0-20-16,0 0-49 16,0 0-48-16,0 0-31 15,-4 40 12-15,-1-4 10 16,2 7-10-16,3 2 3 16,0 3-6-16,0-4 2 15,14-9-12-15,8-4 2 16,6-14-3-16,0-10-1 15,9-7 1-15,0-1 0 0,-1-28 1 16,1-10 0-16,-8-5 7 16,-12-7-1-16,-14 3-7 15,-3 0 6-15,-9 2-6 16,-19 6 9-16,-6 10-8 16,0 7 0-16,0 12 5 15,-2 9-6-15,1 2-10 16,1 2-16-16,4 14-13 15,4 2-51-15,13-1-33 16,13-2-49-16,0-2-122 16,0-5-93-16</inkml:trace>
  <inkml:trace contextRef="#ctx0" brushRef="#br2" timeOffset="47">5626 5475 32 0,'0'0'134'16,"0"0"25"-16,0 0 21 15,0 0 8-15,0 0-37 16,0 0-15-16,0 0-7 15,-53-53 1-15,42 48-29 16,0 0-24-16,-4 3-23 16,-2 2-29-16,-5 0-19 15,-1 5-5-15,-2 15-1 16,-1 2 0-16,7 7 0 16,2 1 0-16,5-1-1 0,9-3-7 15,3-3 7-15,0-4-12 16,3-7-5-1,21-4-1-15,0-8 1 0,10 0 16 16,3-14 2-16,5-14-2 16,4-9-9-16,-4-8 10 15,0-9 1-15,-2-5 7 16,-6-4-6-16,-6-2-1 16,-12-4 1-16,-8 1 7 15,-8 2-8-15,0 3-1 16,0 10-5-16,-16 9 6 15,0 13 0-15,-1 9 1 16,0 13 5-16,-3 3-4 16,1 6-2-16,-5 0-9 15,1 23-1-15,1 10 9 0,6 15 1 16,3 7 6-16,8 11 5 16,5 3 3-16,0 2 15 15,5-3 2-15,15-5-2 16,0-7-21-16,4-7-2 15,-5-9-6-15,1-9-12 16,-1-12-58-16,-2-6-66 16,6-9-93-16,-4-4-99 15,-7 0-239-15</inkml:trace>
  <inkml:trace contextRef="#ctx0" brushRef="#br2" timeOffset="48">5956 5427 392 0,'0'0'155'16,"0"0"-9"-16,0 0-40 16,0 0-20-16,0 0-47 15,0 0 36-15,0 0 11 16,26 68-15-16,-9-32-28 15,0 0-17-15,3-4-16 16,-1-1-3-16,4-12-5 16,-4-4-1-16,5-8 0 15,-5-7 5-15,1 0 4 0,-3-18 7 16,-6-14 15 0,-2-10 22-16,-7-9 20 0,-2-2-31 15,0-1-33-15,-2 2-10 16,-12 9-6-16,1 12-17 15,5 11-8-15,0 10-14 16,2 8-36-16,1 2-45 16,-4 0-104-16,4 12-30 15,2 0-98-15</inkml:trace>
  <inkml:trace contextRef="#ctx0" brushRef="#br2" timeOffset="49">6438 5020 367 0,'0'0'401'15,"0"0"-141"-15,0 0-26 16,0 0-58-16,0 0-98 16,0 0-39-16,0 0-39 0,-19 9 5 15,19 24-5-15,0 16 36 16,0 7 18-16,9 6 1 16,-4 1 1-16,0 4-15 15,1-9-19-15,1-5-15 16,-5-10-6-16,1-10 0 15,-3-8-1-15,3-9-35 16,-1-7-46-16,2-1-42 16,-2 1-34-16,9-5-60 15,-2 0-91-15,-1-4-182 0</inkml:trace>
  <inkml:trace contextRef="#ctx0" brushRef="#br2" timeOffset="50">6724 5341 522 0,'0'0'237'0,"0"0"-15"16,0 0-98-16,0 0-50 15,0 0-61-15,0 0 25 16,0 0-9-16,-5 93 4 15,5-59-14-15,0-5-10 16,0 1-8-16,5-3 9 16,12-10-10-16,2-4-1 15,4-11-14-15,-1-2 1 0,2-2 14 16,-5-23 7 0,-6-7 19-16,-3-5 28 0,-8-4 4 15,-2 1-3-15,0 2-10 16,0 8-16-16,-2 4-7 15,-11 11-9-15,6 4-13 16,-2 6-38-16,1 5-74 16,-4 0-119-16,5 0-137 15,1 10-181-15</inkml:trace>
  <inkml:trace contextRef="#ctx0" brushRef="#br2" timeOffset="51">7234 5170 897 0,'0'0'184'16,"0"0"-26"-16,0 0-37 15,0 0 3-15,0 0-82 16,0 0-19-16,0 0-14 15,12-15-9-15,-32 40 1 16,-6 6 9-16,1 1-10 16,8-1 1-16,6-5-1 15,8-8-1-15,3-1-17 16,0-5 7-16,5 1 10 16,21-2 1-16,8 1 22 0,6 0 37 15,1 4 1-15,-1 2-23 16,-6 5-17-16,-9 5-10 15,-11 0 2-15,-10 0 8 16,-4 3 11-16,-7-7 6 16,-15-2-17-16,-7-11-8 15,-1-3-12-15,-2-5-41 16,8-3-68-16,0 0-76 16,7-18-181-16,12-3-455 0</inkml:trace>
  <inkml:trace contextRef="#ctx0" brushRef="#br2" timeOffset="52">8078 4868 803 0,'0'0'355'16,"0"0"-15"-16,0 0-59 16,0 0-27-16,0 0-44 15,0 0-59-15,0 0-59 16,-7 0-61-16,7 0-31 16,0 0-18-16,0 0-95 0,0 0-94 15,0 0-104 1,0 0-265-16,0 0-320 0</inkml:trace>
  <inkml:trace contextRef="#ctx0" brushRef="#br2" timeOffset="53">8551 5160 340 0,'0'0'202'0,"0"0"61"16,0 0-51-16,0 0 10 15,0 0-31-15,0 0-21 0,0 0-13 16,3-81-32-1,-6 81-46-15,-11 0-46 0,-6 0-33 16,-5 13-13-16,-4 12-5 16,7 3-1-16,3-1 3 15,4-2-1-15,13-6-14 16,2-2-9-16,0 1 17 16,17-3 13-16,16 3 10 15,10 3 10-15,10 2 6 16,4 1 6-16,-1 2-9 15,-11 2-3-15,-12 0-10 16,-15 0 0-16,-16-2 1 16,-2-1 14-16,-16-5 10 15,-24 1 16-15,-7-8-7 16,-4-7-11-16,0-1-10 0,6-5-12 16,11 0-1-16,8 0-16 15,9 0-33-15,12-7-61 16,5-23-85-16,3 2-304 15,16-3-460-15</inkml:trace>
  <inkml:trace contextRef="#ctx0" brushRef="#br2" timeOffset="54">8037 5165 454 0,'0'0'232'0,"0"0"-35"16,0 0-95-16,0 0-54 15,0 0-9-15,0 0 90 16,0 0 14-16,24 142-28 16,-19-97-16-16,0-3-31 15,-2-4-33-15,3-8-22 16,-3-7-11-16,2-5-2 16,-2-6-57-16,-3-8-78 15,0-4-83-15,0 0-106 0,-3 0-213 16</inkml:trace>
  <inkml:trace contextRef="#ctx0" brushRef="#br2" timeOffset="55">10455 4606 48 0,'0'0'639'15,"0"0"-473"-15,0 0 20 16,0 0-71-16,0 0-53 16,0 0-56-16,0 0-6 15,-9 36 0-15,9 5 34 16,0 15 4-16,0 7-3 16,0 10 1-16,0 9 15 15,0-4-12-15,4 2-16 0,1-10-14 16,0-12-7-16,-3-9-1 15,5-13-1-15,-4-17-1 16,-3-6-25-16,3-9 4 16,-3-4 22-16,0 0 13 15,0-14 7-15,2-13-20 16,3-7-9-16,4-8 9 16,9-2-6-16,-2-2-1 15,9 4-2-15,1 3 7 16,-4 10 1-16,1 10-7 15,-6 9 0-15,0 10-7 16,-2 0 1-16,1 7 5 16,-2 15 7-16,0 12 0 0,-2 0 0 15,-2 0-5-15,-1 2 7 16,-1-5-1-16,-2-8 0 16,0-8-10-16,-1-4-69 15,-3-11-110-15,-2 0-103 16,0 0-62-16</inkml:trace>
  <inkml:trace contextRef="#ctx0" brushRef="#br2" timeOffset="56">10897 4993 127 0,'0'0'351'16,"0"0"-242"-16,0 0-28 0,0 0 12 16,0 0-17-16,0 0-11 15,0 0 3-15,129 83 4 16,-97-83 18-16,-1 0 0 16,3-15 7-16,-4-16-22 15,-1-4-34-15,-7-3-33 16,-12 2-8-16,-10 6-47 15,0 7 0-15,-32 10-25 16,-10 13 2-16,-9 0 28 16,-3 36 42-16,1 12 18 15,11 12 73-15,8 7 22 0,17-1-20 16,15 0 6-16,2-10-11 16,19-9-10-16,18-11 4 15,10-13 10-15,6-10-47 16,5-11-26-16,20-2-19 15,-13-15-193-15,-14-13-433 0</inkml:trace>
  <inkml:trace contextRef="#ctx0" brushRef="#br2" timeOffset="57">9738 5033 696 0,'0'0'191'15,"0"0"-40"-15,0 0-9 16,0 0 36-16,0 0-18 16,0 0-26-16,190 6-10 15,-144-20-13-15,0-4-27 0,-6 4-43 16,-9 1-28-16,-6 0-13 15,-11 6-18-15,-2 1-95 16,5 0-131-16,-6-3-277 16,0-1-218-16</inkml:trace>
  <inkml:trace contextRef="#ctx0" brushRef="#br2" timeOffset="58">9981 4614 363 0,'0'0'163'0,"0"0"-11"15,0 0 30-15,0 0-65 16,0 0-51-16,0 0-38 0,0 0-27 15,-20 41 8-15,17 4 33 16,0 17 15-16,0 3-21 16,1 6-9-16,-1 3 1 15,3-6-6-15,-2-2-12 16,-1-9-2-16,3-14-6 16,0-10-2-16,0-13-21 15,0-10-79-15,0-8-85 16,0-2-1-16,0-12-41 15,0-8-129-15</inkml:trace>
  <inkml:trace contextRef="#ctx0" brushRef="#br2" timeOffset="59">13768 4680 825 0,'0'0'342'16,"0"0"-42"-16,0 0-6 15,0 0-99-15,0 0-102 16,0 0-85-16,0 0-8 15,0-43-98-15,0 43-184 16,5 18-295-16,-2-1-214 0</inkml:trace>
  <inkml:trace contextRef="#ctx0" brushRef="#br2" timeOffset="60">13796 4980 401 0,'0'0'176'16,"0"0"90"-16,0 0-41 15,0 0-34-15,0 0-78 16,0 0-69-16,0 0-44 15,0 27 1-15,0 9 45 16,0 5 5-16,0 2-24 16,4-2-9-16,1-6-10 15,-2-5-8-15,2-9-15 16,2-10-88-16,-5-11-152 16,0-3-123-16,-2-20-234 0</inkml:trace>
  <inkml:trace contextRef="#ctx0" brushRef="#br2" timeOffset="61">14159 4855 538 0,'0'0'240'16,"0"0"20"-16,0 0-37 15,0 0-43-15,0 0-73 16,0 0-52-16,0 0-34 0,21-51-21 15,-32 56-27-15,-9 16 11 16,-6 4 0-16,3 0 2 16,6 1 4-16,4-6-1 15,10-2-5-15,3-2-5 16,0-6 5-16,9 0 9 16,18 0 7-16,7-3 13 15,6 3 19-15,3 4 4 16,-4 4-14-16,0 4-16 15,-10 3-5-15,-10 6 1 16,-11-1 0-16,-8 0 7 16,0 1 6-16,-8-3 4 0,-14-5-5 15,-7-8-5-15,-1-2-9 16,-1-11-32-16,0-2-24 16,5 0-26-16,8-2-43 15,11-34-69-15,7 1-140 16,0-4-335-16</inkml:trace>
  <inkml:trace contextRef="#ctx0" brushRef="#br2" timeOffset="62">14611 4937 674 0,'0'0'266'16,"0"0"-45"-16,0 0-76 15,0 0 3-15,0 0-23 16,175-43-32-16,-124 27-26 16,-12 1-38-16,-7 2-29 15,-7 6-56-15,1-4-119 16,-7 4-139-16,-6-4-420 0</inkml:trace>
  <inkml:trace contextRef="#ctx0" brushRef="#br2" timeOffset="63">14718 4566 582 0,'0'0'174'16,"0"0"153"-16,0 0-91 16,0 0-64-16,0 0-71 15,0 0-93-15,0 0 3 16,-5 63 2-16,5-7 54 16,0 9 9-16,2 10-11 15,4-4-24-15,3-2-23 16,-4-9-17-16,2-6-1 15,-5-11-28-15,4-10-63 16,-4-11-74-16,1-8-63 16,-3-14-69-16,0 0-22 15,-3-14-241-15</inkml:trace>
  <inkml:trace contextRef="#ctx0" brushRef="#br2" timeOffset="64">15350 4957 202 0,'0'0'183'15,"0"0"38"-15,0 0-74 16,0 0-28-16,0 0-28 15,0 0 4-15,0 0-2 16,-45-26 18-16,31 26-21 16,-1 0-54-16,-7 0-34 15,0 21-2-15,-1 7-1 16,1 5 0-16,7 1-8 16,8 0-1-16,4-6-10 15,3-8-14-15,0-7-2 16,7-10 6-16,13-3 28 15,4-5 2-15,1-20 10 16,-6-6-10-16,-2-6-8 0,-5 6-8 16,-7-1-6-16,-2 10-26 15,-3 9 22-15,0 13 7 16,0 0-28-16,0 5 13 16,0 18 32-16,0 5 2 15,0 0 10-15,9 0 4 16,4-5-14-16,16-10 0 15,-5-6-139-15,0-7-268 0</inkml:trace>
  <inkml:trace contextRef="#ctx0" brushRef="#br2" timeOffset="65">15350 4957 5 0,'166'-8'690'0,"-168"21"-605"16,-1 7 57-16,0 8-48 0,1 7 4 15,2 4-47-15,-3-4-17 16,-1 1 16-16,2-8-13 16,-1-5-19-16,1-8-10 15,2-10-7-15,0-3 1 16,0-2 5-16,0-2 12 15,0-24-19-15,0-9-7 0,0-11-19 16,0-10-2-16,0-4-10 16,16 1 15-16,12 4 10 15,3 9 13-15,9 12 32 16,0 20 27-16,-4 14 1 16,4 0-22-16,-6 19-20 15,-7 17 3-15,-5 3 8 16,-4 1-6-16,-7-4-11 15,1-8-12-15,-4-8-11 16,-3-8-88-16,-5-12-96 16,0 0-191-16,0 0-257 0</inkml:trace>
  <inkml:trace contextRef="#ctx0" brushRef="#br2" timeOffset="66">15350 4957 5 0</inkml:trace>
  <inkml:trace contextRef="#ctx0" brushRef="#br2" timeOffset="67">16202 4769 933 0,'0'0'106'0,"0"0"83"16,0 0-94-16,0 0-42 15,0 0-32-15,0 0-21 16,0 0-7-16,0 0 7 15,-107 63 12-15,72-20-6 16,3 5-6-16,3 6 0 16,12-1 1-16,9-2-1 0,8-5-1 15,0-5-7-15,8-11 8 16,20-7-1-16,9-11-8 16,5-9 8-16,9-3-7 15,6-5-4-15,4-26 3 16,7-6 9-16,0-14 1 15,0-5 0-15,-9-1 1 16,-8 2-1-16,-12 2 0 16,-17 7 0-16,-8 8 7 15,-11 8-8-15,-3 3-1 16,0 13-8-16,0 9 8 16,-14 5-8-16,-5 0-4 0,-4 8 2 15,-6 20 11 1,4 12 31-16,1 11 1 0,2 7-12 15,9 8 5-15,10 5 18 16,3-2-1-16,0-6 3 16,21-6 5-16,3-12 2 15,11-14-31-15,-2-12-5 16,7-11-16-16,16-8-6 16,-10 0-180-16,-9-10-379 0</inkml:trace>
  <inkml:trace contextRef="#ctx0" brushRef="#br2" timeOffset="68">12022 5097 385 0,'0'0'290'0,"0"0"-88"16,0 0-37-16,0 0-44 15,0 0-38-15,0 0-9 16,0 0-31-16,-2-13-4 0,2 1 9 16,2-4-6-16,12-5-23 15,6 4-18-15,9-4-1 16,5 6-1-16,2 5-7 15,6 10-4-15,-2 0-1 16,-2 5-13-16,-3 21-12 16,-4 6-7-16,-11 7 0 15,-6 4 0-15,-12 0 0 16,-2 0 12-16,0-4-16 16,-2-4-8-16,-18-7-24 0,1-9-1 15,-1-8 5 1,1-5 53-16,-3-6 24 0,9 0 43 15,5-18 61-15,8-11 39 16,0-9-40-16,2-4-21 16,27-7-27-16,10-4 19 15,3 2 3-15,6 0-3 16,1 8-14-16,-7 7-34 16,-9 14-26-16,-4 11-17 15,-9 11-127-15,-3 0-151 16,-6 18-101-16,-6 3-303 0</inkml:trace>
  <inkml:trace contextRef="#ctx0" brushRef="#br2" timeOffset="69">12763 4999 22 0,'0'0'520'0,"0"0"-344"15,0 0-20-15,0 0-68 16,0 0-44-16,0 0-44 16,0 0-7-16,18 17 7 15,-7-12 0-15,2-4 8 16,3 2 12-16,0-3 19 15,5 0 10-15,1 0 6 16,3-7-9-16,4-14-7 0,-5-2-17 16,-2 1-12-16,-1-4 6 15,-10 3-1-15,-6 0 2 16,-5 6-4-16,0 4 0 16,0 6-12-16,-13 7-1 15,-12 0-29-15,-3 10-19 16,-6 20 4-16,0 8 24 15,2 6 14-15,10 1 6 16,5 1 1-16,12 0 8 16,5-3 9-16,0 0 30 15,14-5-4-15,14-8-8 16,3-9-6-16,3-9-2 0,3-7-12 16,-1-5-3-16,-6 0-13 15,2 0-48-15,-3-12-132 16,-7-5-67-16,-8-1-269 0</inkml:trace>
  <inkml:trace contextRef="#ctx0" brushRef="#br2" timeOffset="70">13438 4863 232 0,'0'0'296'0,"0"0"-49"0,0 0-29 16,0 0-24-16,0 0-49 15,0 0-51-15,0 0-49 16,-8-18-45-16,-14 26 0 16,-7 11-12-16,-1 10-6 15,-5 1 6-15,9 1 11 16,4 0-8-16,12-3 3 15,3-6-4-15,7-2-1 16,0 1-8-16,17-7 17 16,15 3 2-16,1-3 8 15,4-1 5-15,-3 2-3 16,-4 0-4-16,-3 4-6 16,-14-4 2-16,-7 2 6 15,-6 2 5-15,0-2 0 0,-19-2 11 16,-10 0-11-16,-6 1-7 15,2-6-6-15,-1-2-28 16,6-7-20-16,5-1-33 16,9 0-45-16,14-1-64 15,0-15-90-15,0-4-246 0</inkml:trace>
  <inkml:trace contextRef="#ctx0" brushRef="#br2" timeOffset="71">17577 4898 682 0,'0'0'373'0,"0"0"-153"16,0 0-56-16,0 0-48 15,150-12 51-15,-70-3-7 16,-5-3-30-16,-3 1-33 0,-19-2-47 16,-14 9-35-16,-14-1-15 15,-8 7-40-15,-8 2-81 16,-1-1-80-16,7-7-102 16,-1 2-280-16,-3-3-122 0</inkml:trace>
  <inkml:trace contextRef="#ctx0" brushRef="#br2" timeOffset="72">17787 4388 620 0,'0'0'82'0,"0"0"26"16,0 0-11-16,0 136 13 15,3-69 7-15,5 10-27 16,3 4-6-16,-5-3-19 16,0-4-30-16,-1-8-14 0,-2-11-12 15,2-11-9 1,-1-16-12-16,2-10-100 0,-6-18-162 16,0 0-232-16</inkml:trace>
  <inkml:trace contextRef="#ctx0" brushRef="#br2" timeOffset="73">18463 4817 124 0,'0'0'825'0,"0"0"-662"16,0 0 49-1,0 0-149-15,0 0-50 0,0 0 3 16,-107 145 0-16,75-89-4 16,10 5 10-16,8-2-2 15,12-4-1-15,2-9-18 16,16-16-1-16,28-12-8 15,9-18-18-15,11 0 0 16,1-28-19-16,-8-17-16 16,-18-14 61-16,-17-4 12 0,-22-7 57 15,0 5-19 1,-27 4-11-16,-16 13 25 0,-2 7-26 16,6 11-38-16,2 2-6 15,11 10-129-15,12 6-271 0</inkml:trace>
  <inkml:trace contextRef="#ctx0" brushRef="#br1" timeOffset="74">19174 4102 479 0,'0'0'110'0,"0"0"27"16,0 0-35-16,0 0-37 15,0 0-24-15,0 0-41 16,0 0-18-16,0 88 18 0,0-11 83 16,0 17 1-16,0 33-13 15,0 34 26-15,-17 33 16 16,-8 3-21-16,0-31-18 16,5-48-13-16,9-41 0 15,-1-13-3-15,4 2-24 16,-4-3-20-16,4-2-8 15,0-23-6-15,5-13 1 16,3-14-1-16,0-11-6 16,0 0-4-16,0 0-16 15,0-11-27-15,0-32-105 16,0 5-160-16,0-3-240 0</inkml:trace>
  <inkml:trace contextRef="#ctx0" brushRef="#br2" timeOffset="75">19566 4566 179 0,'0'0'268'16,"0"0"-93"-16,0 0-42 16,0 0-9-16,0 0 9 15,0 0-28-15,0-2 21 16,0 2 3-16,0 0-10 15,0 0-26-15,0 0-43 16,0 0-40-16,0 14-10 16,0 19-6-16,0 11 6 15,-2 9-1-15,-3 6 0 16,0-1 1-16,0-3-1 16,2-1 0-16,-2-6 1 0,1-8-1 15,2-4-1-15,-1-8-8 16,0-5-57-16,-2-8-41 15,3-7-48-15,-5-2-44 16,0-6-10-16,-3 0-25 16,5-11-121-16</inkml:trace>
  <inkml:trace contextRef="#ctx0" brushRef="#br2" timeOffset="76">19541 4578 117 0,'0'0'218'16,"0"0"7"-16,0 0-39 16,0 0-20-16,0 0-31 15,0 0-12-15,0 0-24 16,13-23-33-16,-3 14-16 0,4-1-13 15,3-2-10-15,5 4-8 16,0 2-6-16,7 4-13 16,1 2-1-16,2 0-10 15,1 2-5-15,-1 16 8 16,-2 7-5-16,-6 9-53 16,-4 3-7-16,-13 9 15 15,-7 5 9-15,0 1 1 16,-5 7-7-16,-21 3 6 15,-4-2 10-15,-4-1 23 16,-3-6 10-16,3-4 6 16,3-12-25-16,0-6-21 15,6-11-16-15,4-4 6 16,5-9 20-16,4-7 4 16,10 0-19-16,2-7-89 0,0-12-114 15</inkml:trace>
  <inkml:trace contextRef="#ctx0" brushRef="#br2" timeOffset="77">19995 4898 361 0,'0'0'179'0,"0"0"-70"16,0 0-83-16,0 0-26 16,0 0 0-16,0 0 1 15,0 0 0-15,54 28 1 16,-43-25 8-16,3-3 17 0,1 0 34 16,-1 0 36-1,2 0-8-15,0-10-34 0,1-8-19 16,0-3-15-16,0 1-6 15,-5-3-7-15,0 0 0 16,-10 4 4-16,-2 3 21 16,0 4 38-16,-8 7-9 15,-18 5-51-15,-13 0-11 16,-4 10-8-16,-1 14 8 16,1 10 7-16,10 4 10 15,4 0-5-15,11 4 1 16,14-6 10-16,4-2 21 15,0-7-21-15,4-6 5 16,19-6-5-16,4-4-6 16,3-5-8-16,-1 0-9 0,1-4-22 15,12 1-139-15,-7-3-166 16,-8 0-382-16</inkml:trace>
  <inkml:trace contextRef="#ctx0" brushRef="#br2" timeOffset="78">22956 4700 500 0,'0'0'212'0,"0"0"-34"0,0 0-81 16,0 0-83 0,0 0-14-16,0 0-39 0,0 0 22 15,-142 77 17-15,106-40 6 16,5 4 5-16,8 2-9 16,10 1-2-16,6-9 1 15,7-5-1-15,0-9-15 16,24-14-21-16,6-7 8 15,7-2 18-15,3-28 10 16,0-11 8-16,-4-2 5 16,-2-1 44-16,-9 12 32 15,-8 8 2-15,-9 14-21 16,-4 10-37-16,-4 0-33 16,0 8-5-16,0 18 5 15,2 3 13-15,6 2 3 0,4-3-14 16,3-5-2-1,7-5-27-15,12-13-90 0,-4-5-90 16,-1 0-309-16</inkml:trace>
  <inkml:trace contextRef="#ctx0" brushRef="#br2" timeOffset="79">23248 4785 529 0,'0'0'504'16,"0"0"-304"-16,0 0-9 16,0 0-31-16,0 0-29 15,0 0-11-15,0 0 37 16,161-46-15-16,-110 26-37 16,-4 1-42-16,-15 2-60 15,-1 4-3-15,-8 3-125 16,10-3-126-16,-4 6-275 15,-3-4-413-15</inkml:trace>
  <inkml:trace contextRef="#ctx0" brushRef="#br2" timeOffset="80">23427 4299 755 0,'0'0'255'16,"0"0"-48"-16,0 0-78 15,0 0-119-15,0 0-2 16,0 0-8-16,0 0 72 0,0 196 1 16,0-123 21-16,0 4 0 15,-5-3-33-15,-8-3-39 16,5-8-13-16,-3-10-9 15,3-10-41-15,2-10-98 16,1-12-138-16,5-21-65 16,0 0 85-16,0-23-33 0</inkml:trace>
  <inkml:trace contextRef="#ctx0" brushRef="#br2" timeOffset="81">23931 4618 975 0,'0'0'150'16,"0"0"11"-16,0 0-123 16,0 0 28-16,0 0 65 15,6 136-15-15,1-95-38 16,-7 0-27-16,2-6-22 16,-2-8-12-16,0-6-11 15,0-9-6-15,0-6-37 16,0-6-119-16,0 0-89 15,0-18-97-15</inkml:trace>
  <inkml:trace contextRef="#ctx0" brushRef="#br2" timeOffset="82">23966 4497 874 0,'0'0'516'0,"0"0"-213"16,0 0-61-16,0 0-95 15,0 0-131-15,0 0-16 16,0 0-132-16,36-30-191 16,-30 30-356-16</inkml:trace>
  <inkml:trace contextRef="#ctx0" brushRef="#br2" timeOffset="83">24293 4813 656 0,'0'0'252'15,"0"0"7"-15,0 0-95 0,0 0-21 16,0 0-73-16,0 0-44 16,0 0 1-16,-8 17-27 15,-6 6-8-15,-7 4 8 16,5 9 0-16,-1 5 0 16,7-3-1-16,10-3-8 15,0-4-59-15,13-8-98 16,20-15-5-16,9-8 27 15,7-13 40-15,-5-26 50 16,-8-11 54-16,-9-6 54 16,-12 0 54-16,-15 1 44 15,0 9-6-15,-13 11-9 16,-16 9-94-16,2 10-43 0,-7 11-16 16,3 5-67-1,-6 5-75-15,10 16-108 0,7-3-122 0</inkml:trace>
  <inkml:trace contextRef="#ctx0" brushRef="#br2" timeOffset="84">20610 4827 434 0,'0'0'257'0,"0"0"-24"0,0 0-71 16,0 0 10-16,0 0-39 15,0 0-14-15,0 0-39 16,171-88-52-16,-148 75-28 16,-4 6-22-16,-5 4-186 15,-1-2-196-15</inkml:trace>
  <inkml:trace contextRef="#ctx0" brushRef="#br2" timeOffset="85">20880 4485 32 0,'0'0'489'16,"0"0"-345"-16,0 0 80 16,0 0-69-16,0 0-35 15,0 0-22-15,0 0 24 16,-3-43-58-16,-14 43-42 16,-8 0-21-16,-3 0-1 15,-3 0-8-15,0 9 7 16,-3 7-7-16,7 2 6 15,3-1-4-15,4 1-5 16,10-2-24-16,3-6-13 16,4-1 15-16,3 2 4 0,0-1 3 15,0 3 14 1,3 2 12-16,12 5 0 0,-1 3-1 16,0 7 0-16,-3 9 0 15,-2-1-12-15,-4 4-4 16,-2-1-8-16,-3-3-27 15,0-4-38-15,0-4-27 16,0-9-55-16,0-9-123 16,0-7-70-16</inkml:trace>
  <inkml:trace contextRef="#ctx0" brushRef="#br2" timeOffset="86">21077 4871 491 0,'0'0'164'16,"0"0"25"-16,0 0-59 16,0 0-27-16,0 0-44 15,0 0-56-15,0 0-3 16,-32 27-6-16,12 6 5 15,3 6-6-15,5-2-3 16,12-4 1-16,0-5-17 16,17-7-46-16,17-13 1 0,10-8 46 15,7-3 6 1,-2-30 19-16,-7-7 15 0,-8-7 27 16,-17-4 28-16,-17 3 29 15,0 5-5-15,-14 6 15 16,-20 9-25-16,-6 7-49 15,4 11-29-15,4 5-6 16,8 5-27-16,6 0-47 16,9 0-90-16,9 13-83 15,0 1-42-15,0 0-49 0</inkml:trace>
  <inkml:trace contextRef="#ctx0" brushRef="#br2" timeOffset="87">21442 4736 768 0,'0'0'174'0,"0"0"80"16,0 0-126-16,0 0-30 15,0 0-50-15,0 0-23 16,0 0 17-16,0 0 6 16,11 0-3-16,8 0-7 15,10 0-32-15,3 0-6 16,4 0-18-16,1 20 1 0,-8 9 4 16,0 3-21-16,-9 9-28 15,-8 2-46-15,-9 4 31 16,-3-7 16-16,0-6-7 15,-15-9-10-15,-5-9-6 16,-1-16 22-16,0 0 43 16,1-16 19-16,4-15 7 15,7-11 47-15,9-1 50 16,0 1-6-16,0-4 6 16,22 3-12-16,9 1-30 15,9 5-4-15,3 1-37 16,2 8-20-16,-4 11-1 15,-4 6-20-15,0 11-160 16,-9 0-188-16,-11 13-298 0</inkml:trace>
  <inkml:trace contextRef="#ctx0" brushRef="#br2" timeOffset="88">22099 4739 461 0,'0'0'327'0,"0"0"-205"15,0 0-83-15,0 0-39 16,0 0-10-16,0 0 10 16,0 0 1-16,0 127 19 0,0-97 26 15,0 0 8-15,0-2-17 16,0-2-19-16,0-7-7 15,0-5-9-15,0-5-1 16,0-6 1-16,0-3 11 16,0 0 22-16,0-9 62 15,0-17-64-15,0-7-16 16,5-5-9-16,9-3-7 16,6 6-1-16,0 5 1 15,2 7 0-15,1 5-1 16,-1 8 0-16,-2 6-6 15,0 4-4-15,2 0-9 16,-2 11 8-16,4 15 3 16,-5 2 1-16,-6 4 6 15,1 2-12-15,-1-4 4 0,-9-7-7 16,3-8-1-16,-4-5-27 16,-3-10-6-16,0 0 50 15,2-15 20-15,-2-21-20 16,6-12-35-16,5-6 11 15,9 2 19-15,2 3 5 16,5 13 47-16,-3 14 34 16,1 9-29-16,-1 11-37 15,0 2-15-15,2 0-16 16,-1 17 7-16,-2 6 9 16,-4 0-11-16,-5 2-33 15,-6 3-43-15,-1 6-101 16,-4-10-141-16,-3-6-230 0</inkml:trace>
  <inkml:trace contextRef="#ctx0" brushRef="#br2" timeOffset="89">24632 4855 234 0,'0'0'583'16,"0"0"-547"-16,0 0 38 0,0 0 14 15,0 0-24-15,17 142-40 16,-17-106 0-16,0-3 7 16,0-5-3-16,0-5-3 15,0-11-5-15,0-3-6 16,0-9 1-16,-5 0 28 15,5-14 43-15,0-21-67 16,0-11-19-16,0-7-1 16,15-3 1-16,11 2 25 15,2 6 30-15,1 12 29 16,1 13 40-16,3 12-38 16,1 11-33-16,1 0-36 0,-1 19-11 15,-3 14-4-15,-9 8 53 16,-2 5-16-16,-9-3-12 15,-3 1-7-15,-5-11-9 16,-3-7-11-16,0-7-17 16,0-11-79-16,-11-8-100 15,-14 0-80-15,2-21-368 0</inkml:trace>
  <inkml:trace contextRef="#ctx0" brushRef="#br3" timeOffset="90">-2100 7988 42 0,'0'0'192'16,"0"0"-64"-16,0 0-15 15,0 0-25-15,0 0-25 16,0 0 4-16,0 0 15 0,-3-8 13 16,0 8-2-16,3 0-17 15,0-3-18-15,-3 3-10 16,3 0-12-16,-2 0-20 15,-1 0-4-15,-2 0-4 16,-5 7-8-16,-1 14 0 16,3 7-1-16,-4 7-6 15,7 4 5-15,5 1-5 16,0 0-3-16,0-4 0 16,8-3-11-16,15-7-12 15,0-11-29-15,5-7-2 0,3-8 11 16,-6 0 15-1,1-18 38-15,-10-13 16 0,-8-5 17 16,-8-4 35-16,0 0 10 16,0 2-1-16,-16 7 4 15,-7 6-3-15,-2 4-46 16,3 9-32-16,5 1-3 16,2 4-43-16,7 2-63 15,8-5-93-15,0 2-127 16,0-5-213-16</inkml:trace>
  <inkml:trace contextRef="#ctx0" brushRef="#br3" timeOffset="91">-1719 7525 88 0,'0'0'562'0,"0"0"-361"16,0 0-37-16,0 0-57 16,0 0-107-16,0 0 0 15,0 0 0-15,-6 85 9 16,14-33 16-16,3 12 6 15,3 4 26-15,-4 6-11 0,0 1-7 16,2-10-24-16,-4-2-8 16,0-9-7-16,-2-12 0 15,-1-9-42-15,2-13-64 16,-4-5-67-16,-3-15-64 16,0 0-6-16,0 0 17 0</inkml:trace>
  <inkml:trace contextRef="#ctx0" brushRef="#br3" timeOffset="92">-1362 7830 693 0,'0'0'226'0,"0"0"-94"15,0 0-64-15,0 0-68 16,0 0-14-16,0 0 14 16,0 0 1-16,31 144 25 15,-25-101 17-15,3 1-15 16,-6-7-15-16,1-1-12 0,1-8-1 15,-3-5-42-15,-2-21-145 16,0-2-191-16</inkml:trace>
  <inkml:trace contextRef="#ctx0" brushRef="#br3" timeOffset="93">-1309 7560 1099 0,'0'0'271'16,"0"0"-74"-16,0 0-7 15,0 0-154-15,0 0-36 16,0 0-138-16,0 0-176 16,35-32-306-16</inkml:trace>
  <inkml:trace contextRef="#ctx0" brushRef="#br3" timeOffset="94">-2534 7541 189 0,'0'0'183'15,"0"0"-108"-15,0 0 31 16,0 0-21-16,0 0 4 16,0 0 15-16,0 0 38 15,27-94 5-15,-27 81-22 16,0 3 7-16,0 4 0 16,0 4-27-16,0 2-21 0,-2 0-45 15,-18 0-39-15,-11 8-10 16,-6 15-23-16,-5 9-2 15,0 7 11-15,4 3 3 16,9 2 2-16,7 2-18 16,4-6-8-16,12-2-16 15,6-6-16-15,0-6-17 16,9-3 38-16,18-4 35 16,7 1 14-16,9 0 7 15,-3 5 0-15,-1 4 0 16,-3 3 0-16,-11 4-1 15,-10 2 1-15,-10 1 1 16,-5-4 6-16,0-3 7 16,-22-6 31-16,-9-6 10 15,1-7-24-15,1-8 5 0,4-5-20 16,5 0-11-16,6 0-5 16,4 0-35-16,5-5-59 15,5-8-95-15,0 3-83 16,0 2-287-16</inkml:trace>
  <inkml:trace contextRef="#ctx0" brushRef="#br3" timeOffset="95">-887 8033 565 0,'0'0'236'15,"0"0"-91"-15,0 0 15 16,0 0-77-16,0 0-28 16,0 0 4-16,0 0 27 15,5-89 17-15,-5 79-9 16,-9 6-9-16,-2 4-52 15,-5 0-33-15,-4 1-16 16,-3 25-19-16,-2 10 5 16,2 4 5-16,4 3 8 15,5-2 1-15,8-3 0 16,6-6-25-16,0-9-6 16,8-5 7-16,18-11 8 15,7-7 10-15,8 0 14 16,2-35 8-16,6-10 0 15,-4-13 16-15,-2-14 0 0,-11-3-6 16,-5-10-4-16,-13-3 3 16,-12-4-8-16,-2-1-1 15,0-5-17-15,-22 7 2 16,-1 13-18-16,1 15 23 16,0 22 10-16,-1 23 11 15,3 18 7-15,4 5-18 16,-2 36-1-16,4 20 1 15,8 15 9-15,6 8 20 16,0 10 10-16,14-3-4 16,12 0 8-16,4-2-5 15,5-10-16-15,-5-11-13 16,-1-7-9-16,-1-13-38 0,-6-9-107 16,1-9-144-16,-5-12-202 15,-8-9-140-15</inkml:trace>
  <inkml:trace contextRef="#ctx0" brushRef="#br3" timeOffset="96">-240 7830 355 0,'0'0'283'16,"0"0"-160"-16,0 0 15 16,0 0-2-16,0 0-38 0,0 0-11 15,0 0 19-15,12-61-19 16,-12 61-35-16,0 0-52 16,-16 15 0-16,-7 10-16 15,3 7-1-15,4-1 1 16,1 1 3-16,12-5 0 15,3-4-6-15,0-5-1 16,8 0 12-16,16-6 8 16,3 2 10-16,7 1 28 15,-2 2-12-15,-2 6-13 0,-4 3-6 16,-9 3 2 0,-9 5 7-16,-8-1 17 0,0-6 5 15,-3-4-2-15,-21-5-12 16,-3-10-16-16,-3-3-8 15,1-5-37-15,7 0-48 16,2 0-35-16,9-20-40 16,3 1-98-16,8-2-119 0</inkml:trace>
  <inkml:trace contextRef="#ctx0" brushRef="#br3" timeOffset="97">328 7797 1030 0,'0'0'319'15,"0"0"-87"-15,0 0 66 16,0 0-99-16,0 0-84 16,0 0-18-16,0 0-51 15,25 0-46-15,-22 0-4 0,0 0-148 16,0 2-171 0,-3 6-437-16</inkml:trace>
  <inkml:trace contextRef="#ctx0" brushRef="#br3" timeOffset="98">381 8170 1220 0,'0'0'305'0,"0"0"-95"16,0 0 129-16,0 0-90 15,0 0-136-15,0 0-80 16,0 0-33-16,62-17-135 15,-65 11-241-15,-13-7-602 0</inkml:trace>
  <inkml:trace contextRef="#ctx0" brushRef="#br3" timeOffset="99">1251 7508 377 0,'0'0'210'15,"0"0"-93"-15,0 0 33 0,0 0-51 16,0 0-7-16,0 0 5 16,0-15-19-16,0 15-27 15,0 12-37-15,0 21-13 16,5 21 22-16,3 12 5 15,1 16-10-15,-4 0-9 16,-2 4 0-16,-1-4-8 16,2-10 0-16,-2-9-1 15,-2-18-9-15,3-15-50 16,0-12-76-16,-1-10-73 16,-2-8-13-16,0-10 91 15,3-15-108-15,-3-9-137 0</inkml:trace>
  <inkml:trace contextRef="#ctx0" brushRef="#br3" timeOffset="100">1300 7904 403 0,'0'0'219'0,"0"0"-50"16,0 0-16-16,0 0-93 15,0 0-40-15,0 0-7 16,0 0 1-16,127-72 2 15,-91 60-8-15,-1-3 2 16,-4 0-3-16,0-6 7 16,-3-5 7-16,0 2-14 15,-5-7 0-15,-3-2-7 0,-4-3 0 16,-3 0-1 0,-8 1 0-16,-5-2-7 0,0-2-3 15,0 3 9-15,0 3 1 16,-12 6 1-16,4 7 14 15,-1 3 13-15,4 11 15 16,2 0 6-16,0 6-12 16,3 0-36-16,0 3-7 15,0 23-19-15,0 11 22 16,11 19 4-16,6 11 16 16,0 5 7-16,2 7 25 15,-2-3-2-15,3-1-20 0,-3-9-14 16,-3-12-11-16,-2-8-1 15,-1-14 0-15,-5-13-52 16,-3-8-60-16,-3-9-44 16,0-2 20-16,0-2-26 15,-9-13-416-15</inkml:trace>
  <inkml:trace contextRef="#ctx0" brushRef="#br3" timeOffset="101">2056 7809 396 0,'0'0'325'0,"0"0"-134"15,0 0-77-15,0 0-39 16,0 0-75-16,0 0 0 15,0 0-9-15,5 55 9 16,2-20 34-16,1 4-14 16,4 3-13-16,5-5-6 15,2-1-1-15,6-10 0 16,4-8-12-16,3-13-4 16,0-5 3-16,-3-8 13 15,-4-19 1-15,-6-9 19 16,-7-5-5-16,-9-5-1 15,-3 1-4-15,0 4-2 0,-17 5 2 16,-11 8 1 0,-1 11 2-16,-5 4-13 0,4 11 0 15,-1 2-24-15,5 0-15 16,10 0-34-16,7 0-35 16,9 7-80-16,0-2-80 15,9-2-1-15</inkml:trace>
  <inkml:trace contextRef="#ctx0" brushRef="#br3" timeOffset="102">2567 7853 165 0,'0'0'401'0,"0"0"-162"16,0 0-18-16,0 0-59 16,0 0-66-16,0 0-22 15,0 0-2-15,0-17-12 16,0 17-24-16,0 0-36 0,0 5-10 15,6 13-4 1,4 14 14-16,8 7 0 0,1 3 1 16,1 2-1-16,0-4-6 15,0-5-32-15,-4-7-46 16,1-10-22-16,0-11 28 16,-6-7 36-16,2-2 42 15,-3-28 23-15,2-14-7 16,-2-4-1-16,4-5-9 15,4 8-5-15,-1 7 0 16,-1 12 24-16,2 18-25 16,-1 8-18-16,2 0 5 15,1 26 13-15,5 6 1 16,-1-2-1-16,-3-1-2 16,4-12-15-16,-5-6-8 0,-3-11 24 15,0-7 1-15,-5-30 56 16,-4-19 21-16,-2-7 7 15,-3-7-14-15,-3 2 21 16,0 9-9-16,0 12-36 16,0 15-41-16,0 10-5 15,0 8-131-15,0 5-251 0</inkml:trace>
  <inkml:trace contextRef="#ctx0" brushRef="#br3" timeOffset="103">3769 7832 628 0,'0'0'183'0,"0"0"-4"15,0 0 5-15,0 0-74 0,0 0-56 16,0 0-11-16,0 0 6 16,0-14-21-16,0 21-22 15,13 13 10-15,1 11 38 16,3 1-27-16,0 6-17 15,-2-2-8-15,-5-5-2 16,-1-6-1-16,-4-7-10 16,-2-7-7-16,1-7 1 15,-4-4 17-15,3 0 6 16,-3-9 19-16,0-15-2 0,2-9-21 16,6-6-2-1,1-5 0-15,5 0 0 0,6 7 2 16,0 1-1-16,2 5 14 15,1 11-3-15,-1 9-12 16,4 9-2-16,-1 2 1 16,4 0-7-16,-2 21 7 15,-1 3-2-15,-1 3-9 16,-8 2-1-16,-3-6-1 16,-6-2-2-16,-1-8 1 15,-5-5 2-15,-2-8 0 16,0 0 13-16,0-7 12 15,0-17-12-15,0-11-20 16,0-7 5-16,0-1 15 0,8 6 1 16,3 3 6-16,7 11 16 15,1 7 1-15,1 15-6 16,5 1-17-16,3 5 0 16,4 20 0-16,-5 11 15 15,0-1-9-15,-7 3-7 16,-6-2-19-16,-4-3-68 15,-1-8-148-15,-6-8-138 16,0-5-290-16</inkml:trace>
  <inkml:trace contextRef="#ctx0" brushRef="#br3" timeOffset="104">4750 7675 728 0,'0'0'218'0,"0"0"-95"16,0 0-85-16,0 0-19 15,0 0-3-15,0 0-5 16,0 175-4-16,0-126-1 16,14-5-4-16,6-7-2 15,2-9 0-15,10-11 0 16,1-11-1-16,7-6 0 15,-3-14 1-15,-1-15 1 16,-6-15 8-16,-9-1 8 0,-11-4 35 16,-10-2-4-16,0 6-13 15,0 3-2-15,-14 8-21 16,-3 8-12-16,4 9-39 16,1 4-45-16,7 8-52 15,5-2-51-15,0 7-92 16,0 0-112-16</inkml:trace>
  <inkml:trace contextRef="#ctx0" brushRef="#br3" timeOffset="105">5443 7629 428 0,'0'0'187'15,"0"0"27"-15,0 0-9 16,0 0-40-16,0 0-62 15,0 0-54-15,0 0-39 16,-79-53-10-16,57 81-8 16,-1 6 7-16,3 3 1 0,4 5 12 15,5 1 1-15,7-1 1 16,4-2-5-16,0-4 0 16,4-3 2-16,15-7-1 15,3-6-2-15,4-10 2 16,7-8-3-16,1-2 3 15,3 0-10-15,-1-15-11 16,8-17-124-16,-14 1-204 16,-1 4-456-16</inkml:trace>
  <inkml:trace contextRef="#ctx0" brushRef="#br3" timeOffset="106">5779 7254 965 0,'0'0'185'0,"0"0"-63"16,0 0-9-16,0 0-88 15,0 0-18-15,0 0 13 16,5 135 2-16,-5-81 19 15,0 11-5-15,0-2 2 16,0 5 0-16,0-3-14 0,0-9-15 16,0-11-8-1,0-9-1-15,0-13-13 0,0-15-20 16,0-4-21-16,0-4 35 16,0-11 19-16,3-19-2 15,15-8 1-15,4-5 0 16,7-3 1-16,1 3 0 15,1 7 7-15,0 11 45 16,-2 15 5-16,-2 10-19 16,2 0-2-16,-4 28 31 15,4 10 30-15,-5 3-18 16,2-1-50-16,-3-4-14 16,-3-11-15-16,-6-5-21 15,-11-12-121-15,-1-6-228 16,-2-2-651-16</inkml:trace>
  <inkml:trace contextRef="#ctx0" brushRef="#br3" timeOffset="107">7178 7447 421 0,'0'0'222'0,"0"0"-18"16,0 0-54 0,0 0-16-16,0 0-63 0,0 0-46 15,0 0 29-15,31 28 1 16,-18-9-26-16,1 5-18 15,4-6-9-15,-4-1-1 16,0-6 0-16,-1-4 0 16,2-7 2-16,5 0 7 15,-1 0 10-15,5-20-8 16,-5-8 1-16,1-2 0 16,-3-4-3-16,-3 1-8 15,-3 8-1-15,-6 4 12 16,-1 11 2-16,-4 6 8 15,0 4-10-15,0 0-13 0,0 20-11 16,0 20-1-16,0 21 12 16,0 12 9-16,-4 13 15 15,1 8 32-15,1-2-8 16,-4-6-15-16,4-9-15 16,2-11-17-16,-3-15-1 15,3-14 0-15,0-14-38 16,-4-12-51-16,4-11-30 15,0 0 22-15,0-5 5 16,0-33-144-16,0 2-68 16,4-1-202-16</inkml:trace>
  <inkml:trace contextRef="#ctx0" brushRef="#br3" timeOffset="108">7691 7701 510 0,'0'0'130'0,"0"0"9"16,0 0-19-16,0 0-25 15,0 0-23-15,0 0 48 16,0 0 35-16,11-26-25 16,-11 26-32-16,0 0-50 15,0 15-41-15,0 7-7 16,0 9-1-16,0 5 1 15,3-2-1-15,16 3-18 0,8-9-23 16,3-11-12-16,6-8-4 16,4-9 23-16,0-4 10 15,-10-20 2-15,-6-16 10 16,-16 1 7-16,-8-7 5 16,-8-1 0-16,-26 1-18 15,-5-2 19-15,-5 14 0 16,5 6 2-16,8 8-2 15,9 12-8-15,7 8-55 16,10 0-93-16,2 3-85 16,3 22 8-16,5-5-19 15,13 0-57-15</inkml:trace>
  <inkml:trace contextRef="#ctx0" brushRef="#br3" timeOffset="109">8235 7559 514 0,'0'0'122'15,"0"0"-38"-15,0 0-20 16,0 0 5-16,0 0-30 15,34 131-16-15,-17-88-6 16,9-2-15-16,4-8 4 0,10-10-6 16,5-11 2-16,4-12 5 15,-5 0 1-15,-2-22 3 16,-8-19 49-16,-8-12 30 16,-13-6 58-16,-13-4 26 15,0 2-39-15,0 9-42 16,-13 10-61-16,-4 11-32 15,0 6-60-15,5 10-106 16,4-1-244-16</inkml:trace>
  <inkml:trace contextRef="#ctx0" brushRef="#br3" timeOffset="110">10884 7468 347 0,'0'0'261'0,"0"0"-104"0,0 0-25 15,0 0 24-15,0 0-23 16,0 0-24-16,0 0-54 16,86 60-28-16,-69-52-5 15,1-3-6-15,-2-5 0 16,1 0 23-16,3 0 40 15,-1-18-4-15,-4-11-31 16,-1-3-6-16,-8-4-25 16,-6 1-13-16,0 5-9 15,-8 7-29-15,-19 15-4 16,-7 8-31-16,-7 15-17 16,-4 26 58-16,2 14 32 0,6 9 20 15,10 5 32-15,10-1 18 16,14-6-25-16,3-4 4 15,0-13 11-15,25-10-16 16,7-12-5-16,6-10 10 16,5-10-1-16,2-3-45 15,-3 0-3-15,-8 0-139 16,0-9-122-16,-12 2-283 16,-4-3-305-16</inkml:trace>
  <inkml:trace contextRef="#ctx0" brushRef="#br3" timeOffset="111">11324 7642 727 0,'0'0'358'0,"0"0"-158"15,0 0-52-15,0 0 61 16,0 0-63-16,177-36-5 16,-123 13-29-16,-4 0-59 0,-10 6-53 15,-3-6-86-15,-10 8-179 16,-7-3-417-16</inkml:trace>
  <inkml:trace contextRef="#ctx0" brushRef="#br3" timeOffset="112">11519 7142 785 0,'0'0'150'0,"0"0"46"15,0 0-71-15,0 0-79 16,0 0-17-16,0 0 90 16,4 145 3-16,-4-82-23 15,0 8-14-15,0 1-32 16,0-5-30-16,0-3-16 16,-2-10-7-16,-5-12-29 0,5-8-71 15,2-14-79 1,0-12-104-16,0-8-99 0,0 0-183 0</inkml:trace>
  <inkml:trace contextRef="#ctx0" brushRef="#br3" timeOffset="113">12076 7617 502 0,'0'0'241'0,"0"0"-89"16,0 0 1-16,0 0-8 16,0 0-74-16,0 0-2 15,0 0 17-15,6-94 33 16,-9 94-27-16,-18 0-27 15,-3 0-47-15,-3 15-11 16,-5 13-6-16,6 5 16 16,9 6-2-16,6-2 7 15,9 0-10-15,2-1 5 16,0-5-5-16,13-8 5 16,11-7 7-16,5-9-2 15,6-7-2-15,3 0-20 0,3-3-13 16,4-20-91-16,-14 3-145 15,-6-3-303-15</inkml:trace>
  <inkml:trace contextRef="#ctx0" brushRef="#br3" timeOffset="114">9448 7310 492 0,'0'0'227'16,"0"0"17"-16,0 0-62 15,0 0-75-15,0 0-61 16,0 0 28-16,0 0-24 16,-28-23-33-16,1 26-10 0,3 17-6 15,-1 4-1-15,1 3 0 16,8 1-1-16,8-3-1 16,5 0-8-16,3-5 0 15,0 0 1-15,11-2 1 16,15-2 8-16,8-1 1 15,8-2 22-15,0 5 2 16,1-1-5-16,-4 6-13 16,-11 5-7-16,-12 0 0 15,-7 2 0-15,-9 2 9 16,0-6 30-16,-22 0 11 16,-9-5-23-16,-5-9-15 15,-1-5-12-15,2-3-19 16,6-4-1-16,7 0-3 0,8-4-6 15,6-11-41-15,6-2-65 16,2-19-92-16,8 6-84 16,8 0-74-16</inkml:trace>
  <inkml:trace contextRef="#ctx0" brushRef="#br3" timeOffset="115">9708 7523 834 0,'0'0'317'0,"0"0"-71"16,0 0-105-16,0 0-29 15,0 0-41-15,0 0 40 16,171-38 17-16,-114 17-30 16,-4 0-44-16,-10 7-41 15,-10 1-13-15,-7 6-74 16,-9 7-140-16,-6 0-163 0,-9-2-366 16</inkml:trace>
  <inkml:trace contextRef="#ctx0" brushRef="#br3" timeOffset="116">9918 7089 689 0,'0'0'175'0,"0"0"56"16,0 0-55-16,0 0-77 15,0 0-95-15,0 0 6 16,0 0-4-16,-10 106 42 16,10-47 4-16,0 7 5 15,0 0-9-15,0-3-6 16,0-1-27-16,0-9-15 16,0-7 0-16,2-11-81 15,3-11-99-15,-5-8-103 16,0-7-81-16,0-9-160 0</inkml:trace>
  <inkml:trace contextRef="#ctx0" brushRef="#br3" timeOffset="117">10212 7534 492 0,'0'0'258'16,"0"0"-25"-16,0 0-39 15,0 0-36-15,0 0-89 0,0 0-14 16,0 0-14 0,84-49-5-16,-64 43-5 0,2 4-8 15,7 2-8-15,3 0 5 16,1 2-7-16,0 19-13 16,1 9-1-16,-8 8 1 15,-6 4-7-15,-12 6-5 16,-8-5-3-16,0-4-2 15,-3-10-12-15,-11-8-5 16,-4-14 8-16,6-7 16 16,-5 0 10-16,3-28 0 15,1-6 2-15,9-5 19 16,4-5 22-16,0-2 1 16,17 6-16-16,12-1 43 15,7 7-11-15,0 0-25 0,1 9-17 16,-7 7-18-16,-3 7-5 15,-8 11-32-15,-5 0-139 16,-6 9-148-16,-3 8-190 16,0-5-188-16</inkml:trace>
  <inkml:trace contextRef="#ctx0" brushRef="#br3" timeOffset="118">12463 6978 735 0,'0'0'337'0,"0"0"-162"16,0 0-33-16,0 0-61 15,0 0-74-15,0 0 2 16,0 0 22-16,0 164 8 16,0-100 19-16,-6 6 15 15,-5 7-28-15,-1 2-7 16,1 0-13-16,-3-2-13 15,-3-3-2-15,2-10-10 16,8-16 1-16,-2-9-1 16,3-20 1-16,6-9 0 15,0-10 0-15,0 0 18 0,0-6 15 16,0-23-9-16,15-11-18 16,7-8-7-16,6-4-1 15,6 4-1-15,-3 3-4 16,0 12 6-16,-3 8 1 15,-2 11 24-15,-4 14-5 16,3 0-19-16,4 14 6 16,-1 18 36-16,0 7 9 15,-3 3-15-15,-1-2 3 16,-7-4-17-16,-4-8-17 16,-4-7-6-16,-4-8-56 15,-5-13-147-15,0 0-298 16,-11-21-532-16</inkml:trace>
  <inkml:trace contextRef="#ctx0" brushRef="#br3" timeOffset="119">13539 7587 355 0,'0'0'225'15,"0"0"-13"-15,0 0-15 16,0 0-21-16,0 0-28 0,0 0-31 16,0 0-24-1,-5-19-36-15,3 19-26 0,2 0-23 16,0 3-8-16,0 18-10 16,0 6 10-16,0 9 6 15,0 3-4-15,0-5-1 16,2-2 0-16,-2-10-1 15,3-7-1-15,-3-7-15 16,0-8 1-16,0 0 15 16,2 0 7-16,1-3 9 0,8-17-3 15,2-11-12 1,3-1 0-16,1-6 0 0,3 3-1 16,0 8 1-16,-7 4-1 15,1 10-1 1,1 9-15-16,-1 4 0 0,0 0 4 15,6 2 3-15,-3 16 1 16,2 5-1-16,2 0-6 16,-7-1 5-16,-4-4 9 15,-5-2 0-15,2-5 0 16,-5-4 0-16,-2-6 0 16,3-1 1-16,-1 0 10 15,1 0 15-15,7-16 35 16,-2-10-40-16,6 0-10 15,0-2-4-15,6 3-6 16,-3 7 1-16,2 8 43 0,1 10-21 16,0 0-23-16,2 3 0 15,1 17 0-15,2 8 1 16,-5 0 0-16,-3 3-1 16,-2-4-15-16,-8-2-34 15,0-2-59-15,-7-5-87 16,3-6-102-16,-3-6-110 15,2-6-219-15</inkml:trace>
  <inkml:trace contextRef="#ctx0" brushRef="#br3" timeOffset="120">14464 7619 182 0,'0'0'199'16,"0"0"-27"-16,0 0-9 16,0 0 43-16,0 0-41 15,0 0-38-15,0 0-24 16,24-55-10-16,-24 32 3 16,0 5-15-16,-4 3 4 15,-9 4-40-15,-2 11-22 16,-4 0-23-16,-3 11-9 15,-5 22-6-15,6 7 6 0,0 6-4 16,10 0 6-16,8 0-2 16,3-9-5-16,0-9-21 15,8-10-9 1,13-13 3-16,1-5 18 0,3-5 23 16,1-26 0-16,1-7 8 15,-6-5-7-15,-5 5 6 16,-4 8-7-16,-7 10 2 15,-2 12 7-15,-3 8-9 16,0 0-15-16,0 23-3 16,0 15 18-16,0 4 24 15,9 2 8-15,8-3-5 16,5-10 5-16,6-9-19 16,6-12-13-16,2-7-22 0,5-3-52 15,6-23-118 1,-8-8-201-16,-7-1-356 0</inkml:trace>
  <inkml:trace contextRef="#ctx0" brushRef="#br3" timeOffset="121">15062 7477 861 0,'0'0'392'0,"0"0"-136"16,0 0-129-16,0 0-18 15,0 0 17-15,147-9 64 0,-80-10-8 16,2-1-60-1,-10 3-77-15,-14 1-45 16,-8 6-16-16,-12 2-131 0,9-9-113 16,-9 1-69-16,-1-2-301 0</inkml:trace>
  <inkml:trace contextRef="#ctx0" brushRef="#br3" timeOffset="122">15091 7145 23 0,'0'0'730'16,"0"0"-581"-16,0 0 81 16,0 0-68-16,0 0-60 0,0 0-81 15,0 0 24-15,17 91 60 16,-12-33-10-16,4 10-18 16,-6 4-8-16,2-1-33 15,-2-5-10-15,-3-5-15 16,0-8-11-16,0-12-8 15,0-13-87-15,3-11-130 16,3-17-153-16,2-2-153 16,1-21 37-16</inkml:trace>
  <inkml:trace contextRef="#ctx0" brushRef="#br3" timeOffset="123">15409 7131 45 0,'0'0'572'15,"0"0"-487"-15,0 0 100 16,0 0-52-16,0 0-57 16,0 0-47-16,0 0-6 15,6 23 35-15,-1 18 80 16,1 8-12-16,-2 12-24 15,-1 2-38-15,-1 1-19 16,1-3-22-16,-3-9-14 0,3-9-9 16,-1-9-8-16,-2-11-73 15,0-10-63-15,0-13-87 16,0 0-45-16,-8 0-56 0</inkml:trace>
  <inkml:trace contextRef="#ctx0" brushRef="#br3" timeOffset="124">16621 7409 745 0,'0'0'124'0,"0"0"152"15,0 0-26-15,0 0-92 16,0 0-58-16,0 0-15 16,0 0-27-16,12-41 5 15,10 23-4-15,7 2 1 16,11 2 0-16,6 4-25 15,3 5-20-15,-1 5-14 16,0 0-1-16,-3 25-2 16,-5 13-5-16,-12 8-50 15,-8 4 6-15,-12 2-8 0,-8-4-13 16,0-6-21 0,0-9-5-16,-10-10 19 0,-5-12 14 15,-2-9 18-15,3-2 27 16,1-13 19-16,0-20 1 15,8-4 1-15,5-12 34 16,0-1 14-16,11-2 12 16,20 0 5-16,4-3 26 15,6 8 9-15,1 6-22 16,-1 6-31-16,-2 7-48 16,-6 12-4-16,2 16-156 15,-13 0-181-15,-5 0-417 0</inkml:trace>
  <inkml:trace contextRef="#ctx0" brushRef="#br3" timeOffset="125">17761 7190 988 0,'0'0'130'0,"0"0"169"16,0 0-53-16,0 0-108 16,0 0-63-16,0 0 10 0,0 0-38 15,17-43-38 1,-56 77-8-16,0 0 0 0,-1 7-1 16,7-3 0-1,12-2-1-15,13-5-5 0,8-3-1 16,0-5-5-16,16-1 5 15,21 1 7-15,12-1 18 16,7 4 9-16,0 3 16 16,-8 3-9-16,-11 4-22 15,-17 4-6-15,-18 3-5 16,-2 0 15-16,-34-2 4 16,-17-8-8-16,-8-10-4 15,-5-7 0-15,-1-12-8 16,9-4-9-16,10 0-11 15,12 0-33-15,12-3-56 16,16-21-104-16,6 3-177 0,0-5-483 16</inkml:trace>
  <inkml:trace contextRef="#ctx0" brushRef="#br3" timeOffset="126">15964 7366 778 0,'0'0'104'0,"0"0"72"16,0 0-72-16,0 0-66 15,0 0-13-15,0 0 30 16,0 0 16-16,40 77 7 16,-21-61-8-16,5-3-22 0,-5-6-13 15,4-4-12-15,-1-3-7 16,-2 0 3-1,0-3 4-15,1-14-1 0,-11-9-10 16,-1-1-12-16,-9-6 0 16,0 1-27-16,0 0-9 15,-17 7 10-15,-6 7 7 16,0 16-3-16,-4 2-4 16,-5 12 11-16,4 21 15 15,0 11 26-15,8 3 6 16,9 5-1-16,11 1 14 15,0-1-9-15,3-2 12 16,22-8 21-16,3-6-5 0,6-12-14 16,3-8-21-1,2-11-18-15,-3-5-11 0,1 0-33 16,-5-13-116-16,1-24-90 16,-10 0-268-16,-6 1-532 0</inkml:trace>
  <inkml:trace contextRef="#ctx0" brushRef="#br3" timeOffset="127">-1810 10393 633 0,'0'0'142'16,"0"0"-48"-16,0 0 61 15,0 0-102-15,0 0-11 16,0 0 41-16,0 0-1 15,-70-36-8-15,56 36 13 0,-4 5-58 16,2 18-23-16,2 5-6 16,6 1 0-16,8 4-6 15,0-4-1-15,2 0-1 16,20-6 1-16,10-13-10 16,1-8-9-16,2-2 8 15,-1-2 7-15,-7-19 9 16,-5-3 2-16,-4-2 0 15,-7-2 0-15,-6 3 7 16,-2 2 1-16,-3 5-7 16,0 8 6-16,0 4 0 15,0 6 0-15,0 0 14 16,0 6-20-16,0 19 6 16,6 17 2-16,2 10 25 0,7 9-4 15,2 7 6-15,-2 6 2 16,1 0-17-16,-3-6 2 15,-1-9 3-15,0-11-11 16,-2-15-14-16,-3-13 1 16,-2-15-1-16,-2-5 19 15,2-12 106-15,1-29-28 16,2-12-44-16,2-15-11 16,0-12 3-16,7-1 25 15,0-10 13-15,5 7 8 16,1 5-5-16,-2 21-38 15,-9 19-41-15,0 17-8 16,-9 13-74-16,-3 9-114 0,0 4-141 16,0 11-280-16,0 5-14 15</inkml:trace>
  <inkml:trace contextRef="#ctx0" brushRef="#br3" timeOffset="128">-1243 10385 522 0,'0'0'105'0,"0"0"-67"16,0 0-6-16,0 0-32 16,0 0 0-16,0 0 15 15,0 0 79-15,0 16 16 16,0-4 16-16,-2 6-16 16,2 9-48-16,0 2-35 15,0-1-9-15,0 8-11 16,14 1 0-16,1-3-5 15,7-6 6-15,-3-8-6 16,4-10-1-16,1-10 8 16,5 0 14-16,-4-15 17 0,1-16-3 15,-4-4-16-15,-5-8 45 16,-6-3 11-16,-4-6-13 16,-5-3-25-16,-2 9-13 15,0 7-14-15,0 10-10 16,0 12 0-16,0 8-2 15,-5 7-27-15,-2 2-22 16,2 0-97-16,-1 2-155 16,-2 13-61-16,5-4-189 0</inkml:trace>
  <inkml:trace contextRef="#ctx0" brushRef="#br3" timeOffset="129">-772 10201 1134 0,'0'0'352'15,"0"0"-100"-15,0 0 23 0,0 0-193 16,0 0-82-16,0 0-12 15,0 0-127-15,44-42-179 16,-31 42-442-16</inkml:trace>
  <inkml:trace contextRef="#ctx0" brushRef="#br3" timeOffset="130">-764 10373 430 0,'0'0'317'0,"0"0"-103"15,0 0-15-15,0 0-42 16,0 0-93-16,0 0-38 15,0 0 42-15,6 91 26 16,-6-51-9-16,3 4-9 0,-3-4-3 16,3 1-38-16,2-8-26 15,-2-5-8-15,0-11-1 16,2-11-81-16,-2-6-124 16,2 0-110-16,0-23-27 0</inkml:trace>
  <inkml:trace contextRef="#ctx0" brushRef="#br3" timeOffset="131">-2992 9475 32 0,'0'0'748'0,"0"0"-459"16,0 0-122-16,0 0-59 16,0 0-74-16,0 0-26 15,0 0 3-15,4 40-11 16,-4 6 42-16,0 18 29 16,-4 19-17-16,-13 37-17 15,2-7-16-15,-7 11-20 0,3-1 1 16,6-22-1-16,-2-5 0 15,4-17-1-15,3-21-6 16,5-17-4-16,3-16 3 16,0-11 0-16,0-10-2 15,0-4-4-15,16 0 13 16,15 0 26-16,8 0 32 16,15-15 5-16,2-2 23 15,5-1 6-15,-5 0 7 16,-5 1-31-16,-10 11-50 15,-4 1-18-15,-8 5 0 16,-4 0-12-16,-5 0-39 0,-3 0-84 16,-6 0-72-1,-8 0-84-15,-3 0-119 0,0 0-139 0</inkml:trace>
  <inkml:trace contextRef="#ctx0" brushRef="#br3" timeOffset="132">-2336 10261 620 0,'0'0'363'0,"0"0"-179"15,0 0-103-15,0 0-78 16,0 0-3-16,0 0 0 16,0 0 28-16,32 130 40 15,-26-85 19-15,0-6-20 16,-1 1-24-16,-2-11-24 15,4-10-8-15,-5-3-11 16,1-7-73-16,-3-6-133 16,0-3-127-16,0-3-13 15</inkml:trace>
  <inkml:trace contextRef="#ctx0" brushRef="#br3" timeOffset="133">-2320 9962 51 0,'0'0'1290'15,"0"0"-915"-15,0 0-75 16,0 0-45-16,0 0-146 0,0 0-78 16,0 0-31-1,-3-23-13-15,3 23-106 0,0 0-141 16,0 0-220-16,3-5-687 0</inkml:trace>
  <inkml:trace contextRef="#ctx0" brushRef="#br3" timeOffset="134">-252 10544 367 0,'0'0'368'0,"0"0"-165"16,0 0-35-16,0 0-45 16,0 0-81-16,0 0-7 15,0 0 21-15,-29-46 2 16,16 35 25-16,1 1 6 16,-5 8-11-16,-3 2-9 15,1 0-46-15,-7 6-23 16,1 23 0-16,1-1-7 15,4 5 4-15,9 2-6 16,10-2 3-16,1-5-8 0,0-5-14 16,4-6-4-16,22-11-1 15,2-6 6-15,9 0 3 16,5-28 0-16,3-18-28 16,2-5-13-16,2-20 4 15,-3-7 33-15,-7-11 28 16,-2-29 26-16,-15 8 9 15,-15-6-16-15,-7 11-10 16,0 32-9-16,-16 9-9 16,-6 26 9-16,-1 30-3 0,1 8-10 15,-4 35 13 1,1 22 22-16,8 9 8 0,9 13 15 16,4 9 22-16,4 6 0 15,0-3-11-15,14-5 0 16,6-7-15-16,0-8-20 15,-1-14-20-15,2-12-1 16,2-12-17-16,-4-10-75 16,8-11-92-16,-3-7-125 15,-4-5-282-15</inkml:trace>
  <inkml:trace contextRef="#ctx0" brushRef="#br3" timeOffset="135">351 10327 606 0,'0'0'355'0,"0"0"-148"16,0 0 21-16,0 0-101 15,0 0-127-15,0 0-5 16,0 0-19-16,-69 30 10 16,45-2 12-16,2-5 2 15,7 0 15-15,6 0-14 16,9-10 0-16,0 1 0 0,2-6-1 16,27 3 0-16,5-1 0 15,5-3 6-15,7 3-6 16,-4 3 0-16,-3 3 0 15,-5-4 16-15,-12 3 26 16,-9 1-7-16,-13 1-6 16,0 1 23-16,-15 5 27 15,-21-7-37-15,-4 1-23 16,-3-11-19-16,3-4-25 16,4-2-24-16,8 0-12 15,9 0-6-15,7-13-46 16,12-15-59-16,0 0-77 15,6 5-262-15</inkml:trace>
  <inkml:trace contextRef="#ctx0" brushRef="#br3" timeOffset="136">911 10284 1028 0,'0'0'502'16,"0"0"-302"-16,0 0 15 0,0 0-61 15,0 0-112-15,0 0-36 16,0 0-6-16,3 5-90 15,0 5-120-15,-1-2-120 16,-2 3-432-16</inkml:trace>
  <inkml:trace contextRef="#ctx0" brushRef="#br3" timeOffset="137">973 10583 901 0,'0'0'594'15,"0"0"-351"-15,0 0 78 16,0 0-11-16,0 0-166 0,0 0-92 16,0 0-52-16,61 11-46 15,-61-11-199-15,0 0-280 16,-13-3-548-16</inkml:trace>
  <inkml:trace contextRef="#ctx0" brushRef="#br3" timeOffset="138">1870 10314 548 0,'0'0'295'16,"0"0"-107"-16,0 0-39 0,0 0-42 16,0 0-23-16,0 0-7 15,0 0 4-15,116-7-20 16,-73-3-17-16,-1 2-8 16,-1-4-17-16,3-4-4 15,-8-1-6-15,1-3-8 16,-10-3 9-16,0-5-9 15,-8-1 0-15,-8 0-1 16,-2-5-6-16,-6-1-10 16,-3 2 1-16,0-5 5 15,0 2 9-15,-3 1 1 16,-9 5-1-16,1 3 1 16,3 8 0-16,0 6 0 0,2 8 7 15,3-2 7-15,0 7-4 16,3 0-3-16,0 0-7 15,0 0 0-15,0 22-22 16,0 13 8-16,0 16 14 16,12 15 5-16,1 11 22 15,1 6 8-15,3-4-5 16,-2-6 3-16,-5-9-6 16,2-9-5-16,-3-9-10 15,-4-13-11-15,1-16-1 16,0-6 0-16,-6-9-42 15,3-2-41-15,-3 0-35 16,0 0-67-16,0 0-72 16,0-7-302-16</inkml:trace>
  <inkml:trace contextRef="#ctx0" brushRef="#br3" timeOffset="139">1890 9866 230 0,'0'0'492'15,"0"0"-326"-15,0 0 12 16,0 0-16-16,0 0-75 15,0 0-36-15,0 24-14 16,0 20 7-16,0 12 23 16,-3 18-3-16,0-1-6 15,0 6-1-15,3-6-12 16,-3-5-23-16,3-12-15 0,0-11-7 16,0-10-21-16,0-11-80 15,0-8-73-15,0-9-63 16,0-7-56-16,0 0-8 15,0-15-98-15</inkml:trace>
  <inkml:trace contextRef="#ctx0" brushRef="#br3" timeOffset="140">2674 10373 487 0,'0'0'197'0,"0"0"-44"0,0 0 26 16,0 0-69-1,0 0-31-15,0 0 14 0,0 0 32 16,0-5-37-16,0 5-35 15,0 17-40-15,0 6 0 16,0 5-6-16,0 8-6 16,0-4-1-16,6 2 0 15,14-11-8-15,5-5-11 16,4-9-7-16,1-9 5 16,1 0 21-16,0-17 16 15,-5-10 12-15,-7-7-5 16,-10 1 5-16,-7 0-6 15,-2 2-8-15,-5 9 21 0,-20 4-19 16,-4 7-16 0,-4 11-8-16,1 0-2 0,1 0-5 15,9 0-11-15,5 11-21 16,9-4-22-16,4-2-49 16,4 1-86-16,12-4-3 15,14 1-7-15,-1-3-125 0</inkml:trace>
  <inkml:trace contextRef="#ctx0" brushRef="#br3" timeOffset="141">3078 10312 371 0,'0'0'267'0,"0"0"-46"0,0 0-16 15,0 0-40-15,0 0-46 16,0 0-9-16,0 0-6 16,0-5-29-16,0 5-21 15,0 0-51-15,0 19-1 16,5 3-2-16,9 10 10 15,4 1-4-15,1-2-5 16,1 0-1-16,-1-6 1 16,1-4 1-16,-6-4-2 15,0-11 0-15,-3-5-1 0,1-1 1 16,-1 0 16-16,5-18 19 16,1-9-16-1,3-6-9-15,0-3-4 0,-1 1-6 16,-4 7 0-16,-1 10 0 15,-6 13-6-15,4 5-8 16,0 0-17-16,4 20 25 16,5 11 6-16,3-3 1 15,3 2-1-15,-5-9 1 16,-3-9-1-16,-4-6 0 16,-5-6 10-16,2-4 28 15,-4-27 52-15,1-8-46 16,-2-9-2-16,0-5-10 0,-4 2-15 15,-3 5-9-15,0 7-8 16,0 9-22-16,0 15-66 16,5 0-137-16,1 8-401 15</inkml:trace>
  <inkml:trace contextRef="#ctx0" brushRef="#br3" timeOffset="142">4316 10322 781 0,'0'0'269'16,"0"0"-106"-16,0 0 24 15,0 0-43-15,0 0 21 16,202-55-15-16,-139 29 16 16,-7 3-53-16,-13 6-69 15,-15 4-31-15,-12 7-13 0,-9 2-20 16,-5 4-95-16,-2 0-87 16,0 0-75-16,0 0-252 15,0 0-187-15</inkml:trace>
  <inkml:trace contextRef="#ctx0" brushRef="#br3" timeOffset="143">4736 9735 550 0,'0'0'228'15,"0"0"-53"-15,0 0 11 16,0 0-25-16,0 0-25 16,0 0-30-16,0 0-2 15,2 0 12-15,-2 0-24 16,-5 0-30-16,-15 0-47 15,-11 0-15-15,-6 0-27 16,-8 6-14-16,2-1-4 16,4 1 21-16,5 0 8 15,10-6-10-15,6 6-9 16,9-6-6-16,7 3-4 0,-1 2-31 16,3 3-2-1,-2 6 36-15,-1 7 29 0,3 2 5 16,-3 7 8-16,3 6 1 15,0 4 8-15,0 11 7 16,0 5 5-16,0 8 8 16,0-4-10-16,0 4 15 15,0-14-5-15,0 1-12 16,0-11-5-16,0-12-7 16,0-5-5-16,0-10-22 15,3-3-65-15,0-10-67 16,-3 0-77-16,0 0-2 15,0-18-150-15</inkml:trace>
  <inkml:trace contextRef="#ctx0" brushRef="#br3" timeOffset="144">5094 10334 198 0,'0'0'264'0,"0"0"-62"16,0 0-55-16,0 0-62 15,0 0-36-15,0 0-10 16,0 0 11-16,0-83-1 16,-15 64 27-16,-1 11 20 15,-4 0-34-15,-2 8-28 16,-5 0-34-16,0 16 0 0,1 13-8 16,6 5 7-1,7 1-7-15,7-3 0 0,6-3-3 16,0-7-20-16,3-4-19 15,19-13 5-15,4-5 25 16,2-5 20-16,3-18 18 16,-3-9-5-16,-5-2-11 15,-4 10 7-15,-7 5-7 16,-7 11 16-16,-5 6 4 16,0 2 1-16,0 0-12 15,0 18-11-15,5 2 21 16,5 1 3-16,4-1-11 15,5-3-1-15,4-6-12 0,2-6 0 16,15-5-52 0,-7 0-143-16,-7-8-435 0</inkml:trace>
  <inkml:trace contextRef="#ctx0" brushRef="#br3" timeOffset="145">5629 10013 871 0,'0'0'221'0,"0"0"-29"15,0 0 39-15,0 0-125 0,0 0-73 16,0 0-33-16,0 0-20 15,-37 22 4-15,12 8 9 16,-4 6-1-16,5 0-3 16,7-6-5-16,9-4-12 15,4-9-20-15,4-1 9 16,0-3 8-16,23-6 18 16,12 2 13-16,4-3 26 15,3 5 3-15,0 1 2 16,-6 3-1-16,-2 4-10 15,-10 3-9-15,-14 0 6 16,-10 7 28-16,0-7 11 16,-19 7 12-16,-15-4-28 0,-6-5-30 15,-1-7-10-15,4-3-51 16,3-10-37-16,5 0-9 16,16 0-52-16,13-17-48 15,0-9-54-15,10-5-333 0</inkml:trace>
  <inkml:trace contextRef="#ctx0" brushRef="#br3" timeOffset="146">6055 10188 882 0,'0'0'376'0,"0"0"-101"15,0 0-50-15,0 0-30 16,0 0-10-16,166-95 16 0,-124 71-35 15,-7 3-80-15,-16 8-68 16,-2 6-18-16,0-1-186 16,-5 1-332-16,-1-4-474 0</inkml:trace>
  <inkml:trace contextRef="#ctx0" brushRef="#br3" timeOffset="147">6126 9825 869 0,'0'0'198'0,"0"0"38"16,0 0 0-16,0 0-94 15,0 0-80-15,0 0-25 16,0 0-17-16,-5 28-19 15,5 17 64-15,5 13 40 16,3 11-30-16,-2 2-14 0,-3-2-33 16,0-8-21-1,-3-10-7-15,0-14-29 0,0-6-72 16,0-14-68-16,0-3-70 16,5-14-146-16,-2 0-170 15,-3-14-41-15</inkml:trace>
  <inkml:trace contextRef="#ctx0" brushRef="#br3" timeOffset="148">7759 9898 393 0,'0'0'306'16,"0"0"-82"-16,0 0-15 15,0 0-67-15,0 0-46 16,0 0-47-16,0 0-33 16,14 6-16-16,-4 16 28 15,5 14 47-15,2-3-31 0,2 1-28 16,-1 1-13 0,1-7-2-16,-5-12 5 0,1-2-6 15,-1-5 0-15,-1-9 0 16,1 0-1-16,7-12 1 15,1-15 6-15,4-11-5 16,-4-10 8-16,-3-2-8 16,-1-1 5-16,-4 12-3 15,-9 3 4-15,-2 16-5 16,-3 13-1-16,0 7-1 16,0 7-14-16,0 22-13 15,0 20 19-15,0 15 8 16,0 9 1-16,0 6 0 15,0-1 12-15,0-5 11 0,0-10-13 16,0-8-10 0,0-12 0-16,0-10-1 0,4-12-25 15,-1-4-55-15,-1-11-92 16,1-6-80-16,-1 0-47 16,0 0-28-16</inkml:trace>
  <inkml:trace contextRef="#ctx0" brushRef="#br3" timeOffset="149">8433 10048 557 0,'0'0'170'0,"0"0"-69"0,0 0 0 16,0 0 20-16,0 0-54 15,0 0-37-15,0 0-5 16,-23 48 30-16,9-13 1 16,6 7-27-16,2-5-18 15,6 2-3-15,0-10-8 16,9 0-1-16,18-10-18 16,7-11-21-16,12-8 8 15,5 0 22-15,-4-27 10 16,-1-6 0-16,-16-2 14 15,-14-6 28-15,-11 2 2 16,-5 2 4-16,-12 7 16 16,-19 2-2-16,-6 5-36 0,-3 11-26 15,4 8 0-15,2 4-42 16,9 0-45-16,8 0-48 16,17 4-85-16,0 8-109 15,0-12-74-15</inkml:trace>
  <inkml:trace contextRef="#ctx0" brushRef="#br3" timeOffset="150">8954 10013 522 0,'0'0'141'16,"0"0"-6"-16,0 0-70 16,0 0-19-16,0 0 17 15,8 146-28-15,7-102-15 16,4-3 6-16,7-8-7 16,4-7-12-16,8-15-6 15,-1-6 9-15,0-5 8 16,-4 0 48-16,-5-24 34 15,-8-10 15-15,-3-6 5 16,-12-8 4-16,-5-3 1 0,0 0-50 16,-3 5-35-1,-16 11-40-15,1 1-32 0,2 17-81 16,8-6-118-16,2 5-283 16,6 3-390-16</inkml:trace>
  <inkml:trace contextRef="#ctx0" brushRef="#br3" timeOffset="151">10450 9797 228 0,'0'0'552'0,"0"0"-401"16,0 0 72-16,0 0-17 15,0 0-102-15,0 0-9 16,-15-130-11-16,6 130 21 16,-4 0-35-16,-13 0-70 15,-6 23-6-15,-4 10-56 16,-1 8 6-16,10-2 2 15,9-4 19-15,14-3-13 0,4-6-23 16,2-6 20-16,32-2 25 16,13-11 19-16,10 1 7 15,10-2 6-15,6 3 1 16,-4 4-1-16,-13 5-4 16,-14 5-1-16,-16 2-1 15,-21 5 13-15,-5 1 16 16,-17-4 18-16,-22 1-7 15,-10 1-18-15,-4-16-22 16,4-4-16-16,3-3-35 16,9-6-20-16,8 0-5 15,16 0-15-15,7-13-73 16,6-23-31-16,23 6-86 0,5-3-291 0</inkml:trace>
  <inkml:trace contextRef="#ctx0" brushRef="#br3" timeOffset="152">10892 9898 851 0,'0'0'280'0,"0"0"-93"15,0 0-27-15,0 0 20 16,200-51-43-16,-121 21 13 16,-9 0-35-16,-8 1-60 15,-14 6-55-15,-11 4-69 16,-6-7-180-16,-5-2-296 0,-10 6-515 15</inkml:trace>
  <inkml:trace contextRef="#ctx0" brushRef="#br3" timeOffset="153">11067 9452 608 0,'0'0'108'0,"0"0"19"15,0 0-36-15,0 0-26 16,0 142-18-16,0-81 31 16,0 10 6-16,8 2 39 15,-6-2-46-15,5-2-37 16,1-16-22-16,-3-4-18 15,4-17-7-15,-3-5-83 16,-4-19-112-16,-2-1-155 16,0-7-248-16</inkml:trace>
  <inkml:trace contextRef="#ctx0" brushRef="#br3" timeOffset="154">11514 9916 689 0,'0'0'190'0,"0"0"-28"16,0 0-34 0,0 0-53-16,0 0-55 0,0 0-18 15,144-65 11-15,-115 65 5 16,-4 4 1-16,-1 24 0 16,-2 5-3-16,-6 6-4 15,-8 6-12-15,-5 1-22 16,-3 1-53-16,-5-3-44 15,-22-11-30-15,-5-5 15 16,-2-16 11-16,3-6 15 16,6-6 26-16,5-6 82 15,9-16 1-15,8-12 80 16,3-1 10-16,11-3-10 0,19 0 7 16,14-3 26-16,3 3 3 15,6 2 42-15,1 4-19 16,0 4-37-16,-6 7-74 15,-11 12-29-15,-18 9-170 16,-6 0-343 0,-13 15-196-16</inkml:trace>
  <inkml:trace contextRef="#ctx0" brushRef="#br3" timeOffset="155">12122 10086 530 0,'0'0'238'16,"0"0"-101"-16,0 0-61 15,0 0 12-15,0 0-43 16,0 0-3-16,0 0-5 15,78 22 18-15,-59-22 31 16,-1-15-2-16,1-7-3 16,0-8-23-16,-1-5-30 15,-4 1-16-15,-9 1-5 16,-5-5-7-16,0 11-14 16,-13 6-2-16,-16 13-10 15,-9 8-13-15,-5 8 4 0,-2 27 35 16,2 11 7-1,7 4 34-15,10 1 11 0,13-5-11 16,9 0-15 0,4-3-5-16,9-10 8 0,23-8 12 15,9-4-5-15,4-9 23 16,6-10-23-16,-3 2-36 16,11-4-20-16,-13 0-172 15,-12 0-442-15</inkml:trace>
  <inkml:trace contextRef="#ctx0" brushRef="#br3" timeOffset="156">12502 9975 986 0,'0'0'235'16,"0"0"43"-16,0 0-90 15,0 0-79-15,0 0-16 16,0 0 78-16,0 0 4 16,166-13-24-16,-112-5 1 15,-8 2-66-15,-14 4-59 0,-5 1-27 16,-17 7-78-16,-4 1-143 15,-6-7-135-15,0 5-309 16,0-8-465-16</inkml:trace>
  <inkml:trace contextRef="#ctx0" brushRef="#br3" timeOffset="157">12680 9503 823 0,'0'0'280'0,"0"0"-125"16,0 0-6-16,0 0-28 15,0 0-47-15,-20 139-13 16,13-78-1-16,2 10 10 16,0 6-6-16,-1 0 17 15,0 1-24-15,4-7-25 16,2-11-22-16,0-15-10 15,0-11-57-15,0-11-85 16,0-23-135-16,0 0-217 0,0 0 85 0</inkml:trace>
  <inkml:trace contextRef="#ctx0" brushRef="#br3" timeOffset="158">13154 9984 575 0,'0'0'189'15,"0"0"-6"-15,0 0-16 16,0 0-43-16,0 0-63 0,0 0 3 16,0 0-6-1,-3-56-25-15,-11 56 22 16,-4 0-8-16,-4 0-31 15,-4 21-6-15,-1 5-1 0,5 1-9 16,1 6 0 0,10-4 0-16,6 3-6 0,5-1-3 15,0-4 8-15,13 1-20 16,16-7 8-16,4-8-10 16,7-8-18-16,5-5-12 15,0 0-23-15,-3-16-8 16,6-24-81-16,-11 2-105 15,-12 3-483-15</inkml:trace>
  <inkml:trace contextRef="#ctx0" brushRef="#br3" timeOffset="159">13419 9365 163 0,'0'0'747'16,"0"0"-667"-16,0 0 37 16,0 0-43-16,0 0-24 15,-26 176-12-15,26-118 1 16,0 5 13-16,0 10 31 15,0 2-5-15,-3 3-9 0,-5-4-8 16,-1-1-23-16,1-8-21 16,-3-11-16-16,1-13 0 15,5-12-1-15,2-14-9 16,1-13 9-16,2-2 11 16,0 0 18-16,0-9-17 15,0-18-2-15,0-5 5 16,2-10-14-16,19 3-1 15,1 1-1-15,1 4 0 16,2 9-7-16,0 7 8 16,-2 8 27-16,-1 10 26 15,1 0-21-15,-4 17-4 0,3 13 44 16,2 14 22-16,-2-6-8 16,-2 3-31-16,-6-11-30 15,-6-4-25-15,-2-9-4 16,-6-17-120-16,0 0-198 15,0 0-465-15</inkml:trace>
  <inkml:trace contextRef="#ctx0" brushRef="#br3" timeOffset="160">15813 9589 696 0,'0'0'118'0,"0"0"78"15,0 0-45-15,0 0-57 16,0 0-56-16,0 0-37 16,0 0 16-16,0 78 50 15,0-24-5-15,0 6-1 16,0 10-1-16,0 0-9 0,0-1-22 16,-2-8-18-1,-3-8-11-15,3-13-7 0,-1-9-71 16,0-11-99-16,-11-10-95 15,4-10-88-15,-4 0-151 0</inkml:trace>
  <inkml:trace contextRef="#ctx0" brushRef="#br3" timeOffset="161">16312 10020 727 0,'0'0'176'0,"0"0"-37"16,0 0-28-16,0 0-69 0,0 0-32 16,0 0 2-1,0 0 2-15,30 44 14 0,-12-39 2 16,4-5 8-16,4 0 0 16,-1-4 4-16,0-18-13 15,4-3-16-15,-9-3-6 16,-4-10-7-16,-10 5-7 15,-6 2-16-15,0-2-18 16,-8 10 15-16,-14 11 13 16,-5 12 11-16,-4 0 2 15,-6 19 0-15,1 25 66 16,3 1 21-16,4 11 1 0,12 3 9 16,10-1 2-1,7-7-26-15,0-8 2 0,12-10-14 16,17-10-4-16,5-11-1 15,6-8-24-15,1-4-32 16,2 0-19-16,2-4-99 16,3-15-80-16,-8 1-163 15,-9-3-310-15</inkml:trace>
  <inkml:trace contextRef="#ctx0" brushRef="#br3" timeOffset="162">16879 9860 527 0,'0'0'330'0,"0"0"-91"15,0 0 16-15,0 0-93 16,0 0-80-16,0 0-31 15,0 0 10-15,11-32-17 16,3 26-1-16,3 4 10 16,3-1-15-16,-1 3-9 15,8 0-27-15,-3 0-2 16,4 21-1-16,-2 7 0 16,-1 10-6-16,-2 5-6 15,-7 5 6-15,-2 3-10 0,-7-5-16 16,-7-7-14-1,0-3 2-15,-12-8 5 0,-10-5 7 16,-4-9-17-16,1-7-4 16,-1-7 14-16,4 0 18 15,2-21 22-15,5-15 0 16,10-4 46-16,5-10-5 16,0-1 16-16,29 0-21 15,4-5-2-15,10 10 14 16,4-4 40-16,1 6-25 15,1 8-22-15,-10 4-41 16,-5 12-2-16,-6 12-175 16,-11 8-179-16,-9 0-331 0</inkml:trace>
  <inkml:trace contextRef="#ctx0" brushRef="#br3" timeOffset="163">17758 9794 925 0,'0'0'216'0,"0"0"28"16,0 0-55-16,0 0-53 0,0 0-76 15,0 0 2-15,0 0 10 16,29-36 15-16,-41 36-23 16,-15 0-47-16,-10 16-17 15,-6 7-9-15,4 5 3 16,2-2 4-16,13-1 1 16,9-5-9-16,9-5-2 15,6-2-12-15,0 2 3 16,21-7 20-16,15 7 1 15,9-5 20-15,8 8-1 16,3-2-1-16,-2 3-7 16,-12 7-11-16,-11 2 0 15,-16 1-2-15,-15 5 2 0,-5-1 5 16,-30-3 9 0,-13-3 5-16,-3-4-9 0,1-10-10 15,2-4-4-15,9-8-27 16,5-1-14-16,5 0-5 15,9 0-32-15,5-17-101 16,10-5-137-16,5-1-390 0</inkml:trace>
  <inkml:trace contextRef="#ctx0" brushRef="#br3" timeOffset="164">14180 10131 512 0,'0'0'169'16,"0"0"-32"-16,0 0-7 15,0 0 3-15,0 0-19 16,0 0 3-1,0 0 4-15,0-4-21 0,0 4-32 16,0 4-43-16,0 15-25 16,0 4 1-16,0 5 8 15,0-1-9-15,0-4 1 16,0-6-1-16,0-1 0 16,0-11 0-16,0-5 0 15,0 0 6-15,0 0 3 16,0 0 0-16,0-12 5 15,11-14-13-15,4-7-1 0,1-3 1 16,4-9 0-16,3 8 0 16,-1 2 0-16,-1 11 50 15,-8 11-7-15,-2 10-44 16,1 3-11-16,-2 3-5 16,3 23 3-16,1 12-6 15,-1-3 12-15,-4 5 5 16,-2-6-5-16,0-7 0 15,-4-6 6-15,0-9 0 16,-3-10 0-16,2-2-5 16,1 0 6-16,3 0 18 15,-1-19-8-15,10-9-10 0,2-15-7 16,5 1 0-16,3-3 7 16,-2 13 0-16,-1 7 1 15,-4 14 47-15,-5 11-36 16,1 0-12-16,0 30 0 15,4 15 18-15,-4 9-12 16,-6 2-6-16,-6-8-12 16,-2-4-27-16,0-17-63 15,0-7-58-15,0-9-36 16,0-11-4-16,0 0 22 16,0-3-174-16</inkml:trace>
  <inkml:trace contextRef="#ctx0" brushRef="#br3" timeOffset="165">14969 10190 232 0,'0'0'243'0,"0"0"-79"15,0 0 8-15,0 0 23 16,0 0-43-16,0 0-1 16,0 0-14-16,22-51-36 15,-22 43-43-15,0 1-6 16,-5 2 1-16,-6 2-18 16,-2 3-18-16,-8 0-17 0,-4 21-13 15,-1 9 7-15,1 6-4 16,7 0 8-16,8-1-5 15,7-2-5-15,3-13-10 16,0-5-11-16,3-9 1 16,20-6 8-16,-1 0 24 15,9-22 0-15,0-15 2 16,-3-3-1-16,-2 1 0 16,-6 4 0-16,-10 12 0 15,-3 13-1-15,-7 10-1 16,0 0-51-16,0 28 16 15,0 5 27-15,0 3 9 0,0-3-1 16,0-8 1-16,2-8 0 16,15-4-13-16,8-10-82 15,14-3-81-15,-2-8-166 16,-3-11-399-16</inkml:trace>
  <inkml:trace contextRef="#ctx0" brushRef="#br3" timeOffset="166">15364 10077 196 0,'0'0'1032'16,"0"0"-824"-16,0 0 1 0,0 0-29 16,0 0-49-16,164-52 31 15,-85 25 25-15,0-7-7 16,-8 9-64-16,-17 2-75 16,-16 5-41-16,-10 8-3 15,-11 5-131-15,-3 0-118 16,4-7-96-16,-7-1-206 15,0-2-431-15</inkml:trace>
  <inkml:trace contextRef="#ctx0" brushRef="#br3" timeOffset="167">15536 9566 902 0,'0'0'149'0,"0"0"-45"15,0 0-63-15,0 0 28 16,4 142-11-16,-1-70-12 16,-1 8-6-16,-2-1 6 15,0-4-7-15,0 3-23 16,0-18-16-16,0-11-3 16,-5-11-91-16,5-16-129 15,0-9-185-15,0-13-312 0</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2-01-21T02:48:53.148"/>
    </inkml:context>
    <inkml:brush xml:id="br0">
      <inkml:brushProperty name="width" value="0.105" units="cm"/>
      <inkml:brushProperty name="height" value="0.105" units="cm"/>
      <inkml:brushProperty name="color" value="#3165BB"/>
      <inkml:brushProperty name="fitToCurve" value="1"/>
    </inkml:brush>
  </inkml:definitions>
  <inkml:trace contextRef="#ctx0" brushRef="#br0">0 0 728 0,'0'0'120'0,"0"0"-65"0,0 0 68 16,0 0-29 0,0 202-32-16,0-123 0 0,0 2 5 15,0 2-9-15,0-2-22 16,0-9-18-16,0-9-18 16,0-11 0-16,0-11 0 15,0-12-59-15,0-9-89 16,0-20-128-16,0 0-98 15</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2-01-21T02:48:53.149"/>
    </inkml:context>
    <inkml:brush xml:id="br0">
      <inkml:brushProperty name="width" value="0.105" units="cm"/>
      <inkml:brushProperty name="height" value="0.105" units="cm"/>
      <inkml:brushProperty name="color" value="#ED1C24"/>
      <inkml:brushProperty name="fitToCurve" value="1"/>
    </inkml:brush>
  </inkml:definitions>
  <inkml:trace contextRef="#ctx0" brushRef="#br0">1 251 10 0,'0'0'139'0,"0"0"-35"16,0 0-21-16,0 0 43 15,0 0-9-15,0 0-21 16,0 0-6-16,-3-109 12 15,3 101-25-15,0 6-6 16,0-2 0-16,0 4-5 16,0 0-4-16,0 0-14 15,0 0-4-15,0 0-8 16,0 0-4-16,0 0-6 16,9 0-10-16,15 0-9 0,13 0-6 15,12 0-1 1,7 0 1-16,15 0 8 0,10 0-8 15,13-1 7-15,12-5-7 16,13-1 1-16,30-2-2 16,32-8 0-16,30 3 0 15,9-5 0-15,-19 6 0 16,-41 5-1-16,-50 4 0 16,-22 4-6-16,-7-3 6 15,16 3-12-15,10 0-2 16,6-2 8-16,-6 0-3 15,-11-2 4-15,-9 4 5 0,-11-1 1 16,-6-2-2 0,-8-2 1-16,-9 2 1 15,-7 0 0-15,-9 2 0 0,-10 1 0 16,-6 0 1 0,-10-3-1-16,-6 3 0 0,1 0 9 15,-6 0 17-15,0 0 4 16,0 0-1-16,0 0-4 15,0 0-9-15,0 0-16 16,0 0 0-16,0 10 0 16,3 14 3-16,2 18 23 15,2 14-1-15,-1 14 0 16,-6 19 5-16,0 36 24 16,0 35-6-16,-3 25 5 15,-7-15-8-15,5-37-1 16,5-47-25-16,0-28-7 15,0 6-5-15,0 1 0 0,3-2-6 16,2-12 0-16,2-13-1 16,-4-15 1-16,-1-10-1 15,1-9-1-15,-3-4-9 16,0 0-31-16,0 0-67 16,0-11-103-16,-15-9-352 0</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2-01-21T02:48:53.150"/>
    </inkml:context>
    <inkml:brush xml:id="br0">
      <inkml:brushProperty name="width" value="0.105" units="cm"/>
      <inkml:brushProperty name="height" value="0.105" units="cm"/>
      <inkml:brushProperty name="color" value="#ED1C24"/>
      <inkml:brushProperty name="fitToCurve" value="1"/>
    </inkml:brush>
  </inkml:definitions>
  <inkml:trace contextRef="#ctx0" brushRef="#br0">0 77 67 0,'0'0'194'16,"0"0"-31"-16,0 0-57 15,0 0 6-15,0 0-12 16,0 0-18-16,0 0 6 16,0 0-3-16,0 0-1 15,8 0 0-15,9 0-4 16,5 0-12-16,9 0-17 16,11 0-5-16,9 0-1 15,15 0-6-15,7 0-5 16,13-1-10-16,11-3-12 0,10-1 3 15,3 2-14 1,8 3 9-16,4 0-10 0,2 0 1 16,5-2-1-16,-1 2 1 15,1-3-1-15,-4 1 1 16,-7-1 0-16,-8 2-1 16,-11 1 0-16,-7 0-1 15,-7 0 1-15,-4 0-1 16,4 0 1-16,1 0 1 15,-3 0 0-15,8-4 0 16,-7-1 1-16,1 1-1 16,-6 0-1-16,-3 2 0 15,-8-4 0-15,-2 4 0 16,-5 0 0-16,-5-1 0 16,-2-1 2-16,-3-1-1 0,-3 1 0 15,-9 1 11-15,-8 2-2 16,-11-2-10-16,-12 3-1 15,-3 0 1-15,0 0-1 16,-3 0 0-16,3 0 1 16,1 0 0-16,0 0 0 15,-3 0 0-15,-1 0 0 16,-2 0 0-16,0 0-19 16,0 0-187-16,-14 0-446 0</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2-01-21T02:48:53.151"/>
    </inkml:context>
    <inkml:brush xml:id="br0">
      <inkml:brushProperty name="width" value="0.105" units="cm"/>
      <inkml:brushProperty name="height" value="0.105" units="cm"/>
      <inkml:brushProperty name="color" value="#ED1C24"/>
      <inkml:brushProperty name="fitToCurve" value="1"/>
    </inkml:brush>
  </inkml:definitions>
  <inkml:trace contextRef="#ctx0" brushRef="#br0">-4 103 46 0,'0'0'143'16,"0"0"-49"-16,0 0-32 15,0 0 1-15,0 0-2 0,0 0-5 16,0 0 18 0,-4 0 23-16,4 0 5 0,0 0-7 15,0 0-9-15,0 0-20 16,0 0-12-16,0 0-30 16,0 0-19-16,0 0-5 15,17 0 0-15,17 10 36 16,10 0 6-16,8-2-11 15,11-2-7-15,7 3 8 16,6-6-13-16,9 2-9 16,8-3-1-16,5-2-8 15,7 0 0-15,8 0 0 16,8-5 0-16,6-5 0 16,5-5-1-16,4 2 0 15,1-2 0-15,2 2 1 16,0 0-1-16,-7 0 0 15,-3 4 1-15,-4 0-1 0,-6 0 0 16,-7 1 0-16,3 0-1 16,4 1 0-16,1 3 1 15,11 0 0-15,24 1 0 16,23 3 0-16,22 0 0 16,6 0-1-16,-39 3 0 15,-41 2-1-15,-39-2 1 16,-5-1 0-16,9-2 1 15,7 2 0-15,7-2-1 16,-12 0 1-16,-11 0 0 16,-9 0 0-16,-2 0 0 15,-1 0 0-15,-1-4 6 0,11 1 4 16,-1 3 8-16,1 0-5 16,-2 0-12-16,-10 0 0 15,-14 0-1-15,-13 0 1 16,-9 0-1-16,-13 3 0 15,-1-1 13-15,-1-2 48 16,3 0 2-16,2 0-17 16,5 0-15-16,5 0-12 15,1 2-11-15,-1 1-7 16,-1 0-1-16,-9-1 0 16,-1 1 0-16,-7-3 0 15,-4 3 0-15,-1-3 0 16,-4 0 1-16,3 2 5 0,2-2 10 15,4 0 6-15,5 0-10 16,4 0-4-16,5 0-8 16,3 3 1-16,-3-1 0 15,0 3 4-15,-11-3-5 16,-3 1-2-16,-9-3-4 16,2 3 5-16,-1 0 1 15,-1 2 1-15,1-3 8 16,2 0-8-16,-5 1 6 15,3-1-1-15,-1 1 0 16,-2 0 6-16,-1-1 7 16,1 3-5-16,1 0-6 15,2 5-8-15,1 4 7 16,5 8 2-16,2 6 15 16,1 7 9-16,-2 11-1 0,4 10 2 15,-3 5 3-15,1 7-17 16,-1 8 13-16,-4 6 13 15,2 3-2-15,-4 8-19 16,4-2 15-16,-4 2 13 16,1 1-26-16,-4-2-18 15,-5-3 17-15,0-2-12 16,0-10-3-16,0-7-2 16,0-13-3-16,0-8 0 15,-3-16-6-15,-2-8 1 16,2-10-1-16,0-4-1 15,0-6-59-15,-2-3-59 16,-10-2-53-16,-12 0-101 0,1-16-342 16,1-6-380-16</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2-01-21T02:48:53.152"/>
    </inkml:context>
    <inkml:brush xml:id="br0">
      <inkml:brushProperty name="width" value="0.105" units="cm"/>
      <inkml:brushProperty name="height" value="0.105" units="cm"/>
      <inkml:brushProperty name="color" value="#ED1C24"/>
      <inkml:brushProperty name="fitToCurve" value="1"/>
    </inkml:brush>
  </inkml:definitions>
  <inkml:trace contextRef="#ctx0" brushRef="#br0">0 78 160 0,'0'0'178'0,"0"0"-90"16,0 0-20-16,0 0 17 15,0 0 33-15,0 0-7 16,0 0-11-16,70 12-11 16,-55-8-25-16,-2 0-6 15,4 0 3-15,2 3 5 16,5-5 17-16,3 3-19 15,10-4-16-15,2 5 2 16,8-4 4-16,4 4-17 16,5-1-8-16,5-1-2 15,7 2-2-15,10-4-6 16,13 3-1-16,13-1-10 16,9-4 0-16,6 0-7 0,5 0 1 15,0 0-1-15,4 0-1 16,23 0 1-16,30 0-1 15,31 0 1-15,8 0-1 16,-13 0 1-16,-26 0 0 16,-45 0 0-16,-23 0 0 15,-26 0 0-15,-2 0-1 16,14 0 0-16,10 0 0 16,18 0 0-16,-3 0 0 15,-2 0 0-15,-1 0 0 16,-3 0 0-16,-3 0 1 15,-2-4-1-15,-6 3 0 16,-2-3 1-16,-6 2 0 0,-3 2 0 16,-3-3 0-1,-3 0-1-15,0 1 1 0,-5 0 1 16,-4 2 0-16,-5 0-2 16,-2 0 1-16,-9 0-1 15,-6 0 0-15,-3 0 0 16,-3 0 0-16,-2-2 1 15,-2 2 0-15,-2-3 16 16,2 3 2-16,-1-2-1 16,-1-2 29-16,-1 4-15 15,-7-2-20-15,-5 2-11 16,-2 0 0-16,-5 0 0 16,2 0 6-16,4 0-6 15,4 0 8-15,5 0-3 0,7 0 29 16,0 0-8-16,-1-3-4 15,-5 0-11-15,-3 2-2 16,-3-4 9-16,-7 0 16 16,1 1 3-16,-6 0-10 15,-1 0 0-15,-5 0-4 16,4 2-3-16,-4-3-1 16,1 0 1-16,-3 2-11 15,0-2-1-15,-3 2-3 16,1-1-5-16,-2 1 0 15,-1 3-1-15,-1-3 0 16,0 1 1-16,1-1-1 16,2 1 0-16,-1-1 0 0,4 0 9 15,0 2-3-15,3-3 0 16,1 0-5-16,-5 1 0 16,-2 0 0-16,0 1 1 15,-6 2-1-15,-1-3 0 16,-5 3 0-16,-2 0 1 15,3 0-1-15,-3 0 5 16,0 0-5-16,0 0 0 16,3 0 1-16,3-3-2 15,-1 3 2-15,0 0 4 16,-2-2 0-16,3-1-5 16,-3 3 8-16,-3-2 8 15,0 2 13-15,2 0 3 0,-2-2-1 16,0 2-8-1,0 0-16-15,0 0-3 0,0 0-5 16,0 0-15-16,0 0-44 16,0 0-38-16,0 0-43 15,0 0-16-15,-5-3-21 16,-20 1-100-16,2-1-218 16,1-5-97-16</inkml:trace>
</inkml:ink>
</file>

<file path=ppt/ink/ink1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2-01-21T02:48:53.153"/>
    </inkml:context>
    <inkml:brush xml:id="br0">
      <inkml:brushProperty name="width" value="0.105" units="cm"/>
      <inkml:brushProperty name="height" value="0.105" units="cm"/>
      <inkml:brushProperty name="color" value="#ED1C24"/>
      <inkml:brushProperty name="fitToCurve" value="1"/>
    </inkml:brush>
  </inkml:definitions>
  <inkml:trace contextRef="#ctx0" brushRef="#br0">0 154 59 0,'0'0'150'0,"0"0"-41"15,0 0-32-15,0 0 17 16,0 0-13-16,0 0 4 15,0 0 12-15,0 0-2 16,0 0 25-16,0 0 4 16,0 0-35-16,0 0-23 0,0 0-32 15,0 0-17-15,0 0-11 16,0 0-6-16,0 0 1 16,0 0 0-16,0 0 7 15,11 0 10-15,9-6 2 16,0-1-5-16,2-3-7 15,4 4-7-15,-4-6-1 16,0 4 0-16,1 5-2 16,1-2-6-16,0 5-4 15,1 0 5-15,-1 0-6 16,0 0 4-16,1 11 3 16,-1-3-4-16,-1 1-4 15,-7-8-5-15,1 2 3 0,-4-3 9 16,4 0 6-1,0 0 0-15,3 0 0 0,1 0 1 16,-2 0 0-16,4 0 0 16,-1-7 0-16,7-7-2 15,-2 2 1-15,8-3 0 16,-5 2-17-16,5-1-2 16,-8 5 1-16,2 4 6 15,-4 0 5-15,1 5 2 16,-4 0-1-16,3 0-11 15,-3 8 17-15,5 7-6 16,0 0 7-16,-1 2 0 16,2-2 0-16,-2-1-1 15,-4-2 1-15,0-4 0 16,-5-6 2-16,3 1 0 0,-1-3 6 16,5 0 3-16,3 0-2 15,5-15-3-15,2-3-6 16,-1 0 0-16,2 0 0 15,-8 9 0-15,2 1 0 16,-4 4-2-16,-3 4-8 16,2 0-3-16,-2 9 12 15,3 7-7-15,1 1 8 16,1-5-3-16,5-1 3 16,0-5 3-16,4-5 3 0,3-1 4 15,3 0-1 1,4-7 2-16,-2-10 5 0,2-2-3 15,-1-1-12-15,0 4-1 16,-3 4-1-16,-5 1 0 16,-1 4 1-16,1 4 0 15,-3 1 1-15,0 2 19 16,3-3 15-16,-1 1 14 16,1-3-20-16,0 3-29 15,7 2-22-15,-10 0-168 16,-8 0-311-16</inkml:trace>
</inkml:ink>
</file>

<file path=ppt/ink/ink1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2-01-21T02:48:53.154"/>
    </inkml:context>
    <inkml:brush xml:id="br0">
      <inkml:brushProperty name="width" value="0.105" units="cm"/>
      <inkml:brushProperty name="height" value="0.105" units="cm"/>
      <inkml:brushProperty name="color" value="#ED1C24"/>
      <inkml:brushProperty name="fitToCurve" value="1"/>
    </inkml:brush>
  </inkml:definitions>
  <inkml:trace contextRef="#ctx0" brushRef="#br0">-7 326 90 0,'0'0'108'0,"0"0"-27"0,0 0-8 16,0 0 9-1,0 0 9-15,0 0 28 0,0 0 18 16,-3 6 1-16,3-6 10 16,0 0-14-16,0 0-44 15,0 0-25-15,8-8-46 16,9-3-18-16,3-4-1 16,2 3-1-16,5-1-1 15,-3 7-5-15,5-2 6 16,-2 4-5-16,2 2-4 0,-1 2 8 15,1 0-5 1,0 0-6-16,-2 0 6 0,-1 10 6 16,-1 0 0-16,-1 0-5 15,-4-3-4-15,1-1-4 16,-5-4-4-16,5-2 11 16,-2 0 0-16,1 0 4 15,2 0 3-15,3-12 0 16,1-1 0-16,-1-5-1 15,1 3-1-15,-4 5-11 16,-1 3 3-16,-5 1 1 16,1 0-1-16,-2 6-1 15,1 0-4-15,0 0 8 0,1 0 5 16,7 6-6 0,-5 5 7-16,4 1 0 0,-4-1 0 15,-2-7 1-15,1 4 0 16,-2-8 1-16,4 0-1 15,3 0 6-15,2 0 1 16,6-8-1-16,2-7-5 16,1-2 2-16,-2 1-2 15,-5 3-1-15,0 3 0 16,-3 3 0-16,-2 7-1 16,5 0-9-16,-5 0 0 15,3 0 10-15,1 7-1 16,2 9 1-16,1-7 0 15,-2-1 0-15,2-1 1 16,-1-7 0-16,2 0 6 0,2 0 1 16,2-13 0-16,3-10-6 15,-1 0 5-15,3-4-6 16,4 4 10-16,-3-5-4 16,-1 11-7-16,-5 3 0 15,0 5 0-15,-6 9-9 16,1 0 3-16,-2 0 5 15,-1 0-8-15,1 17 9 16,2 2 7-16,1 1 16 16,7-2-14-16,-1-10-3 15,5-6 4-15,1-2 13 16,3 0 28-16,-2-20 18 16,-2-4 15-16,-4 1-4 15,-5 6-13-15,-10 5-48 0,-6 1-19 16,-3 6 0-16,0 0-93 15,-2 1-183-15,-6-4-429 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9-23T20:23:41.031"/>
    </inkml:context>
    <inkml:brush xml:id="br0">
      <inkml:brushProperty name="width" value="0.07" units="cm"/>
      <inkml:brushProperty name="height" value="0.07" units="cm"/>
      <inkml:brushProperty name="color" value="#3165BB"/>
      <inkml:brushProperty name="fitToCurve" value="1"/>
    </inkml:brush>
  </inkml:definitions>
  <inkml:trace contextRef="#ctx0" brushRef="#br0">0-1 179 0,'0'0'56'16,"0"0"-51"-16,12 0-5 15,24 0 7-15,9 0-7 16,9 0-44-16,11 0-107 16</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9-23T20:23:43.334"/>
    </inkml:context>
    <inkml:brush xml:id="br0">
      <inkml:brushProperty name="width" value="0.07" units="cm"/>
      <inkml:brushProperty name="height" value="0.07" units="cm"/>
      <inkml:brushProperty name="color" value="#3165BB"/>
      <inkml:brushProperty name="fitToCurve" value="1"/>
    </inkml:brush>
  </inkml:definitions>
  <inkml:trace contextRef="#ctx0" brushRef="#br0">0-1 326 0,'0'0'43'16,"0"0"-43"-16,6 0 10 0,3 0 19 15,-3 0-24-15,21 0-37 16,0 0-91-16,-3 0-18 16</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9-23T20:23:43.903"/>
    </inkml:context>
    <inkml:brush xml:id="br0">
      <inkml:brushProperty name="width" value="0.07" units="cm"/>
      <inkml:brushProperty name="height" value="0.07" units="cm"/>
      <inkml:brushProperty name="color" value="#3165BB"/>
      <inkml:brushProperty name="fitToCurve" value="1"/>
    </inkml:brush>
  </inkml:definitions>
  <inkml:trace contextRef="#ctx0" brushRef="#br0">0-1 235 0,'0'0'84'0,"0"0"-79"16,0 0 4-16,6 0 38 0,21 0-30 15,27 0-37-15,17 0-99 16,25 0-103-16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9-23T20:23:44.653"/>
    </inkml:context>
    <inkml:brush xml:id="br0">
      <inkml:brushProperty name="width" value="0.07" units="cm"/>
      <inkml:brushProperty name="height" value="0.07" units="cm"/>
      <inkml:brushProperty name="color" value="#3165BB"/>
      <inkml:brushProperty name="fitToCurve" value="1"/>
    </inkml:brush>
  </inkml:definitions>
  <inkml:trace contextRef="#ctx0" brushRef="#br0">-2-7 303 0,'-6'0'72'15,"6"0"-68"-15,0 0 30 16,0 0 19-16,0 0-35 0,0 0-17 15,0 0-39-15,0 0-55 16,18 0-110 0</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9-23T20:23:46.441"/>
    </inkml:context>
    <inkml:brush xml:id="br0">
      <inkml:brushProperty name="width" value="0.07" units="cm"/>
      <inkml:brushProperty name="height" value="0.07" units="cm"/>
      <inkml:brushProperty name="color" value="#3165BB"/>
      <inkml:brushProperty name="fitToCurve" value="1"/>
    </inkml:brush>
  </inkml:definitions>
  <inkml:trace contextRef="#ctx0" brushRef="#br0">0-1 318 0,'0'0'50'16,"6"0"-50"-16,3 0 17 16,9 0 28-16,15 0-36 15,15 0-64-15,12 0-111 16</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1-03-10T17:17:44.911"/>
    </inkml:context>
    <inkml:brush xml:id="br0">
      <inkml:brushProperty name="width" value="0.105" units="cm"/>
      <inkml:brushProperty name="height" value="0.105" units="cm"/>
      <inkml:brushProperty name="fitToCurve" value="1"/>
    </inkml:brush>
    <inkml:brush xml:id="br1">
      <inkml:brushProperty name="width" value="0.105" units="cm"/>
      <inkml:brushProperty name="height" value="0.105" units="cm"/>
      <inkml:brushProperty name="color" value="#ED1C24"/>
      <inkml:brushProperty name="fitToCurve" value="1"/>
    </inkml:brush>
  </inkml:definitions>
  <inkml:trace contextRef="#ctx0" brushRef="#br0">2910 3655 573 0,'0'0'329'0,"0"0"-177"16,0 0 92-16,0 0-109 15,0 0-85-15,0 0-8 16,-9-92-28-16,18 72-6 16,12 2-1-16,6-1-6 0,5 6 0 15,3 9-1-15,0 4-5 16,4 0-12-16,-3 36-2 16,-12 14 7-16,-5 13-1 15,-19 7 1-15,0 3 12 16,0-3-10-16,-19-11-12 15,1-11-18-15,4-19-31 16,4-20 16-16,4-9 55 16,-3-7 36-16,6-38-10 15,3-14 2-15,0-17-6 16,15-9-8-16,22-6-4 16,20-8-4-16,7 7-5 0,9 5 1 15,4 10 12 1,-2 20-4-16,-4 22-10 0,-17 22 0 15,-8 13-1-15,-13 27-14 16,-12 41 7-16,-14 27 8 16,-7 58 16-16,-24 64 27 15,-33 59 36-15,-3 25 20 16,7-14-19-16,15-30-7 16,23-46-18-16,15-37-12 15,0-43-17-15,0-43-14 16,22-19 1-16,5 0-13 15,10-3 0-15,4-4 1 16,2-22 6-16,-6-18-7 16,-1-9-12-16,-5-10-67 15,2-3-114-15,-9-16-160 0,-5-13-520 16</inkml:trace>
  <inkml:trace contextRef="#ctx0" brushRef="#br0" timeOffset="685.6">4590 3667 780 0,'0'0'308'15,"0"0"-97"-15,0 0-20 16,0 0-25-16,0 0-17 15,0 0-57-15,0 0-46 0,67 7 15 16,-10-7 42-16,4 0-35 16,3 0-36-16,0-7-17 15,-4-5-15-15,-1-1-7 16,-6 4-61-16,-10-2-49 16,-12 6-79-16,-16 5-108 15,-8 0-220-15,-7 0-24 0</inkml:trace>
  <inkml:trace contextRef="#ctx0" brushRef="#br0" timeOffset="937.49">4593 4226 757 0,'0'0'510'0,"0"0"-329"0,0 0 75 16,0 0-4-16,197 0-45 15,-112-14-55-15,0-1-62 16,-11 4-23-16,-11-2-36 16,-15 7-20-16,-16 2-11 15,-14 2-46-15,-12 2-109 16,-6 0-111-16,0 0-232 0,-17 0-188 15</inkml:trace>
  <inkml:trace contextRef="#ctx0" brushRef="#br0" timeOffset="4255.07">7416 3496 637 0,'0'0'201'0,"0"0"4"16,0 0-41-16,0 0 8 15,0 0 1-15,227-66-48 16,-138 30-34-16,-11 2-20 15,-11 9-31-15,-21 3-23 16,-12 5-17-16,-16 11-54 16,-3 6-111-16,-15 0-136 0,0 0-279 15,0 0-124-15</inkml:trace>
  <inkml:trace contextRef="#ctx0" brushRef="#br0" timeOffset="3998.24">7656 2943 415 0,'0'0'173'16,"0"0"7"-16,0 0-58 0,0 0-104 16,0 0-17-16,0 0 45 15,0 0 13-15,3 223 6 16,0-143-11-16,5 2 18 16,-8 2-24-16,0-7-23 15,0 0-24-15,0-10 1 16,0-7-2-16,0-10 0 15,0-12-1-15,0-10-55 16,0-11-83-16,0-15-35 16,0-2 7-16,0-19 34 15,0-12-255-15</inkml:trace>
  <inkml:trace contextRef="#ctx0" brushRef="#br0" timeOffset="4812.45">8221 3451 176 0,'0'0'355'0,"0"0"-190"0,0 0 67 15,0 0-103 1,0 0-51-16,0 0 22 0,0 0-22 16,63-84-24-16,-44 72-12 15,2-3-5-15,-1 10-12 16,6-2-15-16,1 7-10 15,1 0-13-15,3 7-3 16,1 25-2-16,0 13 2 16,-8 7 8-16,-6 12-7 15,-6 6 6-15,-9-1-8 16,-3-3-9-16,0-9-12 16,-3-9-1-16,-23-13-32 15,-2-13-20-15,-10-16 13 0,-4-6 53 16,3-16 25-16,8-28 7 15,12-13 1-15,16 0 28 16,3-3-15 0,3-1 13-16,32 5 33 0,16 2 1 15,4 0-19-15,5 4-11 16,2 3-11-16,-5 8-11 16,-4 11-16-16,-15 12-17 15,-6 16-96-15,-7 0-128 16,-12 16-107-16,-6 6-267 0</inkml:trace>
  <inkml:trace contextRef="#ctx0" brushRef="#br0" timeOffset="5341.48">9164 3534 371 0,'0'0'158'16,"0"0"-118"-16,0 0-7 16,0 0-8-16,0 0 15 0,0 0 2 15,0 0 1-15,73 38 12 16,-52-38 4-16,4 0 1 15,-4 0 3-15,4-6 2 16,-1-14-21-16,0-8-17 16,1-7-5-16,-7-2-13 15,0-1 2-15,-11-1-2 16,-7 5 2-16,0 5 15 16,-4 4-5-16,-24 9 6 15,-14 10-12-15,-7 6-15 16,-11 6-16-16,-4 39 0 15,5 18 9-15,2 12 1 16,8 8 5-16,14 3-6 16,15-4-1-16,11-12 1 15,9-8 7-15,0-8 28 0,36-7 8 16,10-12 29-16,9-9 13 16,5-10 5-16,5-14-22 15,-1-2-17-15,-10 0-24 16,-4 0-20-16,-11 0-10 15,-8-2-112-15,-2-11-100 16,-12 4-121-16,-6-3-244 0</inkml:trace>
  <inkml:trace contextRef="#ctx0" brushRef="#br0" timeOffset="3454.37">7044 2769 411 0,'0'0'191'15,"0"0"-64"-15,0 0 52 16,0 0-56-16,0 0-32 16,0 0 22-16,64-146-29 15,-64 132-31-15,-16 3 10 16,-29 11 8-16,-15 0-43 15,-17 25-28-15,-8 25-1 16,1 14-8-16,4 5 1 16,16 1 7-16,15-7 0 15,18-6 0-15,17-6-15 16,14-11 1-16,6-5-17 0,39-2 7 16,25-2 25-1,19 1 1-15,10 6 1 0,3 2-2 16,-8 11 0-16,-20 6 0 15,-24 13-28-15,-26 9 7 16,-24 6 21-16,-7 4 5 16,-46-3 7-16,-14-12 23 15,-7-9-12-15,-7-17-5 16,1-19-7-16,7-19 5 16,6-10-3-16,10 0 0 15,14-25 6-15,13-12-19 16,15-8-1-16,12-2-82 15,9-19-59-15,27 11-124 16,4 13-252-16</inkml:trace>
  <inkml:trace contextRef="#ctx0" brushRef="#br0" timeOffset="5793.42">10107 3313 462 0,'0'0'224'15,"0"0"-93"-15,0 0 137 16,0 0-92 0,0 0-31-16,0 0-45 0,0 0-57 15,30-99-16-15,-51 99-27 16,-15 16-16-16,-10 22-1 15,-2 10 5-15,2 5 6 16,3 1 5-16,19-3-9 16,7-7-6-16,17-9-20 0,0-3-16 15,7-11 21-15,31-7 21 16,15-5 10-16,11-4 0 16,6 3 11-16,-3 1-10 15,-11 7-1-15,-10 7 0 16,-15 9-12-16,-17 4-11 15,-11 3 20-15,-3 2 3 16,-17-3 35-16,-24-4-5 16,-9-12-5-16,-3-10-2 15,0-7-16-15,8-5-7 16,6 0-33-16,11-5-25 16,10-7-42-16,18-12-65 15,0 3-87-15,0 0-106 0</inkml:trace>
  <inkml:trace contextRef="#ctx0" brushRef="#br0" timeOffset="6173.07">10837 3179 719 0,'0'0'148'0,"0"0"-12"16,0 0 106-16,0 0-103 15,0 0-94-15,0 0-45 16,0 0-12-16,-201 102 4 0,162-45-1 16,11-3 6-16,14-6 2 15,10-5-15-15,4-8 1 16,12-3 15-16,22-5 16 15,11 2 42-15,10-1 2 16,-3 3-25-16,-6 3 1 16,-10 3-16-16,-12 5-10 15,-14-1-2-15,-10 6-8 16,0 0 12-16,-28 1-2 16,-18 2-10-16,-11-5-12 0,-26 6-108 15,13-10-141-15,10-13-298 16</inkml:trace>
  <inkml:trace contextRef="#ctx0" brushRef="#br0" timeOffset="14604.68">14524 3996 472 0,'0'0'150'0,"0"0"-72"15,0 0-14-15,0 0-9 16,0 0 10-16,0 0-7 15,233 0 14-15,-153 0 45 16,8-7-19-16,6 5-32 16,6-1-35-16,-9-1-15 15,-2 1-8-15,-6 3-8 0,-5-2 1 16,-16 2 1 0,-8-3-2-16,-16 3-29 0,-9 0-48 15,-16 0-43-15,-9 0-29 16,-4 0 30-16,0 0 15 15,-11 0 0-15,-20-7-56 16,-4-6-58-16,-5 0 81 16,0 1 72-16,0-2 65 15,-3 6 15-15,5-5 53 16,3 3 20-16,2 1-21 16,6-1-28-16,3 0 68 15,8 5 46-15,8 1-3 16,1 1 19-16,7 0-8 15,0 3-18-15,0 0-29 16,0 0-9-16,24 0-37 0,29 0-19 16,20 0 11-16,18 0 16 15,9 21-15-15,1 7-27 16,-2 8 7 0,-8 8 11-16,-7 7-32 0,-18 2 21 15,-16 5-22-15,-22 3-6 16,-28 2-12-16,0 5 5 15,-57 2 15-15,-13 4-21 16,-14-4-38-16,-24-2-156 16,20-14-120-16,17-22-312 0</inkml:trace>
  <inkml:trace contextRef="#ctx0" brushRef="#br0" timeOffset="16360.59">17477 3412 449 0,'0'0'289'0,"0"0"-133"16,0 0-20-16,0 0 10 15,0 0-16-15,0 0-60 16,0 0 21-16,77 14 100 16,-30-10-20-16,-1-4-51 15,-6 0-57-15,0 0-42 16,-8 0-9-16,-13 0-12 15,0 0-55-15,-5 0-74 16,-7 0-89-16,4-11-112 16,-5 4-192-16,-2-13-109 0</inkml:trace>
  <inkml:trace contextRef="#ctx0" brushRef="#br0" timeOffset="16717.76">18620 2825 322 0,'0'0'379'0,"0"0"-224"15,0 0-6 1,0 0-61-16,0 0-36 16,0 0-38-16,0 0 15 15,-131 238 0-15,61-108 12 0,-7 15 14 16,0 0 10-16,3 1-17 16,14-17-22-16,8-14-16 15,15-16-9-15,13-28-1 16,7-16-5-16,10-21-84 15,7-15-92-15,10-19-83 16,23-16-18-16,5-17-248 0</inkml:trace>
  <inkml:trace contextRef="#ctx0" brushRef="#br0" timeOffset="17038.53">18989 3224 652 0,'0'0'156'0,"0"0"-108"15,0 0-35-15,0 0 36 16,0 0 12-16,-95 224-25 15,56-129-6-15,-3 7 50 16,-1 3 4-16,1-4-38 0,7-9-16 16,11-17-21-16,3-14-2 15,9-24-7-15,9-18-44 16,3-13-129-16,0-9-73 16,19-28-22-16,5-14-272 0</inkml:trace>
  <inkml:trace contextRef="#ctx0" brushRef="#br0" timeOffset="17380.66">18880 3240 232 0,'0'0'158'0,"0"0"-21"16,0 0 55 0,0 0-57-16,0 0-44 0,0 0-53 15,0 0-37-15,0-11-1 16,3 32 10-16,11 14 52 16,5 12 13-16,5 10-9 15,3 8 12-15,5 6-12 16,-4 4-3-16,1-1-18 15,-5-8-25-15,3-13-7 0,-1-8-12 16,-6-13 5-16,1-7-6 16,-2-10-68-16,-5-9-60 15,-1-6-98-15,-2-15-40 16,-7-13-238-16</inkml:trace>
  <inkml:trace contextRef="#ctx0" brushRef="#br0" timeOffset="17589.86">18904 3853 605 0,'0'0'375'16,"0"0"-191"-16,0 0-42 15,0 0-52-15,0 0-19 0,0 0-55 16,0 0-16-16,187-27-83 15,-162 22-104-15,-12 0-112 16,-5 2-293-16</inkml:trace>
  <inkml:trace contextRef="#ctx0" brushRef="#br0" timeOffset="16083.33">17400 2874 508 0,'0'0'174'15,"0"0"-46"-15,0 0 32 16,0 0-89-16,0 0-9 15,0 0-62-15,0 0 1 16,0 84 21-16,0-17 68 16,0 12-32-16,0 17 14 15,0 4-12-15,0 4-15 16,0-2-2-16,0-10-24 16,0-13-18-16,0-13 6 0,4-19-6 15,-1-18-1-15,0-17-42 16,1-8-58-16,3-4-6 15,3-35-30-15,5-13-89 16,-8-5-339-16</inkml:trace>
  <inkml:trace contextRef="#ctx0" brushRef="#br0" timeOffset="15767.94">17393 2775 628 0,'0'0'342'0,"0"0"-125"0,0 0-45 16,0 0-29-16,0 0-5 16,0 0 16-16,200 0-20 15,-115-15-49-15,-4 2-31 16,-19 3-31-16,-13 0-13 15,-14 4-10-15,-13 3-9 16,-7 0-64-16,-9 3-60 16,-3 0-44-16,-3 0-49 15,0 0-26-15,-14 0-14 16,-18 0-19-16,-6 0-123 0</inkml:trace>
  <inkml:trace contextRef="#ctx0" brushRef="#br0" timeOffset="18078.12">16920 4689 829 0,'0'0'245'0,"0"0"-150"16,231 0 133-16,-59 0-38 15,55 0-31-15,55 0-47 16,17 0-38-16,-14 0-7 16,-32 0 0-16,-39 0-21 15,-41-13-33-15,-39-3-3 16,-47 8-3-16,-23 0-7 16,-8 6-22-16,-8 2-11 15,-5 0-1-15,-19 0-49 16,-12 0-50-16,-12 6-61 15,0 9-111-15,-19-2-208 16,-5-10-312-16</inkml:trace>
  <inkml:trace contextRef="#ctx0" brushRef="#br1" timeOffset="68437.89">22365 3214 649 0,'0'0'309'0,"0"0"-141"0,0 0-31 16,0 0-92-16,0 0 10 16,0 169 22-16,0-81-36 15,0 4-24-15,0-4-5 16,0-10-5-16,0-10-6 16,0-14 1-16,0-18-2 15,-6-13-14-15,6-13-13 16,-3-10 27-16,3 0 0 15,-3-40 17-15,-4-21-17 16,0-18 1-16,-7-23 5 16,2-8-6-16,-1-6 3 15,6-3 13-15,7 9 13 16,0 6 2-16,0 3 1 16,20 5-6-16,20 8 6 15,6 9-22-15,2 12-3 0,7 17-6 16,0 16-1-16,-3 16-1 15,2 18-14-15,-8 13 1 16,-9 42-53-16,-11 17 19 16,-22 14 23-16,-4 9 6 15,-16-1 18-15,-29-8-2 16,-7-13 3-16,-8-16 0 16,7-10-8-16,-1-15-31 15,14-10-68-15,4-10-37 16,15-9-96-16,5-3-125 15,16 0-37-15</inkml:trace>
  <inkml:trace contextRef="#ctx0" brushRef="#br1" timeOffset="68903.8">23241 3414 80 0,'0'0'591'0,"0"0"-447"0,0 0 83 15,0 0-47-15,0 0-59 16,0 0-76-16,0 0-45 15,-164-10-1-15,104 80-6 16,4 12 7-16,14 0 1 16,14-6-1-16,17-12-1 15,11-21-15-15,14-16 2 16,32-24 1-16,14-3 13 16,4-42 1-16,-2-20 1 15,-8-8 10-15,-17 10 14 16,-16 12 47-16,-9 25 15 15,-12 17-24-15,0 6-64 16,0 16-3-16,0 19 3 16,0 3 35-16,7 0-13 15,20-4 28-15,22-8 1 0,12-10-10 16,16-3-41-16,36 0-51 16,-18-8-169-16,-19 2-368 0</inkml:trace>
  <inkml:trace contextRef="#ctx0" brushRef="#br1" timeOffset="67608.32">20802 3774 1086 0,'0'0'511'0,"0"0"-348"15,0 0 42-15,0 0-64 16,0 0-45-16,0 0-31 15,222-13-31-15,-106-5-16 16,-1 4-7-16,-9 3 0 16,-14-3 11-16,-14 9-1 15,-22-1-12-15,-14-1-8 0,-14 4 0 16,-10-1-1 0,-9 2 0-16,-1-1-30 0,-5 3-38 15,-3 0-44-15,0 0-48 16,0 0-57-16,-3-4-26 15,-18-1-36-15,-6-3-47 16,-9-4 3-16,-4-13 18 16,6-4 89-16</inkml:trace>
  <inkml:trace contextRef="#ctx0" brushRef="#br1" timeOffset="67822.28">21467 3506 100 0,'0'0'228'16,"0"0"21"-16,0 0-24 15,0 0 11-15,0 0-23 0,0 0-60 16,-27-38-51-16,27 38-38 15,10 0-34 1,25 6 0-16,18 13 12 0,7 9 6 16,7 4-4-16,-2 3-21 15,-8 3-5-15,-12 6 8 16,-9 0-14-16,-16 6-12 16,-15-5 0-16,-5-1-14 15,0-2-22-15,-21-10-41 16,-12-4-60-16,-19-11-91 15,6-9-121-15,7-8-291 0</inkml:trace>
  <inkml:trace contextRef="#ctx0" brushRef="#br1" timeOffset="70238.89">21344 5144 121 0,'0'0'78'0,"0"0"36"0,0 0 19 16,0 0-10-16,0 0-15 15,0 0-10-15,4-12 3 16,-4 12 16-16,7 0 3 15,15 0-6-15,19-6-6 16,26 0 6-16,25-1 21 16,30-3-8-16,54 4-10 15,59 0-19-15,71-4-5 16,28-6-29-16,-10 1-30 16,-26-14-21-16,-37-3-13 15,-23-5-8-15,-47 4 2 16,-63 9-4-16,-52 8-14 0,-42 10-33 15,-12 2-39 1,-8 2-7-16,-11-3-12 0,-3 5-60 16,-60 0-104-16,-10 0-224 15,-4 5-146-15</inkml:trace>
  <inkml:trace contextRef="#ctx0" brushRef="#br1" timeOffset="72484.95">25718 4293 821 0,'0'0'409'0,"0"0"-200"16,0 0 34-16,0 0-68 15,0 0-28-15,193 13-20 16,-56-13 20-16,28 0-36 0,8-7-18 16,-36-5-29-16,0 2-43 15,-29 4-21-15,-24 0 0 16,-24 3-9-16,-21 3-24 15,-17-3-7-15,-16 0-9 16,-3 3-12-16,-3-3-28 16,0 3-21-16,0-11-30 15,-31-1-8-15,-11-6-113 16,-19-8-123-16,-12-2 47 16,-4-7 119-16,3 0 39 15,4 0 67-15,9 4 112 16,15 2 45-16,19 11 116 0,9 8 44 15,15 3-11-15,3 7-67 16,0 0-52-16,0 0-33 16,29 0 6-16,17 22 27 15,9 12 21-15,16 11 3 16,6 9-32-16,-3 6-9 16,-7 4-1-16,-8 5-17 15,-18 6-14-15,-11 5 0 16,-17-1 8-16,-13 1 14 15,0-5-5-15,-13-12-43 16,-23-5-38-16,-6-14-107 16,-21-22-87-16,10-9-319 15,10-13-264-15</inkml:trace>
  <inkml:trace contextRef="#ctx0" brushRef="#br1" timeOffset="73175.2">28093 3679 745 0,'0'0'306'15,"0"0"-178"-15,0 0 34 16,0 0-114-16,0 0-38 16,-21 169 9-16,21-65 8 15,0 13 0-15,-3-3-6 16,0-4-3-16,-1-5 8 15,-2-10-6-15,-3-14-2 16,2-7-5-16,1-21-12 16,3-14-1-16,3-19-13 0,0-9-15 15,0-11 28 1,-5-3 25-16,2-35 24 0,0-21-49 16,-4-20-8-16,-1-20 6 15,2-13 1-15,6-29-7 16,0-43 8-16,0 8-1 15,0 18 0-15,6 17 1 16,20 34 1-16,9-4 0 16,9-6 6-16,6 22 2 15,7 19-2-15,-1 15-5 16,1 15 5-16,1 14-6 16,5 15-1-16,1 17-8 15,-3 0-7-15,-9 36-17 0,-10 27-9 16,-18 26 14-1,-20 12 27-15,-4 10 9 0,-28 2 11 16,-29 1 15-16,-13-9-7 16,-6-6 1-16,2-21-12 15,2-14-17-15,14-20-17 16,12-22-47-16,13-13-19 16,16-9 6-16,10 0-35 15,7-2-100-15,14-19-126 16,15 7-255-16</inkml:trace>
  <inkml:trace contextRef="#ctx0" brushRef="#br1" timeOffset="73731.8">28658 4569 217 0,'0'0'311'0,"0"0"-115"15,0 0 4-15,0 0-53 16,0 0-50-16,0 0-6 0,0 0 14 16,0-119 8-16,-15 102-33 15,-15 7-12-15,0 10-50 16,-13 0-18-16,-6 27-19 16,0 19 1-16,0 10 5 15,13 1-1-15,15-3-1 16,15-12-15-16,6-14-33 15,0-8-30-15,17-18 16 16,11-2 70-16,11-9 7 16,2-26 15-16,-2-10-13 15,0-1-1-15,-11 7 0 16,-10 10 5-16,-9 13 4 16,-6 15 17-16,3 1-14 0,-3 0 2 15,7 5-14-15,4 18 31 16,5-1-2-16,2-4-15 15,0-5-15-15,-2 0-9 16,8-11-86-16,10 1-99 16,-10-3-179-16,0 0-418 0</inkml:trace>
  <inkml:trace contextRef="#ctx0" brushRef="#br1" timeOffset="74183.82">29188 4711 189 0,'0'0'283'16,"0"0"-149"-16,0 0 19 0,0 0-68 15,0 0-14-15,0 0 3 16,0 0-5-16,9 60 11 16,-18-53 1-16,-10-7 11 15,5 0 33-15,1 0 7 16,2-18-28-16,7 1-21 16,1 4-42-16,3 1-41 15,0 5-29-15,7 7-76 16,13 0-221-16,-2 0-558 0</inkml:trace>
  <inkml:trace contextRef="#ctx0" brushRef="#br1" timeOffset="74988.38">29850 4135 768 0,'0'0'218'16,"0"0"56"-16,0 0-26 15,0 0-106-15,0 0-25 16,0 0-58-16,0 0-56 16,-73-51-3-16,3 86-19 0,-4 9 13 15,0 7 5-15,18-3 0 16,18 0-12-16,16-8-6 15,22-1-11-15,0-2-35 16,39-5 25-16,28-3 40 16,17-1 0-16,12-7 11 15,-2 2 2-15,-9 5-6 16,-26 1-7-16,-27 9-8 16,-25 7 8-16,-7 2 0 15,-39 0 33-15,-28-6-4 16,-17-6-10-16,-7-9-17 15,6-14-2-15,12-8-26 16,19-4-46-16,20 0-22 16,31-29-76-16,3-7-192 15,0-4-389-15</inkml:trace>
  <inkml:trace contextRef="#ctx0" brushRef="#br0" timeOffset="9069.75">7866 6334 605 0,'0'0'151'16,"0"0"24"-16,0 0 30 15,0 0-61-15,0 0-60 16,0 0-23-16,0 0-15 15,17-79-7-15,2 70-20 16,5-1-17-16,7 7-2 0,2 3-2 16,4 0-7-16,-1 7-4 15,0 21 2-15,-2 14-5 16,-6 8 6-16,-10 9 8 16,-4 5 1-16,-14 6 0 15,0-3 0-15,-3-7-20 16,-21-13-13-16,-9-8-27 15,-1-22 3-15,-5-14 22 16,-4-3 36-16,5-20 20 16,9-30 2-16,15-7 42 15,14-10 14-15,0-4-42 16,43-4-27-16,14-3 22 16,6 7 12-16,4 4-9 15,0 11-12-15,-9 17-22 16,-9 16-14-16,5 23-158 0,-17 0-165 15,-12 13-383-15</inkml:trace>
  <inkml:trace contextRef="#ctx0" brushRef="#br0" timeOffset="9841.84">8625 6808 103 0,'0'0'408'0,"0"0"-261"0,0 0 61 16,0 0-64-16,0 0-6 15,0 0-54-15,0 0-16 16,19-164-20-16,-19 140-18 16,0-4 17-16,-19 4-1 15,-2 2 1-15,1 5-27 16,-6 3 0-16,-1 10-18 15,-6 4-2-15,2 7-21 16,-5 25 13-16,6 5-1 16,5 11-1-16,7 0 8 15,11-4-11-15,7 0 6 16,0-7-8-16,10-6 15 0,23-14 1 16,4-5 9-16,9-12 2 15,5 0-12-15,-5-8-1 16,-1-24 0-16,-10-6 0 15,-4-4 1-15,-14-5 0 16,-2 3 0-16,-11 8 6 16,-4 15 1-16,0 11-7 15,0 10-11-15,0 0-9 16,0 17-12-16,0 20 32 16,0 5 16-16,0 1-6 15,0-1 5-15,10-5 21 16,11-10-6-16,11-6-12 15,3-9-4-15,3-12-14 0,26 0-77 16,-12-5-178-16,-10-18-330 16</inkml:trace>
  <inkml:trace contextRef="#ctx0" brushRef="#br0" timeOffset="10299.52">9212 6065 1000 0,'0'0'360'0,"0"0"-158"0,0 0 50 16,0 0-167-16,0 0-85 16,0 0-1-16,0 0-140 15,67-53-76-15,-51 80-151 16,-4-1-215-16</inkml:trace>
  <inkml:trace contextRef="#ctx0" brushRef="#br0" timeOffset="10117.01">9240 6486 568 0,'0'0'176'15,"0"0"32"-15,0 0 5 0,0 0-90 16,0 0-90-16,0 0-20 16,0 0-13-16,25 72 87 15,-14-23-3-15,-4 8-34 16,-1-5-8-16,3 3-20 15,-6-8-16-15,0-5-5 16,0-10-1-16,0-14-87 16,0-18-145-16,-3 0-149 15,0-15-217-15</inkml:trace>
  <inkml:trace contextRef="#ctx0" brushRef="#br0" timeOffset="10773.868">9719 6629 674 0,'0'0'224'0,"0"0"-135"16,0 0-8-16,0 0-14 16,0 0-54-16,0 0 20 15,0 0 8-15,0 126-2 16,0-85 13-16,0 2-29 15,0-10-13-15,0-3-10 16,0-7 1-16,0-7 0 0,0-5 0 16,0-11 1-16,0 0-1 15,0-11 17-15,0-33-18 16,7-14-33-16,17-23 24 16,11-13 2-16,10-5 6 15,9 4-6-15,-1 16 7 16,-1 20 16-16,-1 20 26 15,-11 26-16-15,0 13-26 16,-2 20-9-16,1 29 9 16,-5 15 0-16,-1 6 11 15,-9 0-10-15,-7-13 0 16,-2-8-1-16,-15 6-1 16,0-14-155-16,0-16-350 0</inkml:trace>
  <inkml:trace contextRef="#ctx0" brushRef="#br0" timeOffset="7914.02">6914 5447 489 0,'0'0'174'16,"0"0"-57"-16,0 0 16 16,0 0-42-16,0 0-36 15,0 0 3-15,-99-52-6 16,39 55-44-16,-14 31-8 16,-7 16-1-16,1 12-7 15,10 4 7-15,13 4 0 16,15-8-1-16,24-7-11 0,18-6-1 15,0-7-4-15,30-7 12 16,24-7 6-16,13-2 10 16,15-4 0-16,2 1-4 15,3 5-5-15,-9 13 6 16,-14 13 1-16,-26 12-8 16,-24 16 0-16,-14 7 17 15,-17 2 20-15,-39-8 10 16,-19-14-2-16,-17-18-6 15,-12-23-10-15,-2-21 6 16,0-7 7-16,18-10-1 16,18-27 13-16,21-7 8 15,24-11-14-15,22 1-48 16,3-2-21-16,34 2-84 16,63 2-78-16,-14 14-146 0,-4 14-241 15</inkml:trace>
  <inkml:trace contextRef="#ctx0" brushRef="#br0" timeOffset="8554.73">7054 6375 608 0,'0'0'391'16,"0"0"-221"-16,0 0-15 16,0 0 1-16,179-57-10 0,-91 16-60 15,3 0-3-15,-13 3-30 16,-15 6-33-16,-17 11-10 16,-15 1-10-16,-12 12-61 15,-6 3-101-15,-5 5-138 16,-8 0-298-16</inkml:trace>
  <inkml:trace contextRef="#ctx0" brushRef="#br0" timeOffset="8328.79">7258 5780 484 0,'0'0'120'0,"0"0"95"16,0 0-74-16,0 0-34 15,0 0-71-15,0 0-24 16,0 0 18-16,0 108 89 16,7-31-32-16,-3 10-32 15,2 9-26-15,1-1 12 16,4-4-16-16,-5-8-14 0,3-17-11 16,-2-12 1-1,-4-16-1-15,0-16-34 0,1-9-89 16,-4-13-71-16,0-7 7 15,0-24-57-15,0-11-487 0</inkml:trace>
  <inkml:trace contextRef="#ctx0" brushRef="#br0" timeOffset="11817.84">10812 5948 335 0,'0'0'168'0,"0"0"-60"16,0 0 42-16,0 0-58 0,0 0-92 16,0 0 11-16,-3 74 0 15,-8-2 71-15,-2 22-19 16,-8 15-37-16,-4 5-15 16,-5-4-9-16,-1-10-1 15,-1-10 7-15,4-21-8 16,7-14 0-16,5-24 0 15,7-15-11-15,9-16-2 16,0 0 13-16,0-29 0 16,3-31-2-16,19-22-15 15,17-44 16-15,13-53 1 16,24-32 0-16,-3 9-1 16,-6 37 1-16,-15 55-2 15,-10 33 2-15,8-2-2 16,-2 4 1-16,6 1 0 0,-8 24 1 15,-12 22-9-15,-2 21-4 16,-4 7-19-16,-6 28 0 16,-12 33 15-16,-10 19 6 15,0 19 9-15,-42 13 2 16,-15 1 10-16,-10 2 3 16,0-8-1-16,0-12-6 15,9-20-4-15,1-17 0 16,15-24-1-16,8-18 5 15,7-16 21-15,11 0 11 16,13 0 30-16,3-18 46 16,0 2-71-16,30 4-34 15,13 5 0-15,10 7 24 0,7 0 8 16,-5 37-27-16,-2 18-5 16,-7 12-9-16,-3 1-7 15,-12 2 7-15,-4-10 0 16,-2-2-80-16,-7-22-173 15,-7-13-110-15</inkml:trace>
  <inkml:trace contextRef="#ctx0" brushRef="#br0" timeOffset="12311.57">11750 6553 722 0,'0'0'107'16,"0"0"72"-16,0 0-37 16,0 0-37-16,0 0-38 15,0 0-28-15,0 0 11 16,-41-112-7-16,9 112-21 15,-8 0-22-15,0 35-18 16,-3 18 8-16,8 5-3 16,10-1 7-16,15-2-5 0,10-9-5 15,0-11-12 1,25-12-37-16,17-18-25 0,7-5 34 16,4-18 7-16,3-33 4 15,-4-8 3-15,-3-14 19 16,-9 3 22-16,-13 6 1 15,-13 18 0-15,-7 20 7 16,-7 23-7-16,0 3-4 16,-14 31-29-16,-7 23 33 15,4 6 7-15,5 0 6 16,12-9-3-16,0-11 0 16,12-11 4-16,22-10-8 15,12-16 14-15,8-3-20 16,29-18-8-16,-16-17-183 15,-10 0-412-15</inkml:trace>
  <inkml:trace contextRef="#ctx0" brushRef="#br0" timeOffset="12788.02">11933 6581 681 0,'0'0'521'0,"0"0"-421"0,0 0 6 16,0 0-13-16,0 0 45 16,254-73-40-16,-171 41-50 15,-11 4-26-15,-16 9-22 16,-17 7-4-16,-8 1-107 16,-7 11-158-16,-6 0-273 15,-3 0-112-15</inkml:trace>
  <inkml:trace contextRef="#ctx0" brushRef="#br0" timeOffset="12577.77">12404 5613 747 0,'0'0'132'16,"0"0"-49"-16,0 0-46 16,0 0-35-16,0 0 34 15,-34 215 15-15,19-105 24 16,2 10-7-16,-2 10 19 0,-5 3-16 16,1-8-38-1,-2-15-15-15,3-18-17 0,5-24-1 16,7-16-99-16,6-27-165 15,0-15-131-15,0-10-288 0</inkml:trace>
  <inkml:trace contextRef="#ctx0" brushRef="#br0" timeOffset="13196.84">12893 6476 468 0,'0'0'320'15,"0"0"-265"-15,0 0 0 16,0 0 39-16,0 0 1 16,0 0-37-16,0 0-16 15,200 42 29-15,-160-49 22 16,-6-21-6-16,2-9-32 16,-12-8-12-16,-5-2-18 15,-13-7-12-15,-6 6-13 16,-3 7-9-16,-37 18 9 15,-12 23-40-15,-12 7-6 16,-6 50 20-16,3 25 10 0,7 13 14 16,15 5 2-16,17-8 39 15,21-4 1-15,7-14 13 16,25-14 4-16,27-15 34 16,21-23 56-16,16-15-19 15,10-7-52-15,-4-10-35 16,-7-19-41-16,-5 4-114 15,-26 7-186-15,-18 4-435 0</inkml:trace>
  <inkml:trace contextRef="#ctx0" brushRef="#br0" timeOffset="21682.3">18809 6088 872 0,'0'0'315'0,"0"0"-186"16,0 0-88-16,0 0-31 15,0 0 12-15,0 189 47 16,0-94-34-16,0 6-6 16,0-6-11-16,7-6 14 0,-3-9 20 15,3-12-37-15,-1-10-2 16,1-19-13-16,2-10-16 16,-3-13-112-16,1-9-88 15,11-7-89-15,-1-7-36 16,2-17-277-16</inkml:trace>
  <inkml:trace contextRef="#ctx0" brushRef="#br0" timeOffset="22157.17">18983 6621 538 0,'0'0'341'0,"0"0"-147"16,0 0-35-16,0 0-59 15,0 0-76-15,0 0-15 16,0 0-9-16,100-6 16 16,-46 4 7-16,-1-11-11 15,-2-6-5-15,-2-12-5 16,-3-8 8-16,-4-6 0 0,-6-8-4 15,-8-4-5 1,-10 1-1-16,-4-4-7 0,-10-4-3 16,-4-3-4-1,0 1 14-15,0 3 1 0,-18 6 0 16,3 12 9-16,5 13 39 16,2 21 27-16,5 11-43 15,3 0-33-15,0 43-42 16,3 24 42-16,18 22 55 15,9 15-5-15,-3 6 5 16,2 2-18-16,-2-14-4 16,-3-10-5-16,-5-21-9 15,-2-14-9-15,-5-15-9 16,-5-13-1-16,-7-9-61 16,0-6-154-16,-3-7-271 0,-16-3-181 15</inkml:trace>
  <inkml:trace contextRef="#ctx0" brushRef="#br0" timeOffset="21054.85">17297 5812 667 0,'0'0'234'16,"0"0"-98"-16,0 0 78 15,0 0-76-15,0 0-78 16,0 0-60-16,7 25-33 16,23 16 33-16,3 11 18 15,7 4 4-15,-4-8-4 16,-2-8-10-16,-7-11-1 15,3-15-1-15,-6-12 8 16,5-2 10-16,1-23 61 16,3-27-12-16,-2-16-29 15,0-13-16-15,-5 3-8 0,-10 6-10 16,-1 17-10-16,-9 18-2 16,-3 16-21-16,-3 12-75 15,6 7-133-15,-6 7-266 16,3 15 8-16</inkml:trace>
  <inkml:trace contextRef="#ctx0" brushRef="#br0" timeOffset="21373.73">18545 5568 584 0,'0'0'276'0,"0"0"-141"15,0 0-50-15,0 0-55 16,0 0-7-16,-133 196 48 16,49-53-37-16,-25 41-5 15,3-14 24-15,15-14 33 16,17-33-34-16,23-42-30 15,-4 2-11-15,7-4-2 16,13-22-9-16,9-23-1 16,20-13-98-16,6-21-147 15,11 0-46-15,20-23-111 0</inkml:trace>
  <inkml:trace contextRef="#ctx0" brushRef="#br1" timeOffset="70705.81">21684 5856 734 0,'0'0'296'0,"0"0"-170"15,0 0-41-15,0 0-26 16,0 0 76-16,94 206-55 16,-60-133-30-16,-4-3-23 15,-8-4 1-15,-4-12-18 16,-12-7-10-16,2-8-13 15,-8-2-105-15,0-12-134 16,0-12-290-16</inkml:trace>
  <inkml:trace contextRef="#ctx0" brushRef="#br1" timeOffset="70998.55">22507 5891 121 0,'0'0'561'0,"0"0"-452"16,0 0 59-16,0 0 7 16,-81 237-68-16,35-132-27 15,1 9-24-15,-4 3 14 16,0-6-9-16,4-14-7 0,2-14-21 15,7-10 6 1,5-16-29-16,10-11-10 0,-1-8-43 16,9-9-93-16,9-8-119 15,1-14-111-15,3-7-219 0</inkml:trace>
  <inkml:trace contextRef="#ctx0" brushRef="#br1" timeOffset="71425.89">23038 6676 385 0,'0'0'557'0,"0"0"-414"15,0 0 77-15,0 0-31 16,0 0-47-16,0 0-61 15,0 0-79-15,-45 4 12 16,-1 27-14-16,-4 6 24 16,5 1-3-16,14-3-4 15,13 0-17-15,18-6-1 16,0-2-6-16,31 2-6 16,32-1 13-16,23-1 15 15,19-9 22-15,8 1-10 16,-6 1-15-16,-18 3-2 15,-29 7-4-15,-32 12 4 16,-28 12 5-16,-25 8 31 0,-60 10 6 16,-27-2-18-1,-25-6-17-15,-10-11-6 0,11-15-11 16,11-12-6-16,27-10-41 16,28-13-3-16,25-3-27 15,45-29-58-15,0-16-220 16,27-14-670-16</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1-03-10T17:17:51.601"/>
    </inkml:context>
    <inkml:brush xml:id="br0">
      <inkml:brushProperty name="width" value="0.105" units="cm"/>
      <inkml:brushProperty name="height" value="0.105" units="cm"/>
      <inkml:brushProperty name="fitToCurve" value="1"/>
    </inkml:brush>
  </inkml:definitions>
  <inkml:trace contextRef="#ctx0" brushRef="#br0">0 330 1048 0,'0'0'321'0,"0"0"-229"15,0 0-63-15,439-50 17 16,-12 8 78-16,100-3-3 0,55 11-58 15,6 8-28 1,-34 8-16-16,-22 12 2 0,-33 6-20 16,-48 0-1-16,-66 0-74 15,-89 2 46-15,-95 12 27 16,-82 5-7-16,-45-2-20 16,-7 1-66-16,-11-1 26 15,-11-2 7-15,-23-8-31 16,-15-7-177-16,-7 0-229 15,0 0-67-15</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1-03-10T17:17:43.088"/>
    </inkml:context>
    <inkml:brush xml:id="br0">
      <inkml:brushProperty name="width" value="0.105" units="cm"/>
      <inkml:brushProperty name="height" value="0.105" units="cm"/>
      <inkml:brushProperty name="fitToCurve" value="1"/>
    </inkml:brush>
  </inkml:definitions>
  <inkml:trace contextRef="#ctx0" brushRef="#br0">378 0 637 0,'0'0'208'15,"0"0"-150"-15,0 0 29 16,0 0-57-16,0 0-29 16,0 0-1-16,-13 35 0 15,-5 12 19-15,-2 19 20 16,-2 17 6-16,-2 16 60 16,-4 20 0-16,-5 15-33 0,-1 34-9 15,-5 40-33-15,-1 42-12 16,3 16 16-16,8-16-7 15,8-32-10-15,8-28-16 16,5-17 15-16,8-5-2 16,0-22-5-16,0-32 7 15,0-27-3-15,11-7-1 16,10 2-6-16,11 6 8 16,6-1 5-16,14-22 3 15,5-10 26-15,14-16 22 16,5-14-8-16,9-11-6 15,7-6-4-15,-1-8-5 0,-6 0-6 16,-15 0-30 0,-10 0-10-16,-18 0-1 0,-13 0-14 15,-12 0-52-15,-7 0-22 16,-7 0-41-16,-3 0-37 16,0 2-47-16,0 2-30 15,-3 0-6-15,-18-2-60 16,-1-2-198-16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4CF1F3-0017-4692-8075-EAB1BAA0FE0D}" type="datetimeFigureOut">
              <a:rPr lang="en-US" smtClean="0"/>
              <a:t>5/13/2022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1396F2-5F81-49B3-8C18-8DE5E76278C0}" type="slidenum">
              <a:rPr lang="en-US" smtClean="0"/>
              <a:t>‹#›</a:t>
            </a:fld>
            <a:endParaRPr lang="en-US"/>
          </a:p>
        </p:txBody>
      </p:sp>
    </p:spTree>
    <p:extLst>
      <p:ext uri="{BB962C8B-B14F-4D97-AF65-F5344CB8AC3E}">
        <p14:creationId xmlns:p14="http://schemas.microsoft.com/office/powerpoint/2010/main" val="3330005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https://chemed.chem.purdue.edu/genchem/topicreview/bp/ch14/liquids.php</a:t>
            </a:r>
          </a:p>
        </p:txBody>
      </p:sp>
      <p:sp>
        <p:nvSpPr>
          <p:cNvPr id="4" name="Slide Number Placeholder 3"/>
          <p:cNvSpPr>
            <a:spLocks noGrp="1"/>
          </p:cNvSpPr>
          <p:nvPr>
            <p:ph type="sldNum" sz="quarter" idx="5"/>
          </p:nvPr>
        </p:nvSpPr>
        <p:spPr/>
        <p:txBody>
          <a:bodyPr/>
          <a:lstStyle/>
          <a:p>
            <a:fld id="{851396F2-5F81-49B3-8C18-8DE5E76278C0}" type="slidenum">
              <a:rPr lang="en-US" smtClean="0"/>
              <a:t>1</a:t>
            </a:fld>
            <a:endParaRPr lang="en-US"/>
          </a:p>
        </p:txBody>
      </p:sp>
    </p:spTree>
    <p:extLst>
      <p:ext uri="{BB962C8B-B14F-4D97-AF65-F5344CB8AC3E}">
        <p14:creationId xmlns:p14="http://schemas.microsoft.com/office/powerpoint/2010/main" val="2055364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https://chemed.chem.purdue.edu/genchem/topicreview/bp/ch14/liquids.php</a:t>
            </a:r>
          </a:p>
        </p:txBody>
      </p:sp>
      <p:sp>
        <p:nvSpPr>
          <p:cNvPr id="4" name="Slide Number Placeholder 3"/>
          <p:cNvSpPr>
            <a:spLocks noGrp="1"/>
          </p:cNvSpPr>
          <p:nvPr>
            <p:ph type="sldNum" sz="quarter" idx="5"/>
          </p:nvPr>
        </p:nvSpPr>
        <p:spPr/>
        <p:txBody>
          <a:bodyPr/>
          <a:lstStyle/>
          <a:p>
            <a:fld id="{851396F2-5F81-49B3-8C18-8DE5E76278C0}" type="slidenum">
              <a:rPr lang="en-US" smtClean="0"/>
              <a:t>3</a:t>
            </a:fld>
            <a:endParaRPr lang="en-US"/>
          </a:p>
        </p:txBody>
      </p:sp>
    </p:spTree>
    <p:extLst>
      <p:ext uri="{BB962C8B-B14F-4D97-AF65-F5344CB8AC3E}">
        <p14:creationId xmlns:p14="http://schemas.microsoft.com/office/powerpoint/2010/main" val="649641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https://en.wikipedia.org/wiki/Viscosity</a:t>
            </a:r>
          </a:p>
        </p:txBody>
      </p:sp>
      <p:sp>
        <p:nvSpPr>
          <p:cNvPr id="4" name="Slide Number Placeholder 3"/>
          <p:cNvSpPr>
            <a:spLocks noGrp="1"/>
          </p:cNvSpPr>
          <p:nvPr>
            <p:ph type="sldNum" sz="quarter" idx="10"/>
          </p:nvPr>
        </p:nvSpPr>
        <p:spPr/>
        <p:txBody>
          <a:bodyPr/>
          <a:lstStyle/>
          <a:p>
            <a:fld id="{851396F2-5F81-49B3-8C18-8DE5E76278C0}" type="slidenum">
              <a:rPr lang="en-US" smtClean="0"/>
              <a:t>7</a:t>
            </a:fld>
            <a:endParaRPr lang="en-US"/>
          </a:p>
        </p:txBody>
      </p:sp>
    </p:spTree>
    <p:extLst>
      <p:ext uri="{BB962C8B-B14F-4D97-AF65-F5344CB8AC3E}">
        <p14:creationId xmlns:p14="http://schemas.microsoft.com/office/powerpoint/2010/main" val="823747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Website: https://freesvg.org/vector-image-of-red-highlighter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apple-system"/>
              </a:rPr>
              <a:t>FreeSVG.org offers free vector images in SVG format with Creative Commons 0 license (public domain). You can copy, modify, distribute and perform the work, even for commercial purposes, all without asking permission.</a:t>
            </a:r>
            <a:br>
              <a:rPr lang="en-US" dirty="0"/>
            </a:br>
            <a:r>
              <a:rPr lang="en-US" b="0" i="0" dirty="0">
                <a:effectLst/>
                <a:latin typeface="-apple-system"/>
              </a:rPr>
              <a:t>It is absolutely not required, but if you like this website, any mention of or link back is highly appreciated.</a:t>
            </a:r>
          </a:p>
          <a:p>
            <a:endParaRPr lang="en-US" dirty="0"/>
          </a:p>
          <a:p>
            <a:endParaRPr lang="en-US" dirty="0"/>
          </a:p>
        </p:txBody>
      </p:sp>
      <p:sp>
        <p:nvSpPr>
          <p:cNvPr id="4" name="Slide Number Placeholder 3"/>
          <p:cNvSpPr>
            <a:spLocks noGrp="1"/>
          </p:cNvSpPr>
          <p:nvPr>
            <p:ph type="sldNum" sz="quarter" idx="5"/>
          </p:nvPr>
        </p:nvSpPr>
        <p:spPr/>
        <p:txBody>
          <a:bodyPr/>
          <a:lstStyle/>
          <a:p>
            <a:fld id="{67A0AC5C-8FDF-48CB-B9B6-CE0186F86548}" type="slidenum">
              <a:rPr lang="en-US" smtClean="0"/>
              <a:t>20</a:t>
            </a:fld>
            <a:endParaRPr lang="en-US"/>
          </a:p>
        </p:txBody>
      </p:sp>
    </p:spTree>
    <p:extLst>
      <p:ext uri="{BB962C8B-B14F-4D97-AF65-F5344CB8AC3E}">
        <p14:creationId xmlns:p14="http://schemas.microsoft.com/office/powerpoint/2010/main" val="2722316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 This file is licensed under the Creative Commons Attribution-Share Alike 4.0 International license.</a:t>
            </a:r>
          </a:p>
          <a:p>
            <a:r>
              <a:rPr lang="en-US" dirty="0"/>
              <a:t>Website: https://commons.wikimedia.org/wiki/File:Water_molecule_rotation_animation_large.gif</a:t>
            </a:r>
          </a:p>
          <a:p>
            <a:endParaRPr lang="en-US" dirty="0"/>
          </a:p>
        </p:txBody>
      </p:sp>
      <p:sp>
        <p:nvSpPr>
          <p:cNvPr id="4" name="Slide Number Placeholder 3"/>
          <p:cNvSpPr>
            <a:spLocks noGrp="1"/>
          </p:cNvSpPr>
          <p:nvPr>
            <p:ph type="sldNum" sz="quarter" idx="5"/>
          </p:nvPr>
        </p:nvSpPr>
        <p:spPr/>
        <p:txBody>
          <a:bodyPr/>
          <a:lstStyle/>
          <a:p>
            <a:fld id="{67A0AC5C-8FDF-48CB-B9B6-CE0186F86548}" type="slidenum">
              <a:rPr lang="en-US" smtClean="0"/>
              <a:t>21</a:t>
            </a:fld>
            <a:endParaRPr lang="en-US"/>
          </a:p>
        </p:txBody>
      </p:sp>
    </p:spTree>
    <p:extLst>
      <p:ext uri="{BB962C8B-B14F-4D97-AF65-F5344CB8AC3E}">
        <p14:creationId xmlns:p14="http://schemas.microsoft.com/office/powerpoint/2010/main" val="4023797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891218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71484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261415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984669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145983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DDC06E46-5019-43F7-A17D-308A3DF5FA45}" type="datetimeFigureOut">
              <a:rPr lang="en-US" smtClean="0"/>
              <a:t>5/13/2022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105490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49281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C06E46-5019-43F7-A17D-308A3DF5FA45}" type="datetimeFigureOut">
              <a:rPr lang="en-US" smtClean="0"/>
              <a:t>5/13/2022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496268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06E46-5019-43F7-A17D-308A3DF5FA45}" type="datetimeFigureOut">
              <a:rPr lang="en-US" smtClean="0"/>
              <a:t>5/13/2022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055802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8"/>
          <p:cNvSpPr>
            <a:spLocks noGrp="1"/>
          </p:cNvSpPr>
          <p:nvPr>
            <p:ph type="dt" sz="half" idx="10"/>
          </p:nvPr>
        </p:nvSpPr>
        <p:spPr/>
        <p:txBody>
          <a:bodyPr/>
          <a:lstStyle/>
          <a:p>
            <a:fld id="{DDC06E46-5019-43F7-A17D-308A3DF5FA45}" type="datetimeFigureOut">
              <a:rPr lang="en-US" smtClean="0"/>
              <a:t>5/13/2022</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130302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DDC06E46-5019-43F7-A17D-308A3DF5FA45}" type="datetimeFigureOut">
              <a:rPr lang="en-US" smtClean="0"/>
              <a:t>5/13/2022</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591504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DDC06E46-5019-43F7-A17D-308A3DF5FA45}" type="datetimeFigureOut">
              <a:rPr lang="en-US" smtClean="0"/>
              <a:t>5/13/2022</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E4B29F23-B9E2-4658-A936-C3B89C3A7EE7}" type="slidenum">
              <a:rPr lang="en-US" smtClean="0"/>
              <a:t>‹#›</a:t>
            </a:fld>
            <a:endParaRPr lang="en-US"/>
          </a:p>
        </p:txBody>
      </p:sp>
    </p:spTree>
    <p:extLst>
      <p:ext uri="{BB962C8B-B14F-4D97-AF65-F5344CB8AC3E}">
        <p14:creationId xmlns:p14="http://schemas.microsoft.com/office/powerpoint/2010/main" val="41647519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https://www.youtube.com/embed/VoBc60iUq2I" TargetMode="External"/><Relationship Id="rId4" Type="http://schemas.openxmlformats.org/officeDocument/2006/relationships/hyperlink" Target="https://www.youtube.com/watch?v=VoBc60iUq2I"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https://www.youtube.com/embed/nl75BGg9qdA" TargetMode="External"/><Relationship Id="rId4" Type="http://schemas.openxmlformats.org/officeDocument/2006/relationships/hyperlink" Target="https://www.youtube.com/watch?v=nl75BGg9qdA"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https://www.youtube.com/embed/e9-kpu7VhRY"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customXml" Target="../ink/ink7.xml"/><Relationship Id="rId7" Type="http://schemas.openxmlformats.org/officeDocument/2006/relationships/customXml" Target="../ink/ink9.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0.png"/><Relationship Id="rId11" Type="http://schemas.openxmlformats.org/officeDocument/2006/relationships/image" Target="../media/image9.png"/><Relationship Id="rId5" Type="http://schemas.openxmlformats.org/officeDocument/2006/relationships/customXml" Target="../ink/ink8.xml"/><Relationship Id="rId10" Type="http://schemas.openxmlformats.org/officeDocument/2006/relationships/image" Target="../media/image52.png"/><Relationship Id="rId4" Type="http://schemas.openxmlformats.org/officeDocument/2006/relationships/image" Target="../media/image49.png"/><Relationship Id="rId9" Type="http://schemas.openxmlformats.org/officeDocument/2006/relationships/customXml" Target="../ink/ink10.xml"/></Relationships>
</file>

<file path=ppt/slides/_rels/slide21.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customXml" Target="../ink/ink16.xml"/><Relationship Id="rId18" Type="http://schemas.openxmlformats.org/officeDocument/2006/relationships/image" Target="../media/image61.png"/><Relationship Id="rId3" Type="http://schemas.openxmlformats.org/officeDocument/2006/relationships/customXml" Target="../ink/ink11.xml"/><Relationship Id="rId7" Type="http://schemas.openxmlformats.org/officeDocument/2006/relationships/customXml" Target="../ink/ink13.xml"/><Relationship Id="rId12" Type="http://schemas.openxmlformats.org/officeDocument/2006/relationships/image" Target="../media/image58.png"/><Relationship Id="rId17" Type="http://schemas.openxmlformats.org/officeDocument/2006/relationships/customXml" Target="../ink/ink18.xml"/><Relationship Id="rId2" Type="http://schemas.openxmlformats.org/officeDocument/2006/relationships/notesSlide" Target="../notesSlides/notesSlide5.xml"/><Relationship Id="rId16"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customXml" Target="../ink/ink15.xml"/><Relationship Id="rId5" Type="http://schemas.openxmlformats.org/officeDocument/2006/relationships/customXml" Target="../ink/ink12.xml"/><Relationship Id="rId15" Type="http://schemas.openxmlformats.org/officeDocument/2006/relationships/customXml" Target="../ink/ink17.xml"/><Relationship Id="rId10" Type="http://schemas.openxmlformats.org/officeDocument/2006/relationships/image" Target="../media/image57.png"/><Relationship Id="rId19" Type="http://schemas.openxmlformats.org/officeDocument/2006/relationships/image" Target="../media/image10.gif"/><Relationship Id="rId4" Type="http://schemas.openxmlformats.org/officeDocument/2006/relationships/image" Target="../media/image54.png"/><Relationship Id="rId9" Type="http://schemas.openxmlformats.org/officeDocument/2006/relationships/customXml" Target="../ink/ink14.xml"/><Relationship Id="rId14" Type="http://schemas.openxmlformats.org/officeDocument/2006/relationships/image" Target="../media/image59.png"/></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8" Type="http://schemas.openxmlformats.org/officeDocument/2006/relationships/customXml" Target="../ink/ink4.xml"/><Relationship Id="rId21" Type="http://schemas.openxmlformats.org/officeDocument/2006/relationships/image" Target="../media/image10.emf"/><Relationship Id="rId17" Type="http://schemas.openxmlformats.org/officeDocument/2006/relationships/image" Target="../media/image8.emf"/><Relationship Id="rId2" Type="http://schemas.openxmlformats.org/officeDocument/2006/relationships/customXml" Target="../ink/ink1.xml"/><Relationship Id="rId16" Type="http://schemas.openxmlformats.org/officeDocument/2006/relationships/customXml" Target="../ink/ink3.xml"/><Relationship Id="rId20" Type="http://schemas.openxmlformats.org/officeDocument/2006/relationships/customXml" Target="../ink/ink5.xml"/><Relationship Id="rId1" Type="http://schemas.openxmlformats.org/officeDocument/2006/relationships/slideLayout" Target="../slideLayouts/slideLayout7.xml"/><Relationship Id="rId6" Type="http://schemas.openxmlformats.org/officeDocument/2006/relationships/customXml" Target="../ink/ink2.xml"/><Relationship Id="rId5" Type="http://schemas.openxmlformats.org/officeDocument/2006/relationships/image" Target="../media/image2.emf"/><Relationship Id="rId15" Type="http://schemas.openxmlformats.org/officeDocument/2006/relationships/image" Target="../media/image7.emf"/><Relationship Id="rId23" Type="http://schemas.openxmlformats.org/officeDocument/2006/relationships/image" Target="../media/image11.emf"/><Relationship Id="rId19" Type="http://schemas.openxmlformats.org/officeDocument/2006/relationships/image" Target="../media/image9.emf"/><Relationship Id="rId22" Type="http://schemas.openxmlformats.org/officeDocument/2006/relationships/customXml" Target="../ink/ink6.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23C3F4-EDE9-47EB-8FA2-C2C4EC81ECCF}"/>
              </a:ext>
            </a:extLst>
          </p:cNvPr>
          <p:cNvSpPr txBox="1"/>
          <p:nvPr/>
        </p:nvSpPr>
        <p:spPr>
          <a:xfrm>
            <a:off x="5107139" y="118738"/>
            <a:ext cx="1977722" cy="646331"/>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Arial" panose="020B0604020202020204" pitchFamily="34" charset="0"/>
              </a:rPr>
              <a:t>Liquids</a:t>
            </a:r>
          </a:p>
        </p:txBody>
      </p:sp>
      <p:sp>
        <p:nvSpPr>
          <p:cNvPr id="3" name="Rectangle 2">
            <a:extLst>
              <a:ext uri="{FF2B5EF4-FFF2-40B4-BE49-F238E27FC236}">
                <a16:creationId xmlns:a16="http://schemas.microsoft.com/office/drawing/2014/main" id="{B6448F13-FE55-49B7-AC5E-997BA4625D16}"/>
              </a:ext>
            </a:extLst>
          </p:cNvPr>
          <p:cNvSpPr/>
          <p:nvPr/>
        </p:nvSpPr>
        <p:spPr>
          <a:xfrm>
            <a:off x="725156" y="1074509"/>
            <a:ext cx="10741688" cy="4708981"/>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Density is a quantity that may be used to differentiate between the structures of gases, liquids, and solids states of matter of same material</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Below table shows three materials in varying phases</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Argon</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Nitrogen</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Oxygen</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Density of a typical solid is about 20% larger than the corresponding liquid</a:t>
            </a: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Density of the liquid is roughly 800 times as dense as the gas </a:t>
            </a:r>
          </a:p>
        </p:txBody>
      </p:sp>
      <p:pic>
        <p:nvPicPr>
          <p:cNvPr id="4" name="Picture 3">
            <a:extLst>
              <a:ext uri="{FF2B5EF4-FFF2-40B4-BE49-F238E27FC236}">
                <a16:creationId xmlns:a16="http://schemas.microsoft.com/office/drawing/2014/main" id="{A2EBADC5-49C1-41D3-AF5E-054C2349C1EE}"/>
              </a:ext>
            </a:extLst>
          </p:cNvPr>
          <p:cNvPicPr>
            <a:picLocks noChangeAspect="1"/>
          </p:cNvPicPr>
          <p:nvPr/>
        </p:nvPicPr>
        <p:blipFill rotWithShape="1">
          <a:blip r:embed="rId3"/>
          <a:srcRect t="20227"/>
          <a:stretch/>
        </p:blipFill>
        <p:spPr>
          <a:xfrm>
            <a:off x="5382321" y="2870369"/>
            <a:ext cx="5798308" cy="1786016"/>
          </a:xfrm>
          <a:prstGeom prst="rect">
            <a:avLst/>
          </a:prstGeom>
          <a:ln w="25400">
            <a:solidFill>
              <a:schemeClr val="tx1"/>
            </a:solidFill>
          </a:ln>
        </p:spPr>
      </p:pic>
    </p:spTree>
    <p:extLst>
      <p:ext uri="{BB962C8B-B14F-4D97-AF65-F5344CB8AC3E}">
        <p14:creationId xmlns:p14="http://schemas.microsoft.com/office/powerpoint/2010/main" val="3673282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8915" y="714772"/>
            <a:ext cx="10890607" cy="3170099"/>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An ideal fluid undergoes </a:t>
            </a:r>
            <a:r>
              <a:rPr lang="en-US" sz="2000" i="1" dirty="0">
                <a:latin typeface="Arial" panose="020B0604020202020204" pitchFamily="34" charset="0"/>
                <a:cs typeface="Arial" panose="020B0604020202020204" pitchFamily="34" charset="0"/>
              </a:rPr>
              <a:t>laminar</a:t>
            </a:r>
            <a:r>
              <a:rPr lang="en-US" sz="2000" dirty="0">
                <a:latin typeface="Arial" panose="020B0604020202020204" pitchFamily="34" charset="0"/>
                <a:cs typeface="Arial" panose="020B0604020202020204" pitchFamily="34" charset="0"/>
              </a:rPr>
              <a:t> flow</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b="1" dirty="0">
                <a:latin typeface="Arial" panose="020B0604020202020204" pitchFamily="34" charset="0"/>
                <a:cs typeface="Arial" panose="020B0604020202020204" pitchFamily="34" charset="0"/>
              </a:rPr>
              <a:t>Laminar Flow:  </a:t>
            </a:r>
            <a:r>
              <a:rPr lang="en-US" sz="2000" dirty="0">
                <a:latin typeface="Arial" panose="020B0604020202020204" pitchFamily="34" charset="0"/>
                <a:cs typeface="Arial" panose="020B0604020202020204" pitchFamily="34" charset="0"/>
              </a:rPr>
              <a:t>A type of fluid flow where the adjacent particles flow smoothly past each other. Particles flow as if they are in layers and one layer of fluid flows over the other layer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b="1" dirty="0">
                <a:latin typeface="Arial" panose="020B0604020202020204" pitchFamily="34" charset="0"/>
                <a:cs typeface="Arial" panose="020B0604020202020204" pitchFamily="34" charset="0"/>
              </a:rPr>
              <a:t>Turbulent Flow: </a:t>
            </a:r>
            <a:r>
              <a:rPr lang="en-US" sz="2000" dirty="0">
                <a:latin typeface="Arial" panose="020B0604020202020204" pitchFamily="34" charset="0"/>
                <a:cs typeface="Arial" panose="020B0604020202020204" pitchFamily="34" charset="0"/>
              </a:rPr>
              <a:t>A type of fluid flow where the where liquid’s particles swirl around in a chaotic manner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Many fluids (including water) exhibit both laminar and turbulent flow</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pic>
        <p:nvPicPr>
          <p:cNvPr id="5" name="VoBc60iUq2I"/>
          <p:cNvPicPr>
            <a:picLocks noRot="1" noChangeAspect="1"/>
          </p:cNvPicPr>
          <p:nvPr>
            <a:videoFile r:link="rId1"/>
          </p:nvPr>
        </p:nvPicPr>
        <p:blipFill>
          <a:blip r:embed="rId3"/>
          <a:stretch>
            <a:fillRect/>
          </a:stretch>
        </p:blipFill>
        <p:spPr>
          <a:xfrm>
            <a:off x="6356195" y="3677101"/>
            <a:ext cx="5243327" cy="2949372"/>
          </a:xfrm>
          <a:prstGeom prst="rect">
            <a:avLst/>
          </a:prstGeom>
        </p:spPr>
      </p:pic>
      <p:sp>
        <p:nvSpPr>
          <p:cNvPr id="6" name="TextBox 5"/>
          <p:cNvSpPr txBox="1"/>
          <p:nvPr/>
        </p:nvSpPr>
        <p:spPr>
          <a:xfrm>
            <a:off x="1355685" y="6042959"/>
            <a:ext cx="4375237" cy="400110"/>
          </a:xfrm>
          <a:prstGeom prst="rect">
            <a:avLst/>
          </a:prstGeom>
          <a:noFill/>
        </p:spPr>
        <p:txBody>
          <a:bodyPr wrap="none" rtlCol="0">
            <a:spAutoFit/>
          </a:bodyPr>
          <a:lstStyle/>
          <a:p>
            <a:r>
              <a:rPr lang="en-US" sz="2000" dirty="0">
                <a:solidFill>
                  <a:srgbClr val="C00000"/>
                </a:solidFill>
                <a:latin typeface="Arial" panose="020B0604020202020204" pitchFamily="34" charset="0"/>
                <a:cs typeface="Arial" panose="020B0604020202020204" pitchFamily="34" charset="0"/>
              </a:rPr>
              <a:t>Laminar versus Turbulent Flow </a:t>
            </a:r>
            <a:r>
              <a:rPr lang="en-US" sz="2000" dirty="0">
                <a:solidFill>
                  <a:srgbClr val="C0000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video</a:t>
            </a:r>
            <a:endParaRPr lang="en-US" sz="2000" dirty="0">
              <a:solidFill>
                <a:srgbClr val="C00000"/>
              </a:solidFill>
              <a:latin typeface="Arial" panose="020B0604020202020204" pitchFamily="34" charset="0"/>
              <a:cs typeface="Arial" panose="020B0604020202020204" pitchFamily="34" charset="0"/>
            </a:endParaRPr>
          </a:p>
        </p:txBody>
      </p:sp>
      <p:sp>
        <p:nvSpPr>
          <p:cNvPr id="37" name="Rectangle 36"/>
          <p:cNvSpPr/>
          <p:nvPr/>
        </p:nvSpPr>
        <p:spPr>
          <a:xfrm>
            <a:off x="3862036" y="81556"/>
            <a:ext cx="4267900"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Types of Fluid Flows</a:t>
            </a:r>
          </a:p>
        </p:txBody>
      </p:sp>
    </p:spTree>
    <p:extLst>
      <p:ext uri="{BB962C8B-B14F-4D97-AF65-F5344CB8AC3E}">
        <p14:creationId xmlns:p14="http://schemas.microsoft.com/office/powerpoint/2010/main" val="394739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nl75BGg9qdA"/>
          <p:cNvPicPr>
            <a:picLocks noRot="1" noChangeAspect="1"/>
          </p:cNvPicPr>
          <p:nvPr>
            <a:videoFile r:link="rId1"/>
          </p:nvPr>
        </p:nvPicPr>
        <p:blipFill>
          <a:blip r:embed="rId3"/>
          <a:stretch>
            <a:fillRect/>
          </a:stretch>
        </p:blipFill>
        <p:spPr>
          <a:xfrm>
            <a:off x="2555101" y="1177770"/>
            <a:ext cx="7148530" cy="4021048"/>
          </a:xfrm>
          <a:prstGeom prst="rect">
            <a:avLst/>
          </a:prstGeom>
        </p:spPr>
      </p:pic>
      <p:sp>
        <p:nvSpPr>
          <p:cNvPr id="5" name="Rectangle 4"/>
          <p:cNvSpPr/>
          <p:nvPr/>
        </p:nvSpPr>
        <p:spPr>
          <a:xfrm>
            <a:off x="3743680" y="5480175"/>
            <a:ext cx="4771371" cy="400110"/>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Laminar Flow then Turbulent Flow </a:t>
            </a:r>
            <a:r>
              <a:rPr lang="en-US" sz="2000" dirty="0">
                <a:solidFill>
                  <a:srgbClr val="C0000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Video</a:t>
            </a:r>
            <a:endParaRPr lang="en-US" sz="2000" dirty="0">
              <a:solidFill>
                <a:srgbClr val="C00000"/>
              </a:solidFill>
              <a:latin typeface="Arial" panose="020B0604020202020204" pitchFamily="34" charset="0"/>
              <a:cs typeface="Arial" panose="020B0604020202020204" pitchFamily="34" charset="0"/>
            </a:endParaRPr>
          </a:p>
        </p:txBody>
      </p:sp>
      <p:sp>
        <p:nvSpPr>
          <p:cNvPr id="6" name="Rectangle 5"/>
          <p:cNvSpPr/>
          <p:nvPr/>
        </p:nvSpPr>
        <p:spPr>
          <a:xfrm>
            <a:off x="2106486" y="197136"/>
            <a:ext cx="9195081"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Visualizing Laminar Flow And Turbulent Flow </a:t>
            </a:r>
          </a:p>
        </p:txBody>
      </p:sp>
    </p:spTree>
    <p:extLst>
      <p:ext uri="{BB962C8B-B14F-4D97-AF65-F5344CB8AC3E}">
        <p14:creationId xmlns:p14="http://schemas.microsoft.com/office/powerpoint/2010/main" val="32288139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6561" y="215280"/>
            <a:ext cx="7138877" cy="523220"/>
          </a:xfrm>
          <a:prstGeom prst="rect">
            <a:avLst/>
          </a:prstGeom>
          <a:noFill/>
        </p:spPr>
        <p:txBody>
          <a:bodyPr wrap="none" rtlCol="0">
            <a:spAutoFit/>
          </a:bodyPr>
          <a:lstStyle/>
          <a:p>
            <a:r>
              <a:rPr lang="en-US" sz="2800" dirty="0">
                <a:solidFill>
                  <a:srgbClr val="C00000"/>
                </a:solidFill>
                <a:latin typeface="Copperplate Gothic Light" panose="020E0507020206020404" pitchFamily="34" charset="0"/>
              </a:rPr>
              <a:t>Importance of Viscosity in Real Life</a:t>
            </a:r>
          </a:p>
        </p:txBody>
      </p:sp>
      <p:sp>
        <p:nvSpPr>
          <p:cNvPr id="3" name="Rectangle 2"/>
          <p:cNvSpPr/>
          <p:nvPr/>
        </p:nvSpPr>
        <p:spPr>
          <a:xfrm>
            <a:off x="186483" y="927470"/>
            <a:ext cx="11819032" cy="5632311"/>
          </a:xfrm>
          <a:prstGeom prst="rect">
            <a:avLst/>
          </a:prstGeom>
        </p:spPr>
        <p:txBody>
          <a:bodyPr wrap="square">
            <a:spAutoFit/>
          </a:bodyPr>
          <a:lstStyle/>
          <a:p>
            <a:r>
              <a:rPr lang="en-US" sz="2000" b="1" dirty="0">
                <a:latin typeface="Arial" panose="020B0604020202020204" pitchFamily="34" charset="0"/>
                <a:cs typeface="Arial" panose="020B0604020202020204" pitchFamily="34" charset="0"/>
              </a:rPr>
              <a:t>Toothpaste/Ketchup</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flow of toothpaste from the tube should be optimized so that users do not have to apply high pressure to take out </a:t>
            </a:r>
          </a:p>
          <a:p>
            <a:pPr lvl="2"/>
            <a:r>
              <a:rPr lang="en-US" sz="2000" dirty="0">
                <a:latin typeface="Arial" panose="020B0604020202020204" pitchFamily="34" charset="0"/>
                <a:cs typeface="Arial" panose="020B0604020202020204" pitchFamily="34" charset="0"/>
              </a:rPr>
              <a:t>the toothpaste from the tube </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Excessive paste should not come out of the tube for small pressure applied on the tube</a:t>
            </a:r>
          </a:p>
          <a:p>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If the toothpaste’s viscosity is too high, the amount of toothpaste coming out will be small, </a:t>
            </a:r>
          </a:p>
          <a:p>
            <a:pPr lvl="2"/>
            <a:r>
              <a:rPr lang="en-US" sz="2000" dirty="0">
                <a:latin typeface="Arial" panose="020B0604020202020204" pitchFamily="34" charset="0"/>
                <a:cs typeface="Arial" panose="020B0604020202020204" pitchFamily="34" charset="0"/>
              </a:rPr>
              <a:t>where as if the viscosity is too low, more paste will flow out and won’t stay on the tooth brush</a:t>
            </a:r>
          </a:p>
          <a:p>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Automobile Industry</a:t>
            </a:r>
          </a:p>
          <a:p>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Viscosity of engine oil has an important role in protecting engine parts</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Two way dependency:</a:t>
            </a:r>
          </a:p>
          <a:p>
            <a:pPr marL="1200150" lvl="2"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Viscosity of motor oil affects the amount of heat generated in the engine</a:t>
            </a:r>
          </a:p>
          <a:p>
            <a:pPr marL="1200150" lvl="2"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Temperature of the engine parts affect the oil’s viscosity</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At all temperatures the engine oil’s viscosity must be optimized to reduce friction be behaving like an ideal fluid</a:t>
            </a:r>
          </a:p>
        </p:txBody>
      </p:sp>
    </p:spTree>
    <p:extLst>
      <p:ext uri="{BB962C8B-B14F-4D97-AF65-F5344CB8AC3E}">
        <p14:creationId xmlns:p14="http://schemas.microsoft.com/office/powerpoint/2010/main" val="3446206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84863" y="204128"/>
            <a:ext cx="7138877" cy="523220"/>
          </a:xfrm>
          <a:prstGeom prst="rect">
            <a:avLst/>
          </a:prstGeom>
          <a:noFill/>
        </p:spPr>
        <p:txBody>
          <a:bodyPr wrap="none" rtlCol="0">
            <a:spAutoFit/>
          </a:bodyPr>
          <a:lstStyle/>
          <a:p>
            <a:r>
              <a:rPr lang="en-US" sz="2800" dirty="0">
                <a:solidFill>
                  <a:srgbClr val="C00000"/>
                </a:solidFill>
                <a:latin typeface="Copperplate Gothic Light" panose="020E0507020206020404" pitchFamily="34" charset="0"/>
              </a:rPr>
              <a:t>Importance of Viscosity in Real Life</a:t>
            </a:r>
          </a:p>
        </p:txBody>
      </p:sp>
      <p:sp>
        <p:nvSpPr>
          <p:cNvPr id="3" name="Rectangle 2"/>
          <p:cNvSpPr/>
          <p:nvPr/>
        </p:nvSpPr>
        <p:spPr>
          <a:xfrm>
            <a:off x="480763" y="1228397"/>
            <a:ext cx="10893481" cy="4401205"/>
          </a:xfrm>
          <a:prstGeom prst="rect">
            <a:avLst/>
          </a:prstGeom>
        </p:spPr>
        <p:txBody>
          <a:bodyPr wrap="square">
            <a:spAutoFit/>
          </a:bodyPr>
          <a:lstStyle/>
          <a:p>
            <a:r>
              <a:rPr lang="en-US" sz="2000" b="1" dirty="0">
                <a:latin typeface="Arial" panose="020B0604020202020204" pitchFamily="34" charset="0"/>
                <a:cs typeface="Arial" panose="020B0604020202020204" pitchFamily="34" charset="0"/>
              </a:rPr>
              <a:t>Adhesives/Glues</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For using glue at a small contact point, like sticking broken toys, the adhesive fluid must have high viscosity to </a:t>
            </a:r>
          </a:p>
          <a:p>
            <a:pPr lvl="2"/>
            <a:r>
              <a:rPr lang="en-US" sz="2000" dirty="0">
                <a:latin typeface="Arial" panose="020B0604020202020204" pitchFamily="34" charset="0"/>
                <a:cs typeface="Arial" panose="020B0604020202020204" pitchFamily="34" charset="0"/>
              </a:rPr>
              <a:t>prevent spreading of glue</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For gluing applications that require spread of adhesives to large area, like gluing wood, the glue must have small viscosity</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For the glue used on sticking tapes, the viscosity of glue must be very high</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lvl="2"/>
            <a:endParaRPr lang="en-US" sz="2000" dirty="0">
              <a:latin typeface="Arial" panose="020B0604020202020204" pitchFamily="34" charset="0"/>
              <a:cs typeface="Arial" panose="020B0604020202020204" pitchFamily="34" charset="0"/>
            </a:endParaRPr>
          </a:p>
          <a:p>
            <a:pPr lvl="2"/>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9873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9-kpu7VhRY"/>
          <p:cNvPicPr>
            <a:picLocks noRot="1" noChangeAspect="1"/>
          </p:cNvPicPr>
          <p:nvPr>
            <a:videoFile r:link="rId1"/>
          </p:nvPr>
        </p:nvPicPr>
        <p:blipFill>
          <a:blip r:embed="rId3"/>
          <a:stretch>
            <a:fillRect/>
          </a:stretch>
        </p:blipFill>
        <p:spPr>
          <a:xfrm>
            <a:off x="2589403" y="1690816"/>
            <a:ext cx="7209867" cy="4055550"/>
          </a:xfrm>
          <a:prstGeom prst="rect">
            <a:avLst/>
          </a:prstGeom>
        </p:spPr>
      </p:pic>
      <p:sp>
        <p:nvSpPr>
          <p:cNvPr id="2" name="TextBox 1"/>
          <p:cNvSpPr txBox="1"/>
          <p:nvPr/>
        </p:nvSpPr>
        <p:spPr>
          <a:xfrm>
            <a:off x="1475408" y="406994"/>
            <a:ext cx="9241184" cy="954107"/>
          </a:xfrm>
          <a:prstGeom prst="rect">
            <a:avLst/>
          </a:prstGeom>
          <a:noFill/>
        </p:spPr>
        <p:txBody>
          <a:bodyPr wrap="none" rtlCol="0">
            <a:spAutoFit/>
          </a:bodyPr>
          <a:lstStyle/>
          <a:p>
            <a:pPr algn="ctr"/>
            <a:r>
              <a:rPr lang="en-US" sz="2800" dirty="0">
                <a:solidFill>
                  <a:srgbClr val="C00000"/>
                </a:solidFill>
                <a:latin typeface="Copperplate Gothic Light" panose="020E0507020206020404" pitchFamily="34" charset="0"/>
              </a:rPr>
              <a:t>Motor Engine Oils need to have less viscosity </a:t>
            </a:r>
          </a:p>
          <a:p>
            <a:pPr algn="ctr"/>
            <a:r>
              <a:rPr lang="en-US" sz="2800" dirty="0">
                <a:solidFill>
                  <a:srgbClr val="C00000"/>
                </a:solidFill>
                <a:latin typeface="Copperplate Gothic Light" panose="020E0507020206020404" pitchFamily="34" charset="0"/>
              </a:rPr>
              <a:t>at all Temperatures</a:t>
            </a:r>
          </a:p>
        </p:txBody>
      </p:sp>
      <p:sp>
        <p:nvSpPr>
          <p:cNvPr id="4" name="Rectangle 3"/>
          <p:cNvSpPr/>
          <p:nvPr/>
        </p:nvSpPr>
        <p:spPr>
          <a:xfrm>
            <a:off x="3301332" y="6155723"/>
            <a:ext cx="5786008" cy="400110"/>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https://www.youtube.com/watch?v=e9-kpu7VhRY</a:t>
            </a:r>
          </a:p>
        </p:txBody>
      </p:sp>
    </p:spTree>
    <p:extLst>
      <p:ext uri="{BB962C8B-B14F-4D97-AF65-F5344CB8AC3E}">
        <p14:creationId xmlns:p14="http://schemas.microsoft.com/office/powerpoint/2010/main" val="26623616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89734" y="1144277"/>
            <a:ext cx="10380324" cy="3785652"/>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Shear stress is similar (not the same) to the concept of stress that we studied in Elasticity</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Formula for shear stress and stress is the same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
        <p:nvSpPr>
          <p:cNvPr id="3" name="Rectangle 2"/>
          <p:cNvSpPr/>
          <p:nvPr/>
        </p:nvSpPr>
        <p:spPr>
          <a:xfrm>
            <a:off x="4520856" y="164459"/>
            <a:ext cx="2804618" cy="523220"/>
          </a:xfrm>
          <a:prstGeom prst="rect">
            <a:avLst/>
          </a:prstGeom>
        </p:spPr>
        <p:txBody>
          <a:bodyPr wrap="square">
            <a:spAutoFit/>
          </a:bodyPr>
          <a:lstStyle/>
          <a:p>
            <a:pPr algn="ctr"/>
            <a:r>
              <a:rPr lang="en-US" sz="2800" dirty="0">
                <a:solidFill>
                  <a:srgbClr val="C00000"/>
                </a:solidFill>
                <a:latin typeface="Copperplate Gothic Light" panose="020E0507020206020404" pitchFamily="34" charset="0"/>
              </a:rPr>
              <a:t>Shear stress</a:t>
            </a:r>
          </a:p>
        </p:txBody>
      </p:sp>
      <p:pic>
        <p:nvPicPr>
          <p:cNvPr id="4" name="Picture 3"/>
          <p:cNvPicPr>
            <a:picLocks noChangeAspect="1"/>
          </p:cNvPicPr>
          <p:nvPr/>
        </p:nvPicPr>
        <p:blipFill>
          <a:blip r:embed="rId2"/>
          <a:stretch>
            <a:fillRect/>
          </a:stretch>
        </p:blipFill>
        <p:spPr>
          <a:xfrm>
            <a:off x="1321942" y="3000375"/>
            <a:ext cx="4171950" cy="857250"/>
          </a:xfrm>
          <a:prstGeom prst="rect">
            <a:avLst/>
          </a:prstGeom>
          <a:ln w="25400">
            <a:solidFill>
              <a:schemeClr val="tx1"/>
            </a:solidFill>
          </a:ln>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71881" b="63827"/>
          <a:stretch/>
        </p:blipFill>
        <p:spPr>
          <a:xfrm>
            <a:off x="2480336" y="4580463"/>
            <a:ext cx="1855161" cy="885617"/>
          </a:xfrm>
          <a:prstGeom prst="rect">
            <a:avLst/>
          </a:prstGeom>
        </p:spPr>
      </p:pic>
    </p:spTree>
    <p:extLst>
      <p:ext uri="{BB962C8B-B14F-4D97-AF65-F5344CB8AC3E}">
        <p14:creationId xmlns:p14="http://schemas.microsoft.com/office/powerpoint/2010/main" val="23529698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9109" y="302359"/>
            <a:ext cx="7514634" cy="6247864"/>
          </a:xfrm>
          <a:prstGeom prst="rect">
            <a:avLst/>
          </a:prstGeom>
        </p:spPr>
        <p:txBody>
          <a:bodyPr wrap="square">
            <a:spAutoFit/>
          </a:bodyPr>
          <a:lstStyle/>
          <a:p>
            <a:r>
              <a:rPr lang="en-US" sz="2000" b="1" dirty="0">
                <a:solidFill>
                  <a:srgbClr val="C00000"/>
                </a:solidFill>
                <a:latin typeface="Arial" panose="020B0604020202020204" pitchFamily="34" charset="0"/>
                <a:cs typeface="Arial" panose="020B0604020202020204" pitchFamily="34" charset="0"/>
              </a:rPr>
              <a:t>Difference between Shear Stress and Stress</a:t>
            </a:r>
          </a:p>
          <a:p>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In shear stress, the compression/extension force is applied in a direction parallel to the area of contact (A)</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 shearing force is applied to the top of the rectangle while the bottom is held in place</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resulting shear stress deforms the rectangle into a parallelogram</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area involved is the cross-sectional area of material with area parallel to the external force</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In stress, the compression/extension  force is applied at 90 degree angle (perpendicular direction )to the cross section area</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42838" r="31122"/>
          <a:stretch/>
        </p:blipFill>
        <p:spPr>
          <a:xfrm>
            <a:off x="8013159" y="4873673"/>
            <a:ext cx="3485319" cy="1073349"/>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35942"/>
          <a:stretch/>
        </p:blipFill>
        <p:spPr>
          <a:xfrm>
            <a:off x="7788611" y="1192511"/>
            <a:ext cx="2988979" cy="2475363"/>
          </a:xfrm>
          <a:prstGeom prst="rect">
            <a:avLst/>
          </a:prstGeom>
        </p:spPr>
      </p:pic>
    </p:spTree>
    <p:extLst>
      <p:ext uri="{BB962C8B-B14F-4D97-AF65-F5344CB8AC3E}">
        <p14:creationId xmlns:p14="http://schemas.microsoft.com/office/powerpoint/2010/main" val="28634930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9667" y="1080198"/>
            <a:ext cx="4744839" cy="2517169"/>
          </a:xfrm>
          <a:prstGeom prst="rect">
            <a:avLst/>
          </a:prstGeom>
        </p:spPr>
      </p:pic>
      <p:sp>
        <p:nvSpPr>
          <p:cNvPr id="3" name="Rectangle 2"/>
          <p:cNvSpPr/>
          <p:nvPr/>
        </p:nvSpPr>
        <p:spPr>
          <a:xfrm>
            <a:off x="3921578" y="211826"/>
            <a:ext cx="4948342"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Calculating Strain rate</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3042" t="39624" b="21940"/>
          <a:stretch/>
        </p:blipFill>
        <p:spPr>
          <a:xfrm>
            <a:off x="842406" y="4614850"/>
            <a:ext cx="2178821" cy="1202077"/>
          </a:xfrm>
          <a:prstGeom prst="rect">
            <a:avLst/>
          </a:prstGeom>
        </p:spPr>
      </p:pic>
      <p:sp>
        <p:nvSpPr>
          <p:cNvPr id="5" name="TextBox 4"/>
          <p:cNvSpPr txBox="1"/>
          <p:nvPr/>
        </p:nvSpPr>
        <p:spPr>
          <a:xfrm>
            <a:off x="632420" y="1244388"/>
            <a:ext cx="7133684" cy="3170099"/>
          </a:xfrm>
          <a:prstGeom prst="rect">
            <a:avLst/>
          </a:prstGeom>
          <a:noFill/>
        </p:spPr>
        <p:txBody>
          <a:bodyPr wrap="none" rtlCol="0">
            <a:spAutoFit/>
          </a:bodyPr>
          <a:lstStyle/>
          <a:p>
            <a:r>
              <a:rPr lang="en-US" sz="2000" dirty="0">
                <a:latin typeface="Arial" panose="020B0604020202020204" pitchFamily="34" charset="0"/>
                <a:cs typeface="Arial" panose="020B0604020202020204" pitchFamily="34" charset="0"/>
              </a:rPr>
              <a:t>F = extension/compression force</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D = displacement of material</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H = height of material</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 = time taken to create a strain due to the application of force</a:t>
            </a:r>
          </a:p>
        </p:txBody>
      </p:sp>
    </p:spTree>
    <p:extLst>
      <p:ext uri="{BB962C8B-B14F-4D97-AF65-F5344CB8AC3E}">
        <p14:creationId xmlns:p14="http://schemas.microsoft.com/office/powerpoint/2010/main" val="689190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51105" y="141538"/>
            <a:ext cx="2426818"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Strain rate</a:t>
            </a:r>
          </a:p>
        </p:txBody>
      </p:sp>
      <p:sp>
        <p:nvSpPr>
          <p:cNvPr id="4" name="Rectangle 3"/>
          <p:cNvSpPr/>
          <p:nvPr/>
        </p:nvSpPr>
        <p:spPr>
          <a:xfrm>
            <a:off x="297952" y="2085654"/>
            <a:ext cx="11517330" cy="4401205"/>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Strain rate is the change in strain (deformation) of a material with respect to time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r>
              <a:rPr lang="en-US" sz="2000" b="1" dirty="0">
                <a:solidFill>
                  <a:srgbClr val="C00000"/>
                </a:solidFill>
                <a:latin typeface="Arial" panose="020B0604020202020204" pitchFamily="34" charset="0"/>
                <a:cs typeface="Arial" panose="020B0604020202020204" pitchFamily="34" charset="0"/>
              </a:rPr>
              <a:t>Strain Rate</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Measures the rate where distances of materials change within a respective period of time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Strain rate tells us how fast a liquid deforms relative to its height </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It is the rate at which strain takes place and the time rate of strain change.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Concept of strain rate arises from the top layer of molecules relative to the molecules below and so on until the bottom layer of butter atoms which are not moving</a:t>
            </a:r>
          </a:p>
        </p:txBody>
      </p:sp>
      <p:sp>
        <p:nvSpPr>
          <p:cNvPr id="5" name="Rectangle 4"/>
          <p:cNvSpPr/>
          <p:nvPr/>
        </p:nvSpPr>
        <p:spPr>
          <a:xfrm>
            <a:off x="587639" y="867374"/>
            <a:ext cx="5676875" cy="1015663"/>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Strain Rate = Change in Strain / Change in Time</a:t>
            </a:r>
          </a:p>
          <a:p>
            <a:endParaRPr lang="en-US" sz="2000" dirty="0">
              <a:solidFill>
                <a:srgbClr val="C00000"/>
              </a:solidFill>
              <a:latin typeface="Arial" panose="020B0604020202020204" pitchFamily="34" charset="0"/>
              <a:cs typeface="Arial" panose="020B0604020202020204" pitchFamily="34" charset="0"/>
            </a:endParaRPr>
          </a:p>
          <a:p>
            <a:r>
              <a:rPr lang="en-US" sz="2000" dirty="0">
                <a:solidFill>
                  <a:srgbClr val="C00000"/>
                </a:solidFill>
                <a:latin typeface="Arial" panose="020B0604020202020204" pitchFamily="34" charset="0"/>
                <a:cs typeface="Arial" panose="020B0604020202020204" pitchFamily="34" charset="0"/>
              </a:rPr>
              <a:t>Strain Rate = (Strain2-Strain1) / (t2-t1)</a:t>
            </a:r>
          </a:p>
        </p:txBody>
      </p:sp>
    </p:spTree>
    <p:extLst>
      <p:ext uri="{BB962C8B-B14F-4D97-AF65-F5344CB8AC3E}">
        <p14:creationId xmlns:p14="http://schemas.microsoft.com/office/powerpoint/2010/main" val="4261386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54271" y="156145"/>
            <a:ext cx="8883458"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Difference Between Elasticity and Viscosity</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4198" y="1261048"/>
            <a:ext cx="6306970" cy="3449380"/>
          </a:xfrm>
          <a:prstGeom prst="rect">
            <a:avLst/>
          </a:prstGeom>
        </p:spPr>
      </p:pic>
      <p:sp>
        <p:nvSpPr>
          <p:cNvPr id="4" name="Rectangle 3">
            <a:extLst>
              <a:ext uri="{FF2B5EF4-FFF2-40B4-BE49-F238E27FC236}">
                <a16:creationId xmlns:a16="http://schemas.microsoft.com/office/drawing/2014/main" id="{DE1093E7-97CE-419C-A6EA-EC07C8F70A93}"/>
              </a:ext>
            </a:extLst>
          </p:cNvPr>
          <p:cNvSpPr/>
          <p:nvPr/>
        </p:nvSpPr>
        <p:spPr>
          <a:xfrm>
            <a:off x="473143" y="5070639"/>
            <a:ext cx="9524714" cy="1631216"/>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Shear strain rate quantifies the relative velocity between fluid layers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When the bottom layer has velocity = 0, and top layer has velocity=V,</a:t>
            </a:r>
          </a:p>
          <a:p>
            <a:r>
              <a:rPr lang="en-US" sz="2000" dirty="0">
                <a:latin typeface="Arial" panose="020B0604020202020204" pitchFamily="34" charset="0"/>
                <a:cs typeface="Arial" panose="020B0604020202020204" pitchFamily="34" charset="0"/>
              </a:rPr>
              <a:t>	Shear Strain Rate= V/H</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0873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2E083A-A05A-4A00-BBBE-5A33B966DB46}"/>
              </a:ext>
            </a:extLst>
          </p:cNvPr>
          <p:cNvSpPr/>
          <p:nvPr/>
        </p:nvSpPr>
        <p:spPr>
          <a:xfrm>
            <a:off x="903248" y="1109545"/>
            <a:ext cx="9668107" cy="2554545"/>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Three factors determine whether a substance is a gas, a liquid, or a solid at room temperature and atmospheric pressure:</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(1) the strength of the bonds between the particles that form the substance</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(2) the atomic or molecular weight of these particles</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(3) the shape of these particles</a:t>
            </a:r>
          </a:p>
        </p:txBody>
      </p:sp>
      <p:sp>
        <p:nvSpPr>
          <p:cNvPr id="10" name="Rectangle 9">
            <a:extLst>
              <a:ext uri="{FF2B5EF4-FFF2-40B4-BE49-F238E27FC236}">
                <a16:creationId xmlns:a16="http://schemas.microsoft.com/office/drawing/2014/main" id="{9D141DBB-8A97-4F16-AFBB-AE04613EC5FA}"/>
              </a:ext>
            </a:extLst>
          </p:cNvPr>
          <p:cNvSpPr/>
          <p:nvPr/>
        </p:nvSpPr>
        <p:spPr>
          <a:xfrm>
            <a:off x="540833" y="4326653"/>
            <a:ext cx="10392936" cy="2246769"/>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When the force of attraction between the particles are relatively weak, the substance is likely to be a gas at room temperature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When the force of attraction is strong, it is more likely to be a solid</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 substance is a liquid at room temperature when the intermolecular forces are neither too strong nor too weak</a:t>
            </a:r>
          </a:p>
        </p:txBody>
      </p:sp>
      <p:sp>
        <p:nvSpPr>
          <p:cNvPr id="11" name="Rectangle 10">
            <a:extLst>
              <a:ext uri="{FF2B5EF4-FFF2-40B4-BE49-F238E27FC236}">
                <a16:creationId xmlns:a16="http://schemas.microsoft.com/office/drawing/2014/main" id="{58910E63-C0B0-485F-B349-58A30A22F6D0}"/>
              </a:ext>
            </a:extLst>
          </p:cNvPr>
          <p:cNvSpPr/>
          <p:nvPr/>
        </p:nvSpPr>
        <p:spPr>
          <a:xfrm>
            <a:off x="2722287" y="0"/>
            <a:ext cx="6747425" cy="954107"/>
          </a:xfrm>
          <a:prstGeom prst="rect">
            <a:avLst/>
          </a:prstGeom>
        </p:spPr>
        <p:txBody>
          <a:bodyPr wrap="none">
            <a:spAutoFit/>
          </a:bodyPr>
          <a:lstStyle/>
          <a:p>
            <a:r>
              <a:rPr lang="en-US" sz="2800" dirty="0">
                <a:solidFill>
                  <a:srgbClr val="C00000"/>
                </a:solidFill>
                <a:latin typeface="Copperplate Gothic Light" panose="020E0507020206020404" pitchFamily="34" charset="0"/>
                <a:cs typeface="Arial" panose="020B0604020202020204" pitchFamily="34" charset="0"/>
              </a:rPr>
              <a:t>What determines if a material is a </a:t>
            </a:r>
          </a:p>
          <a:p>
            <a:pPr algn="ctr"/>
            <a:r>
              <a:rPr lang="en-US" sz="2800" dirty="0">
                <a:solidFill>
                  <a:srgbClr val="C00000"/>
                </a:solidFill>
                <a:latin typeface="Copperplate Gothic Light" panose="020E0507020206020404" pitchFamily="34" charset="0"/>
                <a:cs typeface="Arial" panose="020B0604020202020204" pitchFamily="34" charset="0"/>
              </a:rPr>
              <a:t>Solid, liquid or a gas</a:t>
            </a:r>
            <a:endParaRPr lang="en-US" sz="2800" dirty="0">
              <a:solidFill>
                <a:srgbClr val="C00000"/>
              </a:solidFill>
              <a:latin typeface="Copperplate Gothic Light" panose="020E0507020206020404" pitchFamily="34" charset="0"/>
            </a:endParaRPr>
          </a:p>
        </p:txBody>
      </p:sp>
      <p:sp>
        <p:nvSpPr>
          <p:cNvPr id="12" name="Rectangle 11">
            <a:extLst>
              <a:ext uri="{FF2B5EF4-FFF2-40B4-BE49-F238E27FC236}">
                <a16:creationId xmlns:a16="http://schemas.microsoft.com/office/drawing/2014/main" id="{F979D8B4-A3C1-4060-8E38-D1E546EC80AD}"/>
              </a:ext>
            </a:extLst>
          </p:cNvPr>
          <p:cNvSpPr/>
          <p:nvPr/>
        </p:nvSpPr>
        <p:spPr>
          <a:xfrm>
            <a:off x="323168" y="3733761"/>
            <a:ext cx="4798237" cy="523220"/>
          </a:xfrm>
          <a:prstGeom prst="rect">
            <a:avLst/>
          </a:prstGeom>
        </p:spPr>
        <p:txBody>
          <a:bodyPr wrap="none">
            <a:spAutoFit/>
          </a:bodyPr>
          <a:lstStyle/>
          <a:p>
            <a:r>
              <a:rPr lang="en-US" sz="2800" dirty="0">
                <a:solidFill>
                  <a:srgbClr val="C00000"/>
                </a:solidFill>
                <a:latin typeface="Copperplate Gothic Light" panose="020E0507020206020404" pitchFamily="34" charset="0"/>
                <a:cs typeface="Arial" panose="020B0604020202020204" pitchFamily="34" charset="0"/>
              </a:rPr>
              <a:t>Role of Bond Strength</a:t>
            </a:r>
            <a:endParaRPr lang="en-US" sz="2800" dirty="0">
              <a:solidFill>
                <a:srgbClr val="C00000"/>
              </a:solidFill>
              <a:latin typeface="Copperplate Gothic Light" panose="020E0507020206020404" pitchFamily="34" charset="0"/>
            </a:endParaRPr>
          </a:p>
        </p:txBody>
      </p:sp>
    </p:spTree>
    <p:extLst>
      <p:ext uri="{BB962C8B-B14F-4D97-AF65-F5344CB8AC3E}">
        <p14:creationId xmlns:p14="http://schemas.microsoft.com/office/powerpoint/2010/main" val="3367751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F9F4193-6DF5-4D0D-8F58-C70DE51F9769}"/>
              </a:ext>
            </a:extLst>
          </p:cNvPr>
          <p:cNvGrpSpPr/>
          <p:nvPr/>
        </p:nvGrpSpPr>
        <p:grpSpPr>
          <a:xfrm>
            <a:off x="643467" y="2015723"/>
            <a:ext cx="10905066" cy="2826553"/>
            <a:chOff x="1652220" y="1373184"/>
            <a:chExt cx="9952920" cy="2579760"/>
          </a:xfrm>
        </p:grpSpPr>
        <mc:AlternateContent xmlns:mc="http://schemas.openxmlformats.org/markup-compatibility/2006" xmlns:p14="http://schemas.microsoft.com/office/powerpoint/2010/main">
          <mc:Choice Requires="p14">
            <p:contentPart p14:bwMode="auto" r:id="rId3">
              <p14:nvContentPartPr>
                <p14:cNvPr id="14" name="Ink 13"/>
                <p14:cNvContentPartPr/>
                <p14:nvPr/>
              </p14:nvContentPartPr>
              <p14:xfrm>
                <a:off x="2699100" y="2290104"/>
                <a:ext cx="8906040" cy="1662840"/>
              </p14:xfrm>
            </p:contentPart>
          </mc:Choice>
          <mc:Fallback xmlns="">
            <p:pic>
              <p:nvPicPr>
                <p:cNvPr id="14" name="Ink 13"/>
                <p:cNvPicPr/>
                <p:nvPr/>
              </p:nvPicPr>
              <p:blipFill>
                <a:blip r:embed="rId4"/>
                <a:stretch>
                  <a:fillRect/>
                </a:stretch>
              </p:blipFill>
              <p:spPr>
                <a:xfrm>
                  <a:off x="2682014" y="2273046"/>
                  <a:ext cx="8940212" cy="1696956"/>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1" name="Ink 20"/>
                <p14:cNvContentPartPr/>
                <p14:nvPr/>
              </p14:nvContentPartPr>
              <p14:xfrm>
                <a:off x="3511620" y="2912544"/>
                <a:ext cx="1929240" cy="108720"/>
              </p14:xfrm>
            </p:contentPart>
          </mc:Choice>
          <mc:Fallback xmlns="">
            <p:pic>
              <p:nvPicPr>
                <p:cNvPr id="21" name="Ink 20"/>
                <p:cNvPicPr/>
                <p:nvPr/>
              </p:nvPicPr>
              <p:blipFill>
                <a:blip r:embed="rId6"/>
                <a:stretch>
                  <a:fillRect/>
                </a:stretch>
              </p:blipFill>
              <p:spPr>
                <a:xfrm>
                  <a:off x="3494535" y="2895567"/>
                  <a:ext cx="1963409" cy="142675"/>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6" name="Ink 25"/>
                <p14:cNvContentPartPr/>
                <p14:nvPr/>
              </p14:nvContentPartPr>
              <p14:xfrm>
                <a:off x="1652220" y="1373184"/>
                <a:ext cx="309240" cy="1109520"/>
              </p14:xfrm>
            </p:contentPart>
          </mc:Choice>
          <mc:Fallback xmlns="">
            <p:pic>
              <p:nvPicPr>
                <p:cNvPr id="26" name="Ink 25"/>
                <p:cNvPicPr/>
                <p:nvPr/>
              </p:nvPicPr>
              <p:blipFill>
                <a:blip r:embed="rId8"/>
                <a:stretch>
                  <a:fillRect/>
                </a:stretch>
              </p:blipFill>
              <p:spPr>
                <a:xfrm>
                  <a:off x="1635222" y="1356099"/>
                  <a:ext cx="343237" cy="1143689"/>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7" name="Ink 26"/>
                <p14:cNvContentPartPr/>
                <p14:nvPr/>
              </p14:nvContentPartPr>
              <p14:xfrm>
                <a:off x="1897020" y="2323224"/>
                <a:ext cx="220680" cy="384840"/>
              </p14:xfrm>
            </p:contentPart>
          </mc:Choice>
          <mc:Fallback xmlns="">
            <p:pic>
              <p:nvPicPr>
                <p:cNvPr id="27" name="Ink 26"/>
                <p:cNvPicPr/>
                <p:nvPr/>
              </p:nvPicPr>
              <p:blipFill>
                <a:blip r:embed="rId10"/>
                <a:stretch>
                  <a:fillRect/>
                </a:stretch>
              </p:blipFill>
              <p:spPr>
                <a:xfrm>
                  <a:off x="1880019" y="2306178"/>
                  <a:ext cx="254681" cy="418931"/>
                </a:xfrm>
                <a:prstGeom prst="rect">
                  <a:avLst/>
                </a:prstGeom>
              </p:spPr>
            </p:pic>
          </mc:Fallback>
        </mc:AlternateContent>
      </p:grpSp>
      <p:sp>
        <p:nvSpPr>
          <p:cNvPr id="16" name="Title 1">
            <a:extLst>
              <a:ext uri="{FF2B5EF4-FFF2-40B4-BE49-F238E27FC236}">
                <a16:creationId xmlns:a16="http://schemas.microsoft.com/office/drawing/2014/main" id="{6C7FD345-7D87-44AB-AB4F-F95E6CC4CFE7}"/>
              </a:ext>
            </a:extLst>
          </p:cNvPr>
          <p:cNvSpPr>
            <a:spLocks noGrp="1"/>
          </p:cNvSpPr>
          <p:nvPr>
            <p:ph type="title"/>
          </p:nvPr>
        </p:nvSpPr>
        <p:spPr>
          <a:xfrm>
            <a:off x="982290" y="282492"/>
            <a:ext cx="10515600" cy="1325563"/>
          </a:xfrm>
        </p:spPr>
        <p:txBody>
          <a:bodyPr/>
          <a:lstStyle/>
          <a:p>
            <a:r>
              <a:rPr lang="en-US" dirty="0">
                <a:solidFill>
                  <a:srgbClr val="C00000"/>
                </a:solidFill>
                <a:latin typeface="Copperplate Gothic Light" panose="020E0507020206020404" pitchFamily="34" charset="0"/>
              </a:rPr>
              <a:t>Viscosity</a:t>
            </a:r>
          </a:p>
        </p:txBody>
      </p:sp>
      <p:pic>
        <p:nvPicPr>
          <p:cNvPr id="3074" name="Picture 2" descr="Vector image of red highlighter">
            <a:extLst>
              <a:ext uri="{FF2B5EF4-FFF2-40B4-BE49-F238E27FC236}">
                <a16:creationId xmlns:a16="http://schemas.microsoft.com/office/drawing/2014/main" id="{F736833C-7205-46E1-9C53-BFD27FD5289C}"/>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0487798">
            <a:off x="10358983" y="3889194"/>
            <a:ext cx="1235964" cy="1235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37040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3074"/>
                                        </p:tgtEl>
                                        <p:attrNameLst>
                                          <p:attrName>r</p:attrName>
                                        </p:attrNameLst>
                                      </p:cBhvr>
                                    </p:animRot>
                                    <p:animRot by="-240000">
                                      <p:cBhvr>
                                        <p:cTn id="7" dur="200" fill="hold">
                                          <p:stCondLst>
                                            <p:cond delay="200"/>
                                          </p:stCondLst>
                                        </p:cTn>
                                        <p:tgtEl>
                                          <p:spTgt spid="3074"/>
                                        </p:tgtEl>
                                        <p:attrNameLst>
                                          <p:attrName>r</p:attrName>
                                        </p:attrNameLst>
                                      </p:cBhvr>
                                    </p:animRot>
                                    <p:animRot by="240000">
                                      <p:cBhvr>
                                        <p:cTn id="8" dur="200" fill="hold">
                                          <p:stCondLst>
                                            <p:cond delay="400"/>
                                          </p:stCondLst>
                                        </p:cTn>
                                        <p:tgtEl>
                                          <p:spTgt spid="3074"/>
                                        </p:tgtEl>
                                        <p:attrNameLst>
                                          <p:attrName>r</p:attrName>
                                        </p:attrNameLst>
                                      </p:cBhvr>
                                    </p:animRot>
                                    <p:animRot by="-240000">
                                      <p:cBhvr>
                                        <p:cTn id="9" dur="200" fill="hold">
                                          <p:stCondLst>
                                            <p:cond delay="600"/>
                                          </p:stCondLst>
                                        </p:cTn>
                                        <p:tgtEl>
                                          <p:spTgt spid="3074"/>
                                        </p:tgtEl>
                                        <p:attrNameLst>
                                          <p:attrName>r</p:attrName>
                                        </p:attrNameLst>
                                      </p:cBhvr>
                                    </p:animRot>
                                    <p:animRot by="120000">
                                      <p:cBhvr>
                                        <p:cTn id="10" dur="200" fill="hold">
                                          <p:stCondLst>
                                            <p:cond delay="800"/>
                                          </p:stCondLst>
                                        </p:cTn>
                                        <p:tgtEl>
                                          <p:spTgt spid="307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01FB8B45-3F0B-422E-AA8A-F24B8D9A5F97}"/>
              </a:ext>
            </a:extLst>
          </p:cNvPr>
          <p:cNvSpPr>
            <a:spLocks noGrp="1"/>
          </p:cNvSpPr>
          <p:nvPr>
            <p:ph type="title"/>
          </p:nvPr>
        </p:nvSpPr>
        <p:spPr>
          <a:xfrm>
            <a:off x="2022947" y="295236"/>
            <a:ext cx="7861398" cy="1047192"/>
          </a:xfrm>
        </p:spPr>
        <p:txBody>
          <a:bodyPr vert="horz" lIns="91440" tIns="45720" rIns="91440" bIns="45720" rtlCol="0" anchor="b">
            <a:normAutofit/>
          </a:bodyPr>
          <a:lstStyle/>
          <a:p>
            <a:pPr algn="ctr"/>
            <a:r>
              <a:rPr lang="en-US" kern="1200" dirty="0">
                <a:solidFill>
                  <a:srgbClr val="C00000"/>
                </a:solidFill>
                <a:latin typeface="Copperplate Gothic Light" panose="020E0507020206020404" pitchFamily="34" charset="0"/>
                <a:cs typeface="Times New Roman" panose="02020603050405020304" pitchFamily="18" charset="0"/>
              </a:rPr>
              <a:t>Viscosity (liquids) vs Youngs modulus (solids)</a:t>
            </a:r>
          </a:p>
        </p:txBody>
      </p:sp>
      <p:grpSp>
        <p:nvGrpSpPr>
          <p:cNvPr id="23" name="Group 22">
            <a:extLst>
              <a:ext uri="{FF2B5EF4-FFF2-40B4-BE49-F238E27FC236}">
                <a16:creationId xmlns:a16="http://schemas.microsoft.com/office/drawing/2014/main" id="{C30F9382-191B-41B3-B2C8-3659A6499412}"/>
              </a:ext>
            </a:extLst>
          </p:cNvPr>
          <p:cNvGrpSpPr/>
          <p:nvPr/>
        </p:nvGrpSpPr>
        <p:grpSpPr>
          <a:xfrm>
            <a:off x="1366929" y="1922602"/>
            <a:ext cx="10257500" cy="4235012"/>
            <a:chOff x="206100" y="1563624"/>
            <a:chExt cx="11670120" cy="4818240"/>
          </a:xfrm>
        </p:grpSpPr>
        <mc:AlternateContent xmlns:mc="http://schemas.openxmlformats.org/markup-compatibility/2006" xmlns:p14="http://schemas.microsoft.com/office/powerpoint/2010/main">
          <mc:Choice Requires="p14">
            <p:contentPart p14:bwMode="auto" r:id="rId3">
              <p14:nvContentPartPr>
                <p14:cNvPr id="27" name="Ink 26">
                  <a:extLst>
                    <a:ext uri="{FF2B5EF4-FFF2-40B4-BE49-F238E27FC236}">
                      <a16:creationId xmlns:a16="http://schemas.microsoft.com/office/drawing/2014/main" id="{1F5E360C-0B3F-46D9-B81D-6C0892641B01}"/>
                    </a:ext>
                  </a:extLst>
                </p14:cNvPr>
                <p14:cNvContentPartPr/>
                <p14:nvPr/>
              </p14:nvContentPartPr>
              <p14:xfrm>
                <a:off x="206100" y="1667664"/>
                <a:ext cx="11517840" cy="4714200"/>
              </p14:xfrm>
            </p:contentPart>
          </mc:Choice>
          <mc:Fallback xmlns="">
            <p:pic>
              <p:nvPicPr>
                <p:cNvPr id="27" name="Ink 26">
                  <a:extLst>
                    <a:ext uri="{FF2B5EF4-FFF2-40B4-BE49-F238E27FC236}">
                      <a16:creationId xmlns:a16="http://schemas.microsoft.com/office/drawing/2014/main" id="{1F5E360C-0B3F-46D9-B81D-6C0892641B01}"/>
                    </a:ext>
                  </a:extLst>
                </p:cNvPr>
                <p:cNvPicPr/>
                <p:nvPr/>
              </p:nvPicPr>
              <p:blipFill>
                <a:blip r:embed="rId4"/>
                <a:stretch>
                  <a:fillRect/>
                </a:stretch>
              </p:blipFill>
              <p:spPr>
                <a:xfrm>
                  <a:off x="184802" y="1646368"/>
                  <a:ext cx="11560436" cy="4756792"/>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8" name="Ink 27">
                  <a:extLst>
                    <a:ext uri="{FF2B5EF4-FFF2-40B4-BE49-F238E27FC236}">
                      <a16:creationId xmlns:a16="http://schemas.microsoft.com/office/drawing/2014/main" id="{AAD0F318-A35A-41B7-A6DF-1CB2AF76C6A1}"/>
                    </a:ext>
                  </a:extLst>
                </p14:cNvPr>
                <p14:cNvContentPartPr/>
                <p14:nvPr/>
              </p14:nvContentPartPr>
              <p14:xfrm>
                <a:off x="2931660" y="1954224"/>
                <a:ext cx="0" cy="289440"/>
              </p14:xfrm>
            </p:contentPart>
          </mc:Choice>
          <mc:Fallback xmlns="">
            <p:pic>
              <p:nvPicPr>
                <p:cNvPr id="28" name="Ink 27">
                  <a:extLst>
                    <a:ext uri="{FF2B5EF4-FFF2-40B4-BE49-F238E27FC236}">
                      <a16:creationId xmlns:a16="http://schemas.microsoft.com/office/drawing/2014/main" id="{AAD0F318-A35A-41B7-A6DF-1CB2AF76C6A1}"/>
                    </a:ext>
                  </a:extLst>
                </p:cNvPr>
                <p:cNvPicPr/>
                <p:nvPr/>
              </p:nvPicPr>
              <p:blipFill>
                <a:blip r:embed="rId6"/>
                <a:stretch>
                  <a:fillRect/>
                </a:stretch>
              </p:blipFill>
              <p:spPr>
                <a:xfrm>
                  <a:off x="2931660" y="1935504"/>
                  <a:ext cx="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9" name="Ink 28">
                  <a:extLst>
                    <a:ext uri="{FF2B5EF4-FFF2-40B4-BE49-F238E27FC236}">
                      <a16:creationId xmlns:a16="http://schemas.microsoft.com/office/drawing/2014/main" id="{31C1C402-6126-42B7-A923-6FE809F99D29}"/>
                    </a:ext>
                  </a:extLst>
                </p14:cNvPr>
                <p14:cNvContentPartPr/>
                <p14:nvPr/>
              </p14:nvContentPartPr>
              <p14:xfrm>
                <a:off x="9127980" y="1563624"/>
                <a:ext cx="1266480" cy="626040"/>
              </p14:xfrm>
            </p:contentPart>
          </mc:Choice>
          <mc:Fallback xmlns="">
            <p:pic>
              <p:nvPicPr>
                <p:cNvPr id="29" name="Ink 28">
                  <a:extLst>
                    <a:ext uri="{FF2B5EF4-FFF2-40B4-BE49-F238E27FC236}">
                      <a16:creationId xmlns:a16="http://schemas.microsoft.com/office/drawing/2014/main" id="{31C1C402-6126-42B7-A923-6FE809F99D29}"/>
                    </a:ext>
                  </a:extLst>
                </p:cNvPr>
                <p:cNvPicPr/>
                <p:nvPr/>
              </p:nvPicPr>
              <p:blipFill>
                <a:blip r:embed="rId8"/>
                <a:stretch>
                  <a:fillRect/>
                </a:stretch>
              </p:blipFill>
              <p:spPr>
                <a:xfrm>
                  <a:off x="9106695" y="1542347"/>
                  <a:ext cx="1309051" cy="668594"/>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0" name="Ink 29">
                  <a:extLst>
                    <a:ext uri="{FF2B5EF4-FFF2-40B4-BE49-F238E27FC236}">
                      <a16:creationId xmlns:a16="http://schemas.microsoft.com/office/drawing/2014/main" id="{D432EA78-607B-49C9-AD46-BCE2B8013549}"/>
                    </a:ext>
                  </a:extLst>
                </p14:cNvPr>
                <p14:cNvContentPartPr/>
                <p14:nvPr/>
              </p14:nvContentPartPr>
              <p14:xfrm>
                <a:off x="9039780" y="2186784"/>
                <a:ext cx="1373400" cy="30600"/>
              </p14:xfrm>
            </p:contentPart>
          </mc:Choice>
          <mc:Fallback xmlns="">
            <p:pic>
              <p:nvPicPr>
                <p:cNvPr id="30" name="Ink 29">
                  <a:extLst>
                    <a:ext uri="{FF2B5EF4-FFF2-40B4-BE49-F238E27FC236}">
                      <a16:creationId xmlns:a16="http://schemas.microsoft.com/office/drawing/2014/main" id="{D432EA78-607B-49C9-AD46-BCE2B8013549}"/>
                    </a:ext>
                  </a:extLst>
                </p:cNvPr>
                <p:cNvPicPr/>
                <p:nvPr/>
              </p:nvPicPr>
              <p:blipFill>
                <a:blip r:embed="rId10"/>
                <a:stretch>
                  <a:fillRect/>
                </a:stretch>
              </p:blipFill>
              <p:spPr>
                <a:xfrm>
                  <a:off x="9018538" y="2166119"/>
                  <a:ext cx="1415885" cy="7193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2" name="Ink 31">
                  <a:extLst>
                    <a:ext uri="{FF2B5EF4-FFF2-40B4-BE49-F238E27FC236}">
                      <a16:creationId xmlns:a16="http://schemas.microsoft.com/office/drawing/2014/main" id="{912E560D-C28B-45B0-8714-27D34067570E}"/>
                    </a:ext>
                  </a:extLst>
                </p14:cNvPr>
                <p14:cNvContentPartPr/>
                <p14:nvPr/>
              </p14:nvContentPartPr>
              <p14:xfrm>
                <a:off x="9352980" y="3461184"/>
                <a:ext cx="2522520" cy="676440"/>
              </p14:xfrm>
            </p:contentPart>
          </mc:Choice>
          <mc:Fallback xmlns="">
            <p:pic>
              <p:nvPicPr>
                <p:cNvPr id="32" name="Ink 31">
                  <a:extLst>
                    <a:ext uri="{FF2B5EF4-FFF2-40B4-BE49-F238E27FC236}">
                      <a16:creationId xmlns:a16="http://schemas.microsoft.com/office/drawing/2014/main" id="{912E560D-C28B-45B0-8714-27D34067570E}"/>
                    </a:ext>
                  </a:extLst>
                </p:cNvPr>
                <p:cNvPicPr/>
                <p:nvPr/>
              </p:nvPicPr>
              <p:blipFill>
                <a:blip r:embed="rId12"/>
                <a:stretch>
                  <a:fillRect/>
                </a:stretch>
              </p:blipFill>
              <p:spPr>
                <a:xfrm>
                  <a:off x="9331696" y="3439917"/>
                  <a:ext cx="2565087" cy="718973"/>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4" name="Ink 33">
                  <a:extLst>
                    <a:ext uri="{FF2B5EF4-FFF2-40B4-BE49-F238E27FC236}">
                      <a16:creationId xmlns:a16="http://schemas.microsoft.com/office/drawing/2014/main" id="{08DDB3E5-63AA-42EE-A298-476ADAEF35A0}"/>
                    </a:ext>
                  </a:extLst>
                </p14:cNvPr>
                <p14:cNvContentPartPr/>
                <p14:nvPr/>
              </p14:nvContentPartPr>
              <p14:xfrm>
                <a:off x="9147060" y="4172904"/>
                <a:ext cx="2729160" cy="68040"/>
              </p14:xfrm>
            </p:contentPart>
          </mc:Choice>
          <mc:Fallback xmlns="">
            <p:pic>
              <p:nvPicPr>
                <p:cNvPr id="34" name="Ink 33">
                  <a:extLst>
                    <a:ext uri="{FF2B5EF4-FFF2-40B4-BE49-F238E27FC236}">
                      <a16:creationId xmlns:a16="http://schemas.microsoft.com/office/drawing/2014/main" id="{08DDB3E5-63AA-42EE-A298-476ADAEF35A0}"/>
                    </a:ext>
                  </a:extLst>
                </p:cNvPr>
                <p:cNvPicPr/>
                <p:nvPr/>
              </p:nvPicPr>
              <p:blipFill>
                <a:blip r:embed="rId14"/>
                <a:stretch>
                  <a:fillRect/>
                </a:stretch>
              </p:blipFill>
              <p:spPr>
                <a:xfrm>
                  <a:off x="9125764" y="4152092"/>
                  <a:ext cx="2771752" cy="109664"/>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6" name="Ink 35">
                  <a:extLst>
                    <a:ext uri="{FF2B5EF4-FFF2-40B4-BE49-F238E27FC236}">
                      <a16:creationId xmlns:a16="http://schemas.microsoft.com/office/drawing/2014/main" id="{B67E53BA-ADBD-4F3B-9FF2-45D4D9A67DAF}"/>
                    </a:ext>
                  </a:extLst>
                </p14:cNvPr>
                <p14:cNvContentPartPr/>
                <p14:nvPr/>
              </p14:nvContentPartPr>
              <p14:xfrm>
                <a:off x="3139740" y="5190624"/>
                <a:ext cx="983520" cy="63000"/>
              </p14:xfrm>
            </p:contentPart>
          </mc:Choice>
          <mc:Fallback xmlns="">
            <p:pic>
              <p:nvPicPr>
                <p:cNvPr id="36" name="Ink 35">
                  <a:extLst>
                    <a:ext uri="{FF2B5EF4-FFF2-40B4-BE49-F238E27FC236}">
                      <a16:creationId xmlns:a16="http://schemas.microsoft.com/office/drawing/2014/main" id="{B67E53BA-ADBD-4F3B-9FF2-45D4D9A67DAF}"/>
                    </a:ext>
                  </a:extLst>
                </p:cNvPr>
                <p:cNvPicPr/>
                <p:nvPr/>
              </p:nvPicPr>
              <p:blipFill>
                <a:blip r:embed="rId16"/>
                <a:stretch>
                  <a:fillRect/>
                </a:stretch>
              </p:blipFill>
              <p:spPr>
                <a:xfrm>
                  <a:off x="3118439" y="5169624"/>
                  <a:ext cx="1026121" cy="105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7" name="Ink 36">
                  <a:extLst>
                    <a:ext uri="{FF2B5EF4-FFF2-40B4-BE49-F238E27FC236}">
                      <a16:creationId xmlns:a16="http://schemas.microsoft.com/office/drawing/2014/main" id="{7EB81BEB-5F61-4AD0-85FF-5523A9C201C8}"/>
                    </a:ext>
                  </a:extLst>
                </p14:cNvPr>
                <p14:cNvContentPartPr/>
                <p14:nvPr/>
              </p14:nvContentPartPr>
              <p14:xfrm>
                <a:off x="3236940" y="6195024"/>
                <a:ext cx="1009080" cy="132120"/>
              </p14:xfrm>
            </p:contentPart>
          </mc:Choice>
          <mc:Fallback xmlns="">
            <p:pic>
              <p:nvPicPr>
                <p:cNvPr id="37" name="Ink 36">
                  <a:extLst>
                    <a:ext uri="{FF2B5EF4-FFF2-40B4-BE49-F238E27FC236}">
                      <a16:creationId xmlns:a16="http://schemas.microsoft.com/office/drawing/2014/main" id="{7EB81BEB-5F61-4AD0-85FF-5523A9C201C8}"/>
                    </a:ext>
                  </a:extLst>
                </p:cNvPr>
                <p:cNvPicPr/>
                <p:nvPr/>
              </p:nvPicPr>
              <p:blipFill>
                <a:blip r:embed="rId18"/>
                <a:stretch>
                  <a:fillRect/>
                </a:stretch>
              </p:blipFill>
              <p:spPr>
                <a:xfrm>
                  <a:off x="3215722" y="6173885"/>
                  <a:ext cx="1051516" cy="174398"/>
                </a:xfrm>
                <a:prstGeom prst="rect">
                  <a:avLst/>
                </a:prstGeom>
              </p:spPr>
            </p:pic>
          </mc:Fallback>
        </mc:AlternateContent>
      </p:grpSp>
      <p:pic>
        <p:nvPicPr>
          <p:cNvPr id="7" name="Picture 6" descr="A picture containing indoor, black, dark&#10;&#10;Description automatically generated">
            <a:extLst>
              <a:ext uri="{FF2B5EF4-FFF2-40B4-BE49-F238E27FC236}">
                <a16:creationId xmlns:a16="http://schemas.microsoft.com/office/drawing/2014/main" id="{8CB5DB11-136A-4A66-9D64-EDD649437A5C}"/>
              </a:ext>
            </a:extLst>
          </p:cNvPr>
          <p:cNvPicPr>
            <a:picLocks noChangeAspect="1"/>
          </p:cNvPicPr>
          <p:nvPr/>
        </p:nvPicPr>
        <p:blipFill>
          <a:blip r:embed="rId19"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rot="4798761">
            <a:off x="-13067" y="-36855"/>
            <a:ext cx="917408" cy="917408"/>
          </a:xfrm>
          <a:prstGeom prst="rect">
            <a:avLst/>
          </a:prstGeom>
        </p:spPr>
      </p:pic>
      <p:pic>
        <p:nvPicPr>
          <p:cNvPr id="9" name="Picture 8" descr="A picture containing indoor, black, dark&#10;&#10;Description automatically generated">
            <a:extLst>
              <a:ext uri="{FF2B5EF4-FFF2-40B4-BE49-F238E27FC236}">
                <a16:creationId xmlns:a16="http://schemas.microsoft.com/office/drawing/2014/main" id="{B0500080-E855-47F1-A26C-31FC60D98470}"/>
              </a:ext>
            </a:extLst>
          </p:cNvPr>
          <p:cNvPicPr>
            <a:picLocks noChangeAspect="1"/>
          </p:cNvPicPr>
          <p:nvPr/>
        </p:nvPicPr>
        <p:blipFill>
          <a:blip r:embed="rId19"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1145553" y="23059"/>
            <a:ext cx="1058157" cy="1058157"/>
          </a:xfrm>
          <a:prstGeom prst="rect">
            <a:avLst/>
          </a:prstGeom>
        </p:spPr>
      </p:pic>
      <p:pic>
        <p:nvPicPr>
          <p:cNvPr id="12" name="Picture 11" descr="A picture containing indoor, black, dark&#10;&#10;Description automatically generated">
            <a:extLst>
              <a:ext uri="{FF2B5EF4-FFF2-40B4-BE49-F238E27FC236}">
                <a16:creationId xmlns:a16="http://schemas.microsoft.com/office/drawing/2014/main" id="{78C6E876-253F-43BA-8015-0030F026F4D8}"/>
              </a:ext>
            </a:extLst>
          </p:cNvPr>
          <p:cNvPicPr>
            <a:picLocks noChangeAspect="1"/>
          </p:cNvPicPr>
          <p:nvPr/>
        </p:nvPicPr>
        <p:blipFill>
          <a:blip r:embed="rId19"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flipH="1">
            <a:off x="86606" y="5873011"/>
            <a:ext cx="961930" cy="961930"/>
          </a:xfrm>
          <a:prstGeom prst="rect">
            <a:avLst/>
          </a:prstGeom>
        </p:spPr>
      </p:pic>
      <p:pic>
        <p:nvPicPr>
          <p:cNvPr id="16" name="Picture 15" descr="A picture containing indoor, black, dark&#10;&#10;Description automatically generated">
            <a:extLst>
              <a:ext uri="{FF2B5EF4-FFF2-40B4-BE49-F238E27FC236}">
                <a16:creationId xmlns:a16="http://schemas.microsoft.com/office/drawing/2014/main" id="{F63FB676-7612-431E-B58A-9B9625A55CC8}"/>
              </a:ext>
            </a:extLst>
          </p:cNvPr>
          <p:cNvPicPr>
            <a:picLocks noChangeAspect="1"/>
          </p:cNvPicPr>
          <p:nvPr/>
        </p:nvPicPr>
        <p:blipFill>
          <a:blip r:embed="rId19"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rot="12350132">
            <a:off x="11301200" y="5781592"/>
            <a:ext cx="1015551" cy="1015551"/>
          </a:xfrm>
          <a:prstGeom prst="rect">
            <a:avLst/>
          </a:prstGeom>
        </p:spPr>
      </p:pic>
    </p:spTree>
    <p:extLst>
      <p:ext uri="{BB962C8B-B14F-4D97-AF65-F5344CB8AC3E}">
        <p14:creationId xmlns:p14="http://schemas.microsoft.com/office/powerpoint/2010/main" val="1912512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7707" y="1345916"/>
            <a:ext cx="5049953" cy="3945276"/>
          </a:xfrm>
          <a:prstGeom prst="rect">
            <a:avLst/>
          </a:prstGeom>
        </p:spPr>
      </p:pic>
      <p:sp>
        <p:nvSpPr>
          <p:cNvPr id="3" name="TextBox 2"/>
          <p:cNvSpPr txBox="1"/>
          <p:nvPr/>
        </p:nvSpPr>
        <p:spPr>
          <a:xfrm>
            <a:off x="789367" y="227393"/>
            <a:ext cx="11230639" cy="523220"/>
          </a:xfrm>
          <a:prstGeom prst="rect">
            <a:avLst/>
          </a:prstGeom>
          <a:noFill/>
        </p:spPr>
        <p:txBody>
          <a:bodyPr wrap="none" rtlCol="0">
            <a:spAutoFit/>
          </a:bodyPr>
          <a:lstStyle/>
          <a:p>
            <a:r>
              <a:rPr lang="en-US" sz="2800" dirty="0">
                <a:solidFill>
                  <a:srgbClr val="C00000"/>
                </a:solidFill>
                <a:latin typeface="Copperplate Gothic Light" panose="020E0507020206020404" pitchFamily="34" charset="0"/>
              </a:rPr>
              <a:t>Why is it easier to spread frozen butter after heating it?</a:t>
            </a:r>
          </a:p>
        </p:txBody>
      </p:sp>
      <p:sp>
        <p:nvSpPr>
          <p:cNvPr id="4" name="TextBox 3"/>
          <p:cNvSpPr txBox="1"/>
          <p:nvPr/>
        </p:nvSpPr>
        <p:spPr>
          <a:xfrm>
            <a:off x="131202" y="1109610"/>
            <a:ext cx="7792518" cy="5016758"/>
          </a:xfrm>
          <a:prstGeom prst="rect">
            <a:avLst/>
          </a:prstGeom>
          <a:noFill/>
        </p:spPr>
        <p:txBody>
          <a:bodyPr wrap="none" rtlCol="0">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Viscosity = Slope of “Stress (y) versus Strain Rate (x)” plot</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Unheated butter’s plot has higher slope</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It means unheated butter has higher viscosity</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Heated butter has lower slope</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It means that heated butter has lower viscosity</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Because unheated butter has higher viscosity than heated butter</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It is easier to spread heated butter </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36918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71442" y="685800"/>
            <a:ext cx="4353116" cy="1474666"/>
          </a:xfrm>
        </p:spPr>
        <p:txBody>
          <a:bodyPr anchor="b">
            <a:normAutofit fontScale="90000"/>
          </a:bodyPr>
          <a:lstStyle/>
          <a:p>
            <a:pPr algn="ctr"/>
            <a:r>
              <a:rPr lang="en-US" sz="3200" dirty="0">
                <a:solidFill>
                  <a:srgbClr val="C00000"/>
                </a:solidFill>
                <a:latin typeface="Times New Roman" panose="02020603050405020304" pitchFamily="18" charset="0"/>
                <a:cs typeface="Times New Roman" panose="02020603050405020304" pitchFamily="18" charset="0"/>
              </a:rPr>
              <a:t>Calculate Viscosity from the graph below</a:t>
            </a:r>
          </a:p>
        </p:txBody>
      </p:sp>
      <p:sp>
        <p:nvSpPr>
          <p:cNvPr id="9" name="Content Placeholder 2"/>
          <p:cNvSpPr>
            <a:spLocks noGrp="1"/>
          </p:cNvSpPr>
          <p:nvPr>
            <p:ph idx="1"/>
          </p:nvPr>
        </p:nvSpPr>
        <p:spPr>
          <a:xfrm>
            <a:off x="871442" y="2447337"/>
            <a:ext cx="4353116" cy="3770434"/>
          </a:xfrm>
        </p:spPr>
        <p:txBody>
          <a:bodyPr anchor="t">
            <a:normAutofit/>
          </a:bodyPr>
          <a:lstStyle/>
          <a:p>
            <a:pPr marL="0" indent="0">
              <a:buNone/>
            </a:pPr>
            <a:r>
              <a:rPr lang="en-US" sz="2000" dirty="0">
                <a:solidFill>
                  <a:srgbClr val="595959"/>
                </a:solidFill>
                <a:latin typeface="Arial" panose="020B0604020202020204" pitchFamily="34" charset="0"/>
                <a:cs typeface="Arial" panose="020B0604020202020204" pitchFamily="34" charset="0"/>
              </a:rPr>
              <a:t>Q1) What is the viscosity at the 4 temperatures?</a:t>
            </a:r>
          </a:p>
          <a:p>
            <a:pPr marL="0" indent="0">
              <a:buNone/>
            </a:pPr>
            <a:endParaRPr lang="en-US" sz="2000" dirty="0">
              <a:solidFill>
                <a:srgbClr val="595959"/>
              </a:solidFill>
              <a:latin typeface="Arial" panose="020B0604020202020204" pitchFamily="34" charset="0"/>
              <a:cs typeface="Arial" panose="020B0604020202020204" pitchFamily="34" charset="0"/>
            </a:endParaRPr>
          </a:p>
          <a:p>
            <a:pPr marL="0" indent="0">
              <a:buNone/>
            </a:pPr>
            <a:endParaRPr lang="en-US" sz="2000" dirty="0">
              <a:solidFill>
                <a:srgbClr val="595959"/>
              </a:solidFill>
              <a:latin typeface="Arial" panose="020B0604020202020204" pitchFamily="34" charset="0"/>
              <a:cs typeface="Arial" panose="020B0604020202020204" pitchFamily="34" charset="0"/>
            </a:endParaRPr>
          </a:p>
          <a:p>
            <a:pPr marL="0" indent="0">
              <a:buNone/>
            </a:pPr>
            <a:r>
              <a:rPr lang="en-US" sz="2000" dirty="0">
                <a:solidFill>
                  <a:srgbClr val="595959"/>
                </a:solidFill>
                <a:latin typeface="Arial" panose="020B0604020202020204" pitchFamily="34" charset="0"/>
                <a:cs typeface="Arial" panose="020B0604020202020204" pitchFamily="34" charset="0"/>
              </a:rPr>
              <a:t>Q2) How does viscosity vary with temperature? Does this make sense? </a:t>
            </a:r>
          </a:p>
          <a:p>
            <a:pPr marL="0" indent="0">
              <a:buNone/>
            </a:pPr>
            <a:endParaRPr lang="en-US" sz="2000" dirty="0">
              <a:solidFill>
                <a:srgbClr val="595959"/>
              </a:solidFill>
              <a:latin typeface="Arial" panose="020B0604020202020204" pitchFamily="34" charset="0"/>
              <a:cs typeface="Arial" panose="020B0604020202020204" pitchFamily="34" charset="0"/>
            </a:endParaRPr>
          </a:p>
        </p:txBody>
      </p:sp>
      <p:pic>
        <p:nvPicPr>
          <p:cNvPr id="10" name="Picture 2" descr="Effect of temperature on the stress–strain curve at a strain rate of 10...  | Download Scientific Diagram"/>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781801" y="1449014"/>
            <a:ext cx="4797056" cy="400554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8581644" y="6127234"/>
            <a:ext cx="1690527" cy="369332"/>
          </a:xfrm>
          <a:prstGeom prst="rect">
            <a:avLst/>
          </a:prstGeom>
          <a:solidFill>
            <a:schemeClr val="bg1"/>
          </a:solidFill>
        </p:spPr>
        <p:txBody>
          <a:bodyPr wrap="none" rtlCol="0">
            <a:spAutoFit/>
          </a:bodyPr>
          <a:lstStyle/>
          <a:p>
            <a:pPr>
              <a:spcAft>
                <a:spcPts val="600"/>
              </a:spcAft>
            </a:pPr>
            <a:r>
              <a:rPr lang="en-US" dirty="0">
                <a:latin typeface="Times New Roman" panose="02020603050405020304" pitchFamily="18" charset="0"/>
                <a:cs typeface="Times New Roman" panose="02020603050405020304" pitchFamily="18" charset="0"/>
              </a:rPr>
              <a:t>Strain Rate (1/s)</a:t>
            </a:r>
          </a:p>
        </p:txBody>
      </p:sp>
    </p:spTree>
    <p:extLst>
      <p:ext uri="{BB962C8B-B14F-4D97-AF65-F5344CB8AC3E}">
        <p14:creationId xmlns:p14="http://schemas.microsoft.com/office/powerpoint/2010/main" val="4096422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par>
                                <p:cTn id="21" presetID="16" presetClass="entr" presetSubtype="2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967" y="131524"/>
            <a:ext cx="10564066" cy="1474666"/>
          </a:xfrm>
        </p:spPr>
        <p:txBody>
          <a:bodyPr anchor="b">
            <a:normAutofit/>
          </a:bodyPr>
          <a:lstStyle/>
          <a:p>
            <a:pPr algn="ctr"/>
            <a:r>
              <a:rPr lang="en-US" sz="3200" dirty="0">
                <a:solidFill>
                  <a:srgbClr val="C00000"/>
                </a:solidFill>
                <a:latin typeface="Times New Roman" panose="02020603050405020304" pitchFamily="18" charset="0"/>
                <a:cs typeface="Times New Roman" panose="02020603050405020304" pitchFamily="18" charset="0"/>
              </a:rPr>
              <a:t>Calculate Viscosity from the graph below</a:t>
            </a:r>
          </a:p>
        </p:txBody>
      </p:sp>
      <p:sp>
        <p:nvSpPr>
          <p:cNvPr id="3" name="Content Placeholder 2"/>
          <p:cNvSpPr>
            <a:spLocks noGrp="1"/>
          </p:cNvSpPr>
          <p:nvPr>
            <p:ph idx="1"/>
          </p:nvPr>
        </p:nvSpPr>
        <p:spPr>
          <a:xfrm>
            <a:off x="717206" y="2163280"/>
            <a:ext cx="6036134" cy="4694720"/>
          </a:xfrm>
        </p:spPr>
        <p:txBody>
          <a:bodyPr anchor="t">
            <a:noAutofit/>
          </a:bodyPr>
          <a:lstStyle/>
          <a:p>
            <a:pPr marL="0" indent="0">
              <a:buNone/>
            </a:pPr>
            <a:r>
              <a:rPr lang="en-US" sz="2000" dirty="0">
                <a:solidFill>
                  <a:schemeClr val="tx1"/>
                </a:solidFill>
                <a:latin typeface="Arial" panose="020B0604020202020204" pitchFamily="34" charset="0"/>
                <a:cs typeface="Arial" panose="020B0604020202020204" pitchFamily="34" charset="0"/>
              </a:rPr>
              <a:t>Q1) What is the viscosity at the 4 temperatures?</a:t>
            </a:r>
          </a:p>
          <a:p>
            <a:pPr marL="0" indent="0">
              <a:buNone/>
            </a:pPr>
            <a:endParaRPr lang="en-US" sz="2000" dirty="0">
              <a:solidFill>
                <a:schemeClr val="tx1"/>
              </a:solidFill>
              <a:latin typeface="Arial" panose="020B0604020202020204" pitchFamily="34" charset="0"/>
              <a:cs typeface="Arial" panose="020B0604020202020204" pitchFamily="34" charset="0"/>
            </a:endParaRPr>
          </a:p>
          <a:p>
            <a:pPr marL="0" indent="0">
              <a:buNone/>
            </a:pPr>
            <a:endParaRPr lang="en-US" sz="2000" dirty="0">
              <a:solidFill>
                <a:schemeClr val="tx1"/>
              </a:solidFill>
              <a:latin typeface="Arial" panose="020B0604020202020204" pitchFamily="34" charset="0"/>
              <a:cs typeface="Arial" panose="020B0604020202020204" pitchFamily="34" charset="0"/>
            </a:endParaRPr>
          </a:p>
          <a:p>
            <a:pPr marL="0" indent="0">
              <a:buNone/>
            </a:pPr>
            <a:r>
              <a:rPr lang="en-US" sz="2000" dirty="0">
                <a:solidFill>
                  <a:schemeClr val="tx1"/>
                </a:solidFill>
                <a:latin typeface="Arial" panose="020B0604020202020204" pitchFamily="34" charset="0"/>
                <a:cs typeface="Arial" panose="020B0604020202020204" pitchFamily="34" charset="0"/>
              </a:rPr>
              <a:t>Q2) How does viscosity vary with temperature? Does this make sense? </a:t>
            </a:r>
          </a:p>
          <a:p>
            <a:pPr marL="0" indent="0">
              <a:buNone/>
            </a:pPr>
            <a:endParaRPr lang="en-US" sz="2000" dirty="0">
              <a:solidFill>
                <a:schemeClr val="tx1"/>
              </a:solidFill>
              <a:latin typeface="Arial" panose="020B0604020202020204" pitchFamily="34" charset="0"/>
              <a:cs typeface="Arial" panose="020B0604020202020204" pitchFamily="34" charset="0"/>
            </a:endParaRPr>
          </a:p>
          <a:p>
            <a:pPr lvl="1"/>
            <a:r>
              <a:rPr lang="en-US" sz="1800" dirty="0">
                <a:solidFill>
                  <a:schemeClr val="tx1"/>
                </a:solidFill>
                <a:latin typeface="Arial" panose="020B0604020202020204" pitchFamily="34" charset="0"/>
                <a:cs typeface="Arial" panose="020B0604020202020204" pitchFamily="34" charset="0"/>
              </a:rPr>
              <a:t>At 350K: Viscosity is: 5 </a:t>
            </a:r>
            <a:r>
              <a:rPr lang="en-US" sz="1800" dirty="0" err="1">
                <a:solidFill>
                  <a:schemeClr val="tx1"/>
                </a:solidFill>
                <a:latin typeface="Arial" panose="020B0604020202020204" pitchFamily="34" charset="0"/>
                <a:cs typeface="Arial" panose="020B0604020202020204" pitchFamily="34" charset="0"/>
              </a:rPr>
              <a:t>Mpa</a:t>
            </a:r>
            <a:r>
              <a:rPr lang="en-US" sz="1800" dirty="0">
                <a:solidFill>
                  <a:schemeClr val="tx1"/>
                </a:solidFill>
                <a:latin typeface="Arial" panose="020B0604020202020204" pitchFamily="34" charset="0"/>
                <a:cs typeface="Arial" panose="020B0604020202020204" pitchFamily="34" charset="0"/>
              </a:rPr>
              <a:t>/(0.015 1/s)= 333 </a:t>
            </a:r>
            <a:r>
              <a:rPr lang="en-US" sz="1800" dirty="0" err="1">
                <a:solidFill>
                  <a:schemeClr val="tx1"/>
                </a:solidFill>
                <a:latin typeface="Arial" panose="020B0604020202020204" pitchFamily="34" charset="0"/>
                <a:cs typeface="Arial" panose="020B0604020202020204" pitchFamily="34" charset="0"/>
              </a:rPr>
              <a:t>Mpa.s</a:t>
            </a:r>
            <a:endParaRPr lang="en-US" sz="1800" dirty="0">
              <a:solidFill>
                <a:schemeClr val="tx1"/>
              </a:solidFill>
              <a:latin typeface="Arial" panose="020B0604020202020204" pitchFamily="34" charset="0"/>
              <a:cs typeface="Arial" panose="020B0604020202020204" pitchFamily="34" charset="0"/>
            </a:endParaRPr>
          </a:p>
          <a:p>
            <a:pPr lvl="1"/>
            <a:endParaRPr lang="en-US" sz="1800" dirty="0">
              <a:solidFill>
                <a:schemeClr val="tx1"/>
              </a:solidFill>
              <a:latin typeface="Arial" panose="020B0604020202020204" pitchFamily="34" charset="0"/>
              <a:cs typeface="Arial" panose="020B0604020202020204" pitchFamily="34" charset="0"/>
            </a:endParaRPr>
          </a:p>
          <a:p>
            <a:pPr lvl="1"/>
            <a:r>
              <a:rPr lang="en-US" sz="1800" dirty="0">
                <a:solidFill>
                  <a:schemeClr val="tx1"/>
                </a:solidFill>
                <a:latin typeface="Arial" panose="020B0604020202020204" pitchFamily="34" charset="0"/>
                <a:cs typeface="Arial" panose="020B0604020202020204" pitchFamily="34" charset="0"/>
              </a:rPr>
              <a:t>At 250K, Viscosity = 10 </a:t>
            </a:r>
            <a:r>
              <a:rPr lang="en-US" sz="1800" dirty="0" err="1">
                <a:solidFill>
                  <a:schemeClr val="tx1"/>
                </a:solidFill>
                <a:latin typeface="Arial" panose="020B0604020202020204" pitchFamily="34" charset="0"/>
                <a:cs typeface="Arial" panose="020B0604020202020204" pitchFamily="34" charset="0"/>
              </a:rPr>
              <a:t>Mpa</a:t>
            </a:r>
            <a:r>
              <a:rPr lang="en-US" sz="1800" dirty="0">
                <a:solidFill>
                  <a:schemeClr val="tx1"/>
                </a:solidFill>
                <a:latin typeface="Arial" panose="020B0604020202020204" pitchFamily="34" charset="0"/>
                <a:cs typeface="Arial" panose="020B0604020202020204" pitchFamily="34" charset="0"/>
              </a:rPr>
              <a:t>/(0.01)=1000 </a:t>
            </a:r>
            <a:r>
              <a:rPr lang="en-US" sz="1800" dirty="0" err="1">
                <a:solidFill>
                  <a:schemeClr val="tx1"/>
                </a:solidFill>
                <a:latin typeface="Arial" panose="020B0604020202020204" pitchFamily="34" charset="0"/>
                <a:cs typeface="Arial" panose="020B0604020202020204" pitchFamily="34" charset="0"/>
              </a:rPr>
              <a:t>Mpa.s</a:t>
            </a:r>
            <a:endParaRPr lang="en-US" sz="1800" dirty="0">
              <a:solidFill>
                <a:schemeClr val="tx1"/>
              </a:solidFill>
              <a:latin typeface="Arial" panose="020B0604020202020204" pitchFamily="34" charset="0"/>
              <a:cs typeface="Arial" panose="020B0604020202020204" pitchFamily="34" charset="0"/>
            </a:endParaRPr>
          </a:p>
          <a:p>
            <a:pPr lvl="1"/>
            <a:endParaRPr lang="en-US" sz="1800" dirty="0">
              <a:solidFill>
                <a:schemeClr val="tx1"/>
              </a:solidFill>
              <a:latin typeface="Arial" panose="020B0604020202020204" pitchFamily="34" charset="0"/>
              <a:cs typeface="Arial" panose="020B0604020202020204" pitchFamily="34" charset="0"/>
            </a:endParaRPr>
          </a:p>
          <a:p>
            <a:pPr lvl="1"/>
            <a:r>
              <a:rPr lang="en-US" sz="1800" dirty="0">
                <a:solidFill>
                  <a:schemeClr val="tx1"/>
                </a:solidFill>
                <a:latin typeface="Arial" panose="020B0604020202020204" pitchFamily="34" charset="0"/>
                <a:cs typeface="Arial" panose="020B0604020202020204" pitchFamily="34" charset="0"/>
              </a:rPr>
              <a:t>At 200K, Viscosity = 2000 </a:t>
            </a:r>
            <a:r>
              <a:rPr lang="en-US" sz="1800" dirty="0" err="1">
                <a:solidFill>
                  <a:schemeClr val="tx1"/>
                </a:solidFill>
                <a:latin typeface="Arial" panose="020B0604020202020204" pitchFamily="34" charset="0"/>
                <a:cs typeface="Arial" panose="020B0604020202020204" pitchFamily="34" charset="0"/>
              </a:rPr>
              <a:t>Mpa.s</a:t>
            </a:r>
            <a:endParaRPr lang="en-US" sz="1800" dirty="0">
              <a:solidFill>
                <a:schemeClr val="tx1"/>
              </a:solidFill>
              <a:latin typeface="Arial" panose="020B0604020202020204" pitchFamily="34" charset="0"/>
              <a:cs typeface="Arial" panose="020B0604020202020204" pitchFamily="34" charset="0"/>
            </a:endParaRPr>
          </a:p>
          <a:p>
            <a:pPr marL="0" indent="0">
              <a:buNone/>
            </a:pPr>
            <a:endParaRPr lang="en-US" sz="2000" dirty="0">
              <a:solidFill>
                <a:schemeClr val="tx1"/>
              </a:solidFill>
              <a:latin typeface="Arial" panose="020B0604020202020204" pitchFamily="34" charset="0"/>
              <a:cs typeface="Arial" panose="020B0604020202020204" pitchFamily="34" charset="0"/>
            </a:endParaRPr>
          </a:p>
        </p:txBody>
      </p:sp>
      <p:pic>
        <p:nvPicPr>
          <p:cNvPr id="1026" name="Picture 2" descr="Effect of temperature on the stress–strain curve at a strain rate of 10...  | Download Scientific Diagram"/>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450052" y="2163280"/>
            <a:ext cx="4117787" cy="35777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664741" y="5741074"/>
            <a:ext cx="2048959" cy="400110"/>
          </a:xfrm>
          <a:prstGeom prst="rect">
            <a:avLst/>
          </a:prstGeom>
          <a:noFill/>
        </p:spPr>
        <p:txBody>
          <a:bodyPr wrap="none" rtlCol="0">
            <a:spAutoFit/>
          </a:bodyPr>
          <a:lstStyle/>
          <a:p>
            <a:pPr>
              <a:spcAft>
                <a:spcPts val="600"/>
              </a:spcAft>
            </a:pPr>
            <a:r>
              <a:rPr lang="en-US" sz="2000" dirty="0">
                <a:latin typeface="Arial" panose="020B0604020202020204" pitchFamily="34" charset="0"/>
                <a:cs typeface="Arial" panose="020B0604020202020204" pitchFamily="34" charset="0"/>
              </a:rPr>
              <a:t>Strain Rate (1/s)</a:t>
            </a:r>
          </a:p>
        </p:txBody>
      </p:sp>
    </p:spTree>
    <p:extLst>
      <p:ext uri="{BB962C8B-B14F-4D97-AF65-F5344CB8AC3E}">
        <p14:creationId xmlns:p14="http://schemas.microsoft.com/office/powerpoint/2010/main" val="26997204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7E712B-FCBC-4929-94E4-052B5AD3D196}"/>
              </a:ext>
            </a:extLst>
          </p:cNvPr>
          <p:cNvSpPr/>
          <p:nvPr/>
        </p:nvSpPr>
        <p:spPr>
          <a:xfrm>
            <a:off x="434898" y="1345348"/>
            <a:ext cx="7304048" cy="3477875"/>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role of atomic or molecular weights in determining the state of a substance at room temperature can be understood in terms of the kinetic molecular theory</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Relatively light molecules move rapidly at room temperature. They can easily break the bonds that hold them together in a liquid or solid</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Heavier molecules must be heated to a higher temperature before they can move fast enough to escape from the liquid. They are more likely to be liquids at room temperature</a:t>
            </a:r>
          </a:p>
        </p:txBody>
      </p:sp>
      <p:pic>
        <p:nvPicPr>
          <p:cNvPr id="5" name="Picture 4">
            <a:extLst>
              <a:ext uri="{FF2B5EF4-FFF2-40B4-BE49-F238E27FC236}">
                <a16:creationId xmlns:a16="http://schemas.microsoft.com/office/drawing/2014/main" id="{EA7505E0-BA24-42D0-8CE6-0C6787370B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4696" y="1154522"/>
            <a:ext cx="4167304" cy="4167304"/>
          </a:xfrm>
          <a:prstGeom prst="rect">
            <a:avLst/>
          </a:prstGeom>
          <a:noFill/>
          <a:ln w="25400">
            <a:solidFill>
              <a:schemeClr val="tx1"/>
            </a:solidFill>
          </a:ln>
        </p:spPr>
      </p:pic>
      <p:sp>
        <p:nvSpPr>
          <p:cNvPr id="6" name="Rectangle 5">
            <a:extLst>
              <a:ext uri="{FF2B5EF4-FFF2-40B4-BE49-F238E27FC236}">
                <a16:creationId xmlns:a16="http://schemas.microsoft.com/office/drawing/2014/main" id="{42BF9F6F-733D-4C96-9D35-2F7A2061FEC4}"/>
              </a:ext>
            </a:extLst>
          </p:cNvPr>
          <p:cNvSpPr/>
          <p:nvPr/>
        </p:nvSpPr>
        <p:spPr>
          <a:xfrm>
            <a:off x="3366278" y="184814"/>
            <a:ext cx="5459443" cy="523220"/>
          </a:xfrm>
          <a:prstGeom prst="rect">
            <a:avLst/>
          </a:prstGeom>
        </p:spPr>
        <p:txBody>
          <a:bodyPr wrap="none">
            <a:spAutoFit/>
          </a:bodyPr>
          <a:lstStyle/>
          <a:p>
            <a:r>
              <a:rPr lang="en-US" sz="2800" dirty="0">
                <a:solidFill>
                  <a:srgbClr val="C00000"/>
                </a:solidFill>
                <a:latin typeface="Copperplate Gothic Light" panose="020E0507020206020404" pitchFamily="34" charset="0"/>
                <a:cs typeface="Arial" panose="020B0604020202020204" pitchFamily="34" charset="0"/>
              </a:rPr>
              <a:t>Role of Molecular Weight </a:t>
            </a:r>
            <a:endParaRPr lang="en-US" sz="2800" dirty="0">
              <a:solidFill>
                <a:srgbClr val="C00000"/>
              </a:solidFill>
              <a:latin typeface="Copperplate Gothic Light" panose="020E0507020206020404" pitchFamily="34" charset="0"/>
            </a:endParaRPr>
          </a:p>
        </p:txBody>
      </p:sp>
    </p:spTree>
    <p:extLst>
      <p:ext uri="{BB962C8B-B14F-4D97-AF65-F5344CB8AC3E}">
        <p14:creationId xmlns:p14="http://schemas.microsoft.com/office/powerpoint/2010/main" val="1081153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6ED397-187E-4816-8811-53CBD17397A8}"/>
              </a:ext>
            </a:extLst>
          </p:cNvPr>
          <p:cNvSpPr/>
          <p:nvPr/>
        </p:nvSpPr>
        <p:spPr>
          <a:xfrm>
            <a:off x="3041189" y="195965"/>
            <a:ext cx="6109621" cy="523220"/>
          </a:xfrm>
          <a:prstGeom prst="rect">
            <a:avLst/>
          </a:prstGeom>
        </p:spPr>
        <p:txBody>
          <a:bodyPr wrap="none">
            <a:spAutoFit/>
          </a:bodyPr>
          <a:lstStyle/>
          <a:p>
            <a:r>
              <a:rPr lang="en-US" sz="2800" dirty="0">
                <a:solidFill>
                  <a:srgbClr val="C00000"/>
                </a:solidFill>
                <a:latin typeface="Copperplate Gothic Light" panose="020E0507020206020404" pitchFamily="34" charset="0"/>
                <a:cs typeface="Arial" panose="020B0604020202020204" pitchFamily="34" charset="0"/>
              </a:rPr>
              <a:t>Role of Molecular Structure</a:t>
            </a:r>
            <a:endParaRPr lang="en-US" sz="2800" dirty="0">
              <a:solidFill>
                <a:srgbClr val="C00000"/>
              </a:solidFill>
              <a:latin typeface="Copperplate Gothic Light" panose="020E0507020206020404" pitchFamily="34" charset="0"/>
            </a:endParaRPr>
          </a:p>
        </p:txBody>
      </p:sp>
      <p:sp>
        <p:nvSpPr>
          <p:cNvPr id="3" name="Rectangle 2">
            <a:extLst>
              <a:ext uri="{FF2B5EF4-FFF2-40B4-BE49-F238E27FC236}">
                <a16:creationId xmlns:a16="http://schemas.microsoft.com/office/drawing/2014/main" id="{964416BA-1218-4D36-8BD0-FD9660F89CBF}"/>
              </a:ext>
            </a:extLst>
          </p:cNvPr>
          <p:cNvSpPr/>
          <p:nvPr/>
        </p:nvSpPr>
        <p:spPr>
          <a:xfrm>
            <a:off x="802887" y="1605776"/>
            <a:ext cx="8831766" cy="2554545"/>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Symmetrical molecules easily pack together and tend to form solid</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Less symmetrical molecules are harder to pack to form a solid, so these compounds must be cooled to much lower temperatures before they become solids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Unsymmetrical molecules therefore tend to be liquids over a larger range of temperatures than molecules that are symmetrical</a:t>
            </a:r>
          </a:p>
        </p:txBody>
      </p:sp>
    </p:spTree>
    <p:extLst>
      <p:ext uri="{BB962C8B-B14F-4D97-AF65-F5344CB8AC3E}">
        <p14:creationId xmlns:p14="http://schemas.microsoft.com/office/powerpoint/2010/main" val="3460748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1738" y="1156553"/>
            <a:ext cx="11341349" cy="4062651"/>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In solids adjacent particles connected by springs, where as in liquids adjacent particles are not connected to each other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In solids, when an single atom moves, the network of several interatomic bonds/springs stretch or compress, and this requires a force to do so.</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Where as on liquids, there is no force required to displace neighboring particles because no two liquid particles are connected to each other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In liquids, force is needed to move individual liquid particles relative to other molecules</a:t>
            </a:r>
          </a:p>
        </p:txBody>
      </p:sp>
      <p:sp>
        <p:nvSpPr>
          <p:cNvPr id="3" name="Rectangle 2">
            <a:extLst>
              <a:ext uri="{FF2B5EF4-FFF2-40B4-BE49-F238E27FC236}">
                <a16:creationId xmlns:a16="http://schemas.microsoft.com/office/drawing/2014/main" id="{F8053081-D58D-4240-AC03-441D0C90E256}"/>
              </a:ext>
            </a:extLst>
          </p:cNvPr>
          <p:cNvSpPr/>
          <p:nvPr/>
        </p:nvSpPr>
        <p:spPr>
          <a:xfrm>
            <a:off x="2461020" y="244280"/>
            <a:ext cx="7847020"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Difference Between Solids and Liquids</a:t>
            </a:r>
          </a:p>
        </p:txBody>
      </p:sp>
    </p:spTree>
    <p:extLst>
      <p:ext uri="{BB962C8B-B14F-4D97-AF65-F5344CB8AC3E}">
        <p14:creationId xmlns:p14="http://schemas.microsoft.com/office/powerpoint/2010/main" val="1448398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07620" y="168964"/>
            <a:ext cx="1976760" cy="523220"/>
          </a:xfrm>
          <a:prstGeom prst="rect">
            <a:avLst/>
          </a:prstGeom>
          <a:noFill/>
        </p:spPr>
        <p:txBody>
          <a:bodyPr wrap="none" rtlCol="0">
            <a:spAutoFit/>
          </a:bodyPr>
          <a:lstStyle/>
          <a:p>
            <a:r>
              <a:rPr lang="en-US" sz="2800" dirty="0">
                <a:solidFill>
                  <a:srgbClr val="C00000"/>
                </a:solidFill>
                <a:latin typeface="Copperplate Gothic Light" panose="020E0507020206020404" pitchFamily="34" charset="0"/>
              </a:rPr>
              <a:t>Viscosity</a:t>
            </a:r>
          </a:p>
        </p:txBody>
      </p:sp>
      <p:sp>
        <p:nvSpPr>
          <p:cNvPr id="3" name="Rectangle 2"/>
          <p:cNvSpPr/>
          <p:nvPr/>
        </p:nvSpPr>
        <p:spPr>
          <a:xfrm>
            <a:off x="463770" y="780782"/>
            <a:ext cx="10806356" cy="5940088"/>
          </a:xfrm>
          <a:prstGeom prst="rect">
            <a:avLst/>
          </a:prstGeom>
        </p:spPr>
        <p:txBody>
          <a:bodyPr wrap="non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viscosity of a fluid is a measure of its resistance to deformation in shape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For liquids, it corresponds to the informal concept of "thickness“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For example, syrup has a higher viscosity than water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It emerges from interactions between molecules that slide over each other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Viscosity arises from the internal frictional force that arises between adjacent layers of fluid </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Arises only when layers of liquid are in relative motion</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Viscosity is a measure of that internal friction, or its resistance to flow</a:t>
            </a:r>
          </a:p>
        </p:txBody>
      </p:sp>
      <mc:AlternateContent xmlns:mc="http://schemas.openxmlformats.org/markup-compatibility/2006" xmlns:p14="http://schemas.microsoft.com/office/powerpoint/2010/main">
        <mc:Choice Requires="p14">
          <p:contentPart p14:bwMode="auto" r:id="rId2">
            <p14:nvContentPartPr>
              <p14:cNvPr id="35" name="Ink 34"/>
              <p14:cNvContentPartPr/>
              <p14:nvPr/>
            </p14:nvContentPartPr>
            <p14:xfrm>
              <a:off x="7597805" y="482765"/>
              <a:ext cx="8640" cy="0"/>
            </p14:xfrm>
          </p:contentPart>
        </mc:Choice>
        <mc:Fallback xmlns="">
          <p:pic>
            <p:nvPicPr>
              <p:cNvPr id="35" name="Ink 34"/>
              <p:cNvPicPr/>
              <p:nvPr/>
            </p:nvPicPr>
            <p:blipFill>
              <a:blip r:embed="rId5"/>
              <a:stretch>
                <a:fillRect/>
              </a:stretch>
            </p:blipFill>
            <p:spPr>
              <a:xfrm>
                <a:off x="0" y="0"/>
                <a:ext cx="8640" cy="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87" name="Ink 186"/>
              <p14:cNvContentPartPr/>
              <p14:nvPr/>
            </p14:nvContentPartPr>
            <p14:xfrm>
              <a:off x="1297597" y="1141925"/>
              <a:ext cx="76680" cy="0"/>
            </p14:xfrm>
          </p:contentPart>
        </mc:Choice>
        <mc:Fallback xmlns="">
          <p:pic>
            <p:nvPicPr>
              <p:cNvPr id="187" name="Ink 186"/>
              <p:cNvPicPr/>
              <p:nvPr/>
            </p:nvPicPr>
            <p:blipFill>
              <a:blip r:embed="rId15"/>
              <a:stretch>
                <a:fillRect/>
              </a:stretch>
            </p:blipFill>
            <p:spPr>
              <a:xfrm>
                <a:off x="0" y="0"/>
                <a:ext cx="76680" cy="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96" name="Ink 195"/>
              <p14:cNvContentPartPr/>
              <p14:nvPr/>
            </p14:nvContentPartPr>
            <p14:xfrm>
              <a:off x="4486477" y="1118165"/>
              <a:ext cx="36000" cy="0"/>
            </p14:xfrm>
          </p:contentPart>
        </mc:Choice>
        <mc:Fallback xmlns="">
          <p:pic>
            <p:nvPicPr>
              <p:cNvPr id="196" name="Ink 195"/>
              <p:cNvPicPr/>
              <p:nvPr/>
            </p:nvPicPr>
            <p:blipFill>
              <a:blip r:embed="rId17"/>
              <a:stretch>
                <a:fillRect/>
              </a:stretch>
            </p:blipFill>
            <p:spPr>
              <a:xfrm>
                <a:off x="0" y="0"/>
                <a:ext cx="36000" cy="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99" name="Ink 198"/>
              <p14:cNvContentPartPr/>
              <p14:nvPr/>
            </p14:nvContentPartPr>
            <p14:xfrm>
              <a:off x="5175877" y="1132205"/>
              <a:ext cx="91800" cy="0"/>
            </p14:xfrm>
          </p:contentPart>
        </mc:Choice>
        <mc:Fallback xmlns="">
          <p:pic>
            <p:nvPicPr>
              <p:cNvPr id="199" name="Ink 198"/>
              <p:cNvPicPr/>
              <p:nvPr/>
            </p:nvPicPr>
            <p:blipFill>
              <a:blip r:embed="rId19"/>
              <a:stretch>
                <a:fillRect/>
              </a:stretch>
            </p:blipFill>
            <p:spPr>
              <a:xfrm>
                <a:off x="5166517" y="1132205"/>
                <a:ext cx="105120" cy="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03" name="Ink 202"/>
              <p14:cNvContentPartPr/>
              <p14:nvPr/>
            </p14:nvContentPartPr>
            <p14:xfrm>
              <a:off x="6228157" y="1137605"/>
              <a:ext cx="3960" cy="0"/>
            </p14:xfrm>
          </p:contentPart>
        </mc:Choice>
        <mc:Fallback xmlns="">
          <p:pic>
            <p:nvPicPr>
              <p:cNvPr id="203" name="Ink 202"/>
              <p:cNvPicPr/>
              <p:nvPr/>
            </p:nvPicPr>
            <p:blipFill>
              <a:blip r:embed="rId21"/>
              <a:stretch>
                <a:fillRect/>
              </a:stretch>
            </p:blipFill>
            <p:spPr>
              <a:xfrm>
                <a:off x="0" y="0"/>
                <a:ext cx="3960" cy="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07" name="Ink 206"/>
              <p14:cNvContentPartPr/>
              <p14:nvPr/>
            </p14:nvContentPartPr>
            <p14:xfrm>
              <a:off x="7473397" y="1151645"/>
              <a:ext cx="63000" cy="0"/>
            </p14:xfrm>
          </p:contentPart>
        </mc:Choice>
        <mc:Fallback xmlns="">
          <p:pic>
            <p:nvPicPr>
              <p:cNvPr id="207" name="Ink 206"/>
              <p:cNvPicPr/>
              <p:nvPr/>
            </p:nvPicPr>
            <p:blipFill>
              <a:blip r:embed="rId23"/>
              <a:stretch>
                <a:fillRect/>
              </a:stretch>
            </p:blipFill>
            <p:spPr>
              <a:xfrm>
                <a:off x="0" y="0"/>
                <a:ext cx="63000" cy="0"/>
              </a:xfrm>
              <a:prstGeom prst="rect">
                <a:avLst/>
              </a:prstGeom>
            </p:spPr>
          </p:pic>
        </mc:Fallback>
      </mc:AlternateContent>
    </p:spTree>
    <p:extLst>
      <p:ext uri="{BB962C8B-B14F-4D97-AF65-F5344CB8AC3E}">
        <p14:creationId xmlns:p14="http://schemas.microsoft.com/office/powerpoint/2010/main" val="148188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le:Viscosities.gif - Wikimedia Commo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7602" y="2297859"/>
            <a:ext cx="3911675" cy="3031548"/>
          </a:xfrm>
          <a:prstGeom prst="rect">
            <a:avLst/>
          </a:prstGeom>
          <a:ln w="25400">
            <a:solidFill>
              <a:schemeClr val="tx1"/>
            </a:solidFill>
          </a:ln>
        </p:spPr>
      </p:pic>
      <p:sp>
        <p:nvSpPr>
          <p:cNvPr id="5" name="Rectangle 4"/>
          <p:cNvSpPr/>
          <p:nvPr/>
        </p:nvSpPr>
        <p:spPr>
          <a:xfrm>
            <a:off x="2297716" y="138406"/>
            <a:ext cx="7596567"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Temperature Dependence of Viscosity</a:t>
            </a:r>
          </a:p>
        </p:txBody>
      </p:sp>
      <p:sp>
        <p:nvSpPr>
          <p:cNvPr id="6" name="Rectangle 5"/>
          <p:cNvSpPr/>
          <p:nvPr/>
        </p:nvSpPr>
        <p:spPr>
          <a:xfrm>
            <a:off x="9485099" y="5640737"/>
            <a:ext cx="1981633" cy="400110"/>
          </a:xfrm>
          <a:prstGeom prst="rect">
            <a:avLst/>
          </a:prstGeom>
        </p:spPr>
        <p:txBody>
          <a:bodyPr wrap="none">
            <a:spAutoFit/>
          </a:bodyPr>
          <a:lstStyle/>
          <a:p>
            <a:r>
              <a:rPr lang="en-US" sz="2000" dirty="0">
                <a:latin typeface="Arial" panose="020B0604020202020204" pitchFamily="34" charset="0"/>
                <a:cs typeface="Arial" panose="020B0604020202020204" pitchFamily="34" charset="0"/>
              </a:rPr>
              <a:t>Higher viscosity</a:t>
            </a:r>
          </a:p>
        </p:txBody>
      </p:sp>
      <p:sp>
        <p:nvSpPr>
          <p:cNvPr id="8" name="Rectangle 7"/>
          <p:cNvSpPr/>
          <p:nvPr/>
        </p:nvSpPr>
        <p:spPr>
          <a:xfrm>
            <a:off x="7356635" y="5598067"/>
            <a:ext cx="1923925" cy="400110"/>
          </a:xfrm>
          <a:prstGeom prst="rect">
            <a:avLst/>
          </a:prstGeom>
        </p:spPr>
        <p:txBody>
          <a:bodyPr wrap="none">
            <a:spAutoFit/>
          </a:bodyPr>
          <a:lstStyle/>
          <a:p>
            <a:pPr lvl="0"/>
            <a:r>
              <a:rPr lang="en-US" sz="2000" dirty="0">
                <a:solidFill>
                  <a:srgbClr val="000000"/>
                </a:solidFill>
                <a:latin typeface="Arial" panose="020B0604020202020204" pitchFamily="34" charset="0"/>
                <a:cs typeface="Arial" panose="020B0604020202020204" pitchFamily="34" charset="0"/>
              </a:rPr>
              <a:t>Lower viscosity</a:t>
            </a:r>
          </a:p>
        </p:txBody>
      </p:sp>
      <p:sp>
        <p:nvSpPr>
          <p:cNvPr id="2" name="Rectangle 1"/>
          <p:cNvSpPr/>
          <p:nvPr/>
        </p:nvSpPr>
        <p:spPr>
          <a:xfrm>
            <a:off x="174660" y="1955085"/>
            <a:ext cx="6096000" cy="2246769"/>
          </a:xfrm>
          <a:prstGeom prst="rect">
            <a:avLst/>
          </a:prstGeom>
        </p:spPr>
        <p:txBody>
          <a:bodyPr>
            <a:spAutoFit/>
          </a:bodyPr>
          <a:lstStyle/>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As temperature increases, the viscosity of fluid decreases</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As temperature of fluid decreases, the fluid’s viscosity increases </a:t>
            </a:r>
          </a:p>
        </p:txBody>
      </p:sp>
      <p:sp>
        <p:nvSpPr>
          <p:cNvPr id="7" name="Rectangle 6"/>
          <p:cNvSpPr/>
          <p:nvPr/>
        </p:nvSpPr>
        <p:spPr>
          <a:xfrm>
            <a:off x="6610287" y="1219913"/>
            <a:ext cx="5226303" cy="400110"/>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Simulation of liquids with different viscosities</a:t>
            </a:r>
          </a:p>
        </p:txBody>
      </p:sp>
    </p:spTree>
    <p:extLst>
      <p:ext uri="{BB962C8B-B14F-4D97-AF65-F5344CB8AC3E}">
        <p14:creationId xmlns:p14="http://schemas.microsoft.com/office/powerpoint/2010/main" val="1653466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5365" y="1581152"/>
            <a:ext cx="10588644" cy="3477875"/>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For a liquid that flows through a hose/tube , experiments show that some pressure difference is required between the two ends of the tube to sustain the flow through the tube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Presence of non-zero pressure means that a force is required to overcome the friction between the layers of the fluid which are in relative motion</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Viscosity is  proportional to the strength of this frictional  force</a:t>
            </a:r>
          </a:p>
        </p:txBody>
      </p:sp>
      <p:sp>
        <p:nvSpPr>
          <p:cNvPr id="3" name="Rectangle 2">
            <a:extLst>
              <a:ext uri="{FF2B5EF4-FFF2-40B4-BE49-F238E27FC236}">
                <a16:creationId xmlns:a16="http://schemas.microsoft.com/office/drawing/2014/main" id="{23DC665D-2F91-489D-92AC-05092DB0D3D3}"/>
              </a:ext>
            </a:extLst>
          </p:cNvPr>
          <p:cNvSpPr/>
          <p:nvPr/>
        </p:nvSpPr>
        <p:spPr>
          <a:xfrm>
            <a:off x="3222660" y="181342"/>
            <a:ext cx="6738511"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Liquid Flow through a hose/tube</a:t>
            </a:r>
          </a:p>
        </p:txBody>
      </p:sp>
    </p:spTree>
    <p:extLst>
      <p:ext uri="{BB962C8B-B14F-4D97-AF65-F5344CB8AC3E}">
        <p14:creationId xmlns:p14="http://schemas.microsoft.com/office/powerpoint/2010/main" val="26014635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651" y="957873"/>
            <a:ext cx="10453377" cy="5632311"/>
          </a:xfrm>
          <a:prstGeom prst="rect">
            <a:avLst/>
          </a:prstGeom>
        </p:spPr>
        <p:txBody>
          <a:bodyPr wrap="square">
            <a:spAutoFit/>
          </a:bodyPr>
          <a:lstStyle/>
          <a:p>
            <a:pPr marL="285750" indent="-285750">
              <a:buFont typeface="Arial" panose="020B0604020202020204" pitchFamily="34" charset="0"/>
              <a:buChar char="•"/>
            </a:pPr>
            <a:r>
              <a:rPr lang="en-US" sz="2000" b="1" dirty="0">
                <a:latin typeface="Arial" panose="020B0604020202020204" pitchFamily="34" charset="0"/>
                <a:cs typeface="Arial" panose="020B0604020202020204" pitchFamily="34" charset="0"/>
              </a:rPr>
              <a:t>Ideal Fluid or Inviscid Fluid</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A fluid that has no resistance to pressure difference between two points in a fluid is known as an</a:t>
            </a: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b="1" dirty="0">
                <a:latin typeface="Arial" panose="020B0604020202020204" pitchFamily="34" charset="0"/>
                <a:cs typeface="Arial" panose="020B0604020202020204" pitchFamily="34" charset="0"/>
              </a:rPr>
              <a:t>Viscous Fluid or Viscid Fluid</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Fluids with non-zero viscosity</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Zero viscosity is observed only at very low temperatures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b="1" dirty="0" err="1">
                <a:latin typeface="Arial" panose="020B0604020202020204" pitchFamily="34" charset="0"/>
                <a:cs typeface="Arial" panose="020B0604020202020204" pitchFamily="34" charset="0"/>
              </a:rPr>
              <a:t>Superfluids</a:t>
            </a:r>
            <a:endParaRPr lang="en-US" sz="2000" b="1" dirty="0">
              <a:latin typeface="Arial" panose="020B0604020202020204" pitchFamily="34" charset="0"/>
              <a:cs typeface="Arial" panose="020B0604020202020204" pitchFamily="34" charset="0"/>
            </a:endParaRP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Fluids with zero viscosity, possible only at low temperatures</a:t>
            </a: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b="1" dirty="0">
                <a:latin typeface="Arial" panose="020B0604020202020204" pitchFamily="34" charset="0"/>
                <a:cs typeface="Arial" panose="020B0604020202020204" pitchFamily="34" charset="0"/>
              </a:rPr>
              <a:t>Intuitive Understanding</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Thin and light describe fluids with low viscosity</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Thick and heavy describe fluids with high viscosity</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Fluid with a high viscosity, such as pitch (black color resin), may appear to be a solid </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More viscosity means more resistance to flow</a:t>
            </a:r>
          </a:p>
        </p:txBody>
      </p:sp>
      <p:sp>
        <p:nvSpPr>
          <p:cNvPr id="4" name="Rectangle 3"/>
          <p:cNvSpPr/>
          <p:nvPr/>
        </p:nvSpPr>
        <p:spPr>
          <a:xfrm>
            <a:off x="3503772" y="156040"/>
            <a:ext cx="5951566"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Categories of Viscous Fluids</a:t>
            </a:r>
          </a:p>
        </p:txBody>
      </p:sp>
    </p:spTree>
    <p:extLst>
      <p:ext uri="{BB962C8B-B14F-4D97-AF65-F5344CB8AC3E}">
        <p14:creationId xmlns:p14="http://schemas.microsoft.com/office/powerpoint/2010/main" val="3475621362"/>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TotalTime>
  <Words>1760</Words>
  <Application>Microsoft Office PowerPoint</Application>
  <PresentationFormat>Widescreen</PresentationFormat>
  <Paragraphs>256</Paragraphs>
  <Slides>24</Slides>
  <Notes>5</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-apple-system</vt:lpstr>
      <vt:lpstr>Arial</vt:lpstr>
      <vt:lpstr>Calibri</vt:lpstr>
      <vt:lpstr>Copperplate Gothic Light</vt:lpstr>
      <vt:lpstr>Courier New</vt:lpstr>
      <vt:lpstr>Gill Sans MT</vt:lpstr>
      <vt:lpstr>Times New Roman</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Viscosity</vt:lpstr>
      <vt:lpstr>Viscosity (liquids) vs Youngs modulus (solids)</vt:lpstr>
      <vt:lpstr>PowerPoint Presentation</vt:lpstr>
      <vt:lpstr>Calculate Viscosity from the graph below</vt:lpstr>
      <vt:lpstr>Calculate Viscosity from the graph below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Sairam Tangirala</dc:creator>
  <cp:lastModifiedBy>Sairam Tangirala</cp:lastModifiedBy>
  <cp:revision>105</cp:revision>
  <dcterms:created xsi:type="dcterms:W3CDTF">2020-09-22T23:47:13Z</dcterms:created>
  <dcterms:modified xsi:type="dcterms:W3CDTF">2022-05-13T17:48:00Z</dcterms:modified>
</cp:coreProperties>
</file>