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3FAEB7-64BC-467E-A2B4-2E9D8940A3EF}" v="19" dt="2021-10-26T15:12:27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kanda Vivek" userId="b1eb0202630988e9" providerId="Windows Live" clId="Web-{2E3FAEB7-64BC-467E-A2B4-2E9D8940A3EF}"/>
    <pc:docChg chg="modSld">
      <pc:chgData name="Skanda Vivek" userId="b1eb0202630988e9" providerId="Windows Live" clId="Web-{2E3FAEB7-64BC-467E-A2B4-2E9D8940A3EF}" dt="2021-10-26T15:12:27.207" v="18" actId="20577"/>
      <pc:docMkLst>
        <pc:docMk/>
      </pc:docMkLst>
      <pc:sldChg chg="addSp modSp">
        <pc:chgData name="Skanda Vivek" userId="b1eb0202630988e9" providerId="Windows Live" clId="Web-{2E3FAEB7-64BC-467E-A2B4-2E9D8940A3EF}" dt="2021-10-26T15:05:26.349" v="1"/>
        <pc:sldMkLst>
          <pc:docMk/>
          <pc:sldMk cId="176114492" sldId="258"/>
        </pc:sldMkLst>
        <pc:spChg chg="add mod">
          <ac:chgData name="Skanda Vivek" userId="b1eb0202630988e9" providerId="Windows Live" clId="Web-{2E3FAEB7-64BC-467E-A2B4-2E9D8940A3EF}" dt="2021-10-26T15:05:26.349" v="1"/>
          <ac:spMkLst>
            <pc:docMk/>
            <pc:sldMk cId="176114492" sldId="258"/>
            <ac:spMk id="3" creationId="{619F0AC6-9F6F-4B90-B961-33A18DE8C69B}"/>
          </ac:spMkLst>
        </pc:spChg>
      </pc:sldChg>
      <pc:sldChg chg="modSp">
        <pc:chgData name="Skanda Vivek" userId="b1eb0202630988e9" providerId="Windows Live" clId="Web-{2E3FAEB7-64BC-467E-A2B4-2E9D8940A3EF}" dt="2021-10-26T15:12:27.207" v="18" actId="20577"/>
        <pc:sldMkLst>
          <pc:docMk/>
          <pc:sldMk cId="90968858" sldId="291"/>
        </pc:sldMkLst>
        <pc:spChg chg="mod">
          <ac:chgData name="Skanda Vivek" userId="b1eb0202630988e9" providerId="Windows Live" clId="Web-{2E3FAEB7-64BC-467E-A2B4-2E9D8940A3EF}" dt="2021-10-26T15:12:27.207" v="18" actId="20577"/>
          <ac:spMkLst>
            <pc:docMk/>
            <pc:sldMk cId="90968858" sldId="291"/>
            <ac:spMk id="3" creationId="{00000000-0000-0000-0000-00000000000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39:11.272"/>
    </inkml:context>
    <inkml:brush xml:id="br0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99-595 320 0,'0'0'192'0,"0"0"-69"16,0 0 62-16,0 0-47 15,0 0-28-15,0 0 12 0,0 0-1 16,17-44-7 0,-9 37-21-16,5-1-25 0,5 0-29 15,4 0-24-15,3 2-15 16,8 3-5-16,0 3-5 15,5 2 0-15,1 14-4 16,-6 10 4-16,-5 7 9 16,-12 7-20-16,-7 4-11 15,-9 3-10-15,0 0 9 16,-19-1 10-16,-8-3 14 16,-4-4 7-16,0-6-5 15,2-5 1-15,1-5 5 16,3-7-8-16,3-5 1 15,4-4-4-15,3-5 11 16,2-2-11-16,2 0-9 0,6 0-46 16,3-4-108-16,2-6-81 15,0 4-260-15</inkml:trace>
  <inkml:trace contextRef="#ctx0" brushRef="#br0" timeOffset="1">720-365 642 0,'0'0'192'15,"0"0"-27"-15,0 0-57 16,0 0-61-16,0 0-29 15,0 0-18-15,0 0 0 16,2 7 27-16,10-5 43 16,0-1-21-16,5-1-2 0,0 0-7 15,0 0-15-15,2 0-12 16,0 0-12-16,-2-5 10 16,0-1-10-16,-5-2 11 15,1-1-11-15,-4 0 6 16,-3-1-7-16,-4 1 1 15,-2-1 1-15,0 0-2 16,-2 1-1-16,-13 2-26 16,-2 3 19-16,-2 1-3 15,0 3 1-15,1 0 1 16,-4 11-8-16,3 3 8 16,5 5-4-16,-1 3 11 0,6 2-5 15,5 2 6-15,4-1 0 16,0-2-7-16,2-1 8 15,13-5-2-15,2-4 2 16,1-3 0-16,4-4 13 16,-4-2 0-16,2-4-5 15,-1 0 4-15,-3 0 2 16,0-1-6-16,-3-4-7 16,-4 2 6-16,-1 0-7 15,-4 3 0-15,-2 0-13 16,2 0-3-16,-2 2 1 15,0 4 14-15,0 2-1 16,0-1-9-16,-2-1 3 0,0-4 2 16,0 1 6-1,0-3 0-15,0 0 5 0,0 0 14 16,2 0 17-16,0-7 47 16,3-7-27-16,-1-5-35 15,5-3-20-15,3-3 0 16,4 0 6-16,0 1-6 15,6 3 16-15,-2 7 1 16,2 2 5-16,0 8-21 16,0 4-2-16,1 0-14 15,-4 9-6-15,0 7 14 16,-3 2 5-16,-6 0-9 16,0-1-29-16,-3 0-27 15,-3-3-12-15,-2-3-71 16,0-3-115-16,0-4-85 0,-2-3-191 15</inkml:trace>
  <inkml:trace contextRef="#ctx0" brushRef="#br0" timeOffset="2">1605-463 538 0,'0'0'171'16,"0"0"-11"-16,0 0 3 15,0 0-72-15,0 0-18 0,0 0-73 16,0 0-11-16,-41 2-9 16,19 11 10-16,-2 1 9 15,6 1-11-15,3-1 11 16,4-2-12-16,9 0 0 15,2-3 5-15,0 2 8 16,0-3 1-16,17 2 51 16,6 1 32-16,0-1-13 15,0 1-6-15,-1 0-14 16,-9 2-31-16,-5-2-18 16,-8 2 5-16,0 1 32 15,-6-3 18-15,-13 0-27 0,-5-2-16 16,3-3-14-1,0-2-11-15,2-3-23 0,6-1-24 16,2 0-23-16,7 0-29 16,4 0-48-16,2-8-56 15,18-3-75-15,3 1-119 0</inkml:trace>
  <inkml:trace contextRef="#ctx0" brushRef="#br0" timeOffset="3">10-593 725 0,'0'0'198'0,"0"0"-54"16,0 0 65-16,0 0-86 15,0 0-29-15,0 0-28 16,0 0-49-16,0 0-17 16,0 17 1-16,0 10 10 15,0 9 43-15,2 8 2 16,-2 4-23-16,0 0 5 15,0-2-26-15,0-5-5 16,0-2 1-16,0-7-8 16,0-6 0-16,0-5 0 15,0-5-1-15,0-6-14 16,0-5-74-16,0-1-32 0,0-2-34 16,0-2-13-16,-4-4-33 15,0-9-117-15,-1-1-186 0</inkml:trace>
  <inkml:trace contextRef="#ctx0" brushRef="#br0" timeOffset="4">3490-803 789 0,'0'0'304'0,"0"0"-220"16,0 0 140-16,0 0-97 15,0 0-57-15,0 0-70 16,0 0 0-16,-146 35-9 16,87 3 7-16,-2 11-6 15,6 7 2-15,10 4 6 16,12 2 7-16,16-2 32 16,12-6 5-16,5-5 15 0,16-10 6 15,17-10-10-15,11-8 20 16,7-11-21-16,4-9-20 15,4-1-34-15,-4-3-15 16,-8-10-95-16,-1-8-80 16,-14 3-124-16,-11 2-298 0</inkml:trace>
  <inkml:trace contextRef="#ctx0" brushRef="#br0" timeOffset="5">3722-525 591 0,'0'0'228'0,"0"0"-164"0,0 0-24 16,0 0 64-16,0 0-7 16,33 85-42-16,-25-54-20 15,-3 1 23-15,-1-4-9 16,-2-2-26-16,-2-6-15 15,0-5-8-15,0-5 1 16,0-5-1-16,0-5-23 16,0 0 2-16,0 0 21 15,-6-10 0-15,-5-7 0 16,0-6 0-16,0-5 3 16,4-8-3-16,-1-2 8 15,6-5 2-15,2 0 4 0,0 2-1 16,12 5-4-16,10 6 4 15,6 6 44-15,2 9-21 16,-1 9-32-16,3 6-4 16,0 1-13-16,-4 16 3 15,-1 11 9-15,-8 7 0 16,-5 6 1-16,-10 6 16 16,-4 0 1-16,0-1 1 15,-20-3 0-15,-4-2 3 16,-5-7-15-16,0-4-5 15,1-5-1-15,0-7-9 16,5-7-10-16,4-4-31 16,4-5-16-16,3-2-5 0,3 0-48 15,9-17-72 1,0 0-103-16,2-1-240 0</inkml:trace>
  <inkml:trace contextRef="#ctx0" brushRef="#br0" timeOffset="6">1958-389 567 0,'0'0'212'16,"0"0"3"-16,0 0-10 16,0 0-125-16,0 0-57 0,0 0 28 15,0 0 11-15,9 62 15 16,-9-34-7-16,0 2-28 15,0-3-17-15,0-2-13 16,0-3-12-16,0-4 0 16,0-4-56-16,0-7-108 15,0-7-154-15,2-2-50 16,3-9-158-16</inkml:trace>
  <inkml:trace contextRef="#ctx0" brushRef="#br0" timeOffset="7">2013-479 778 0,'0'0'264'0,"0"0"24"15,0 0-3-15,0 0-125 16,0 0-73-16,0 0-58 16,0 0-29-16,19-15 0 15,-13 15-48-15,4 0-197 16,-6 0-366-16,0 0-337 0</inkml:trace>
  <inkml:trace contextRef="#ctx0" brushRef="#br0" timeOffset="8">2350-588 730 0,'0'0'293'0,"0"0"-229"15,0 0 19-15,0 0 44 16,6 72 25-16,0-36-41 16,-2 4-24-16,1 2 21 15,-5 0-44-15,0-3-5 16,0-5-27-16,0-4-20 0,0-5-11 15,0-5-1 1,0-6-10-16,0-3-71 0,-5-6-63 16,-1-4-8-16,-2-1 52 15,-2-1 12-15,-1-11-64 16,0-1 49-16,0 1 70 16,5 1 33-16,3 4 54 15,0 0 53-15,3 5 27 16,0 1 7-16,0 1-43 15,0-2-55-15,10 1-21 16,14-2 10-16,3-1 9 16,7-1-3-16,2-1 16 15,0 0-16-15,0-1-9 16,-4 1-15-16,-3 1-8 16,-3 0-4-16,-8 1 0 0,-4 0-1 15,-6 1-1-15,-2 1 0 16,-2 0 1-16,-4 1 0 15,3 1 0-15,-3 0-1 16,0 0-5-16,0 0-11 16,0 3-11-16,0 6 4 15,4 4 14-15,2 1 2 16,1-2-5-16,3 0 11 16,0-2-9-16,3-4-1 15,2-4-8-15,3-2 19 16,-2 0 2-16,1-8 12 15,-1-6 4-15,-1-1-6 0,1-2 17 16,-7 2 13-16,-1 1-1 16,-2 3 8-16,-2 5 8 15,-4 3 9-15,0 3-28 16,0 0-33-16,0 0-5 16,0 4-23-16,0 12 4 15,0 5 19-15,0 9 14 16,4 17-4-16,5 20-4 15,-3-1 26-15,-2-2 5 16,-2-6-10-16,-2-12-2 16,0 3-19-16,0 4 3 15,-2-8-9-15,-8-8 6 16,-1-9-5-16,1-7-1 0,0-11 0 16,1-7-25-1,0-3 17-15,-3 0 8 0,-2-9 1 16,2-2-1-16,4-2 6 15,-1 3-5-15,7 1 7 16,0 2-8-16,2 0-2 16,0-1-55-16,0-3-88 15,0 2-222-15,0-2-635 0</inkml:trace>
  <inkml:trace contextRef="#ctx0" brushRef="#br0" timeOffset="9">4178-929 750 0,'0'0'176'16,"0"0"5"0,0 0-16-16,0 0-65 0,146-8-22 15,-94 20-20-15,3 9-18 16,1 10 3-16,-8 10 24 16,-4 15-16-16,-11 20-32 15,-21 13 6-15,-12-4 9 16,0-16-14-16,-23-19-5 15,-3-13-4-15,-5 5-11 16,-7 2-2-16,-4-1-24 16,5-7 0-16,4-9-9 15,7-9-28-15,5-7-16 0,6-7 2 16,2-4 0-16,7 0-72 16,4-5-49-16,2-14-32 15,15 2-14-15,6 0-108 16</inkml:trace>
  <inkml:trace contextRef="#ctx0" brushRef="#br0" timeOffset="10">5039-397 667 0,'0'0'327'16,"0"0"-199"-16,0 0 136 16,0 0-40-16,118-1-46 15,-74-6-53-15,3 0-41 16,-5-2-11-16,-6 2-33 15,-8 1-24-15,-11 2-16 16,-7 2-99-16,-10 2-129 16,0 0-253-16,0 0-366 0</inkml:trace>
  <inkml:trace contextRef="#ctx0" brushRef="#br0" timeOffset="11">5135-278 671 0,'0'0'807'0,"0"0"-671"0,0 0 36 16,0 0-7-16,126-13-1 15,-79 7-49-15,-9-1-79 16,-9 5-36-16,-12 2-37 16,-17 0-234-16,0 5-249 15,0 1-413-15</inkml:trace>
  <inkml:trace contextRef="#ctx0" brushRef="#br0" timeOffset="12">6308-333 222 0,'0'0'736'0,"0"0"-495"16,0 0-17-16,0 0-21 0,0 0-83 15,0 0-49 1,140-41-6-16,-65 18 23 0,10-1 16 16,0-2 3-16,-7 2-45 15,-6 2-31-15,-10 5-26 16,-12 3-5-16,-13 5-49 15,-10 3-91-15,-10 2-50 16,-7 3-63-16,-10 1-97 16,0 0-159-16,0 0 5 0</inkml:trace>
  <inkml:trace contextRef="#ctx0" brushRef="#br0" timeOffset="13">6407-283 700 0,'0'0'346'16,"0"0"-141"-16,0 0-5 16,0 0-11-16,163-32 11 15,-93 14-13-15,-2 1-44 16,-9 2-50-16,-11 3-56 0,-14 5-37 15,-10 3-42-15,-8 4-199 16,-5 0-316-16,-4 5-393 0</inkml:trace>
  <inkml:trace contextRef="#ctx0" brushRef="#br0" timeOffset="14">6513-621 567 0,'0'0'241'0,"0"0"-107"16,0 0 112-1,0 0-58-15,0 0-117 0,0 0-69 16,0 0 15-16,2 38-7 16,0 1 44-16,0 6-4 15,0 2-4-15,-2-1-27 16,0-1-9-16,0-4-4 16,0-5-6-16,0-5-23 15,0-6-133-15,0-11-158 0,0-7-190 16,0-7-46-16</inkml:trace>
  <inkml:trace contextRef="#ctx0" brushRef="#br0" timeOffset="15">6757-608 671 0,'0'0'215'0,"0"0"-85"16,0 0 98-16,0 0-138 16,0 0-90-16,0 0-20 15,0 0 20-15,8 52 58 0,-6-18 7 16,2 2-13 0,-2 1-18-16,0-2-20 0,0-2-13 15,-2-6-1-15,0-2-48 16,0-6-93-16,0-5-141 15,0-6-89-15,0-7-178 16</inkml:trace>
  <inkml:trace contextRef="#ctx0" brushRef="#br0" timeOffset="16">9251-574 497 0,'0'0'229'0,"0"0"-102"15,0 0-18-15,0 0-70 16,0 0-38-16,0 0 21 15,0 0 36-15,1 58-13 16,-1-37-25-16,3-3 3 16,-1-2-1-16,0-2-21 15,-2-3-1-15,2-2-15 16,-2-2-157-16,0-4-189 0</inkml:trace>
  <inkml:trace contextRef="#ctx0" brushRef="#br0" timeOffset="17">9291-756 1058 0,'0'0'283'15,"0"0"-91"-15,0 0-8 16,0 0-135-16,0 0-49 0,0 0-13 15,0 0-128-15,42-14-115 16,-35 20-228-16,-4 2-214 0</inkml:trace>
  <inkml:trace contextRef="#ctx0" brushRef="#br0" timeOffset="18">9759-549 586 0,'0'0'171'16,"0"0"-49"-16,0 0 59 15,0 0-96-15,0 0-34 16,0 0 17-16,0 0 18 16,-15-51-4-16,2 45 13 15,-5 5-46-15,-2 1-34 16,-4 0-15-16,-3 7-11 16,1 8-1-16,-1 4 2 15,6 3 1-15,4 1 0 16,9 3 8-16,8-1-11 15,0-1 11-15,2 1-9 16,19-4 8-16,4-1-7 0,7-6 1 16,4-4 8-1,4-7 10-15,5-3-9 0,-1-2 11 16,2-15-5-16,3-6 2 16,-2-5-3-16,-3-8 1 15,-1-3 5-15,-6-7-11 16,-2-4-1-16,-10-2-1 15,-4-2-27-15,-9 2 12 16,-5 5-4-16,-7 5 10 16,0 8 8-16,0 8 1 15,-1 9 1-15,-7 7 1 16,0 5 12-16,2 5-13 0,-5 0-2 16,-2 5-18-16,-5 12-3 15,-2 6 7-15,-1 6 7 16,3 7 6-16,2 2 3 15,6 4 0-15,5 4-1 16,5-1 1-16,0 0 0 16,0-3 1-16,13-2 9 15,5-5 5-15,4-6-2 16,2-5-6-16,1-7 2 16,3-4-9-16,-1-8 2 15,1-4 11-15,-3-1 3 16,3-2 3-16,-5-10 0 15,0-4-6-15,-2-4-3 0,-2-1-3 16,-4-2-7-16,-3 0-14 16,0 3 3-16,-7 5-6 15,-2 4 10-15,-3 7 7 16,0 2 0-16,0 2-12 16,0 0-46-16,0 9-32 15,-3 7 57-15,1 1 25 16,2 5 7-16,0-2 0 15,2 1-6-15,14-4 6 16,5-3-12-16,2-5-1 16,5-5 14-16,1-4 0 15,0 0 23-15,3-8 12 16,-2-9 17-16,-2-3-9 16,-1-4-8-16,-4-2-16 15,-6 0-7-15,-4 0-5 0,-7 6-6 16,-6 4 1-16,0 4-2 15,0 6 0-15,0 3-7 16,0 3-11-16,-2 0-12 16,-2 4-11-16,-1 8 16 15,3 2 4-15,2 4 9 16,0 1 12-16,0 2 0 16,2 3 33-16,3-1 6 15,-1-1 12-15,-4-1 1 16,0-3-15-16,0-3-14 15,-4-2-11-15,-9-4-12 16,-4-1-9-16,-8-5-70 16,2-3-153-16,8 0-483 0</inkml:trace>
  <inkml:trace contextRef="#ctx0" brushRef="#br0" timeOffset="19">7691-548 704 0,'0'0'264'16,"0"0"-44"-16,0 0-19 16,0 0-136-16,0 0-65 15,0 0-41-15,0 0 34 16,40 54 7-16,-22-26 1 0,-1 1 0 16,-3-3 6-1,1-2-1-15,-2-4-6 0,-1-7 0 16,0-2 1-16,-5-6 0 15,2-4 0-15,0-1 25 16,1-3 54-16,5-15 15 16,4-5-18-16,0-7-3 15,2-6-22-15,-4-3-9 16,-2-3-12-16,-3 4-15 16,-3 6-15-16,-3 8 0 15,-2 7-1-15,-4 8-52 16,0 7-83-16,0 2-112 0,0 0-273 15,0 5-191-15</inkml:trace>
  <inkml:trace contextRef="#ctx0" brushRef="#br0" timeOffset="20">8269-568 489 0,'0'0'231'16,"0"0"-148"-16,0 0-67 15,0 0-16 1,0 0-7-16,0 0 7 0,0 0 2 16,17 17 11-16,-9-14 53 15,4-3-6-15,-3 0-3 16,4 0 10-16,0 0 4 15,0 0-22-15,-3 0-19 16,1 0-14-16,-5 0-14 16,-4 0 4-16,1 0 1 0,-3 0 13 15,0 0 29-15,0 0 4 16,0 0-11-16,0 0-16 16,0 0-7-16,0 0-11 15,0 0-2-15,0 0-4 16,0 0 18-16,0 0 5 15,0 0-6-15,0 0-2 16,0 0 12-16,0 0 0 16,0 0-10-16,0 0-7 15,0 0-6-15,0 0 1 16,0 0 2-16,0 0 23 0,4-3 7 16,2 0-5-16,1-4-18 15,0 0-16-15,4-1 0 16,0-1 0-16,0 0 2 15,-3 0-2-15,0-1 6 16,-4 1-5-16,2 1 0 16,-6 2 1-16,0 0 6 15,0 2-8-15,0 1 0 16,0 2-14-16,-16 1-17 16,-1 0 3-16,-9 8-13 15,-1 5 20-15,-2 7 7 16,1 1 6-16,4 5 7 15,8 1 0-15,3 1 0 16,7 1-5-16,6 0 5 16,0-3-7-16,4-1 8 0,15-4 16 15,6-4 0-15,3-4 9 16,2-6-9-16,4-2-5 16,-3-5-11-16,3 0-25 15,-7 0-69-15,3-15-141 16,-8 1-147-16,-8-1-352 0</inkml:trace>
  <inkml:trace contextRef="#ctx0" brushRef="#br0" timeOffset="21">8760-773 538 0,'0'0'166'0,"0"0"-10"16,0 0 29-16,0 0-118 15,0 0-67-15,0 0 14 16,0 0-14-16,0 51 61 16,0-17 14-16,0 6-18 15,-4 2-20-15,-1 2 4 16,-1-2 8-16,2-3-17 15,-1-7-14-15,1-7-8 16,2-6-4-16,0-7-6 0,2-6 6 16,0-4 1-1,0-2 28-15,0-3 120 0,0-12-30 16,2-7-91-16,11-5-34 16,4-4 0-16,1 3 0 15,2 5-7-15,-3 6-1 16,-1 10 2-16,2 7-11 15,0 0-7-15,4 9 7 16,-1 11 2-16,0 3 15 16,0 2 7-16,-1-1 0 15,-4-4 1-15,-3-4-7 16,-2-5 1-16,-5-3 3 16,-4-3-5-16,-2-4-85 15,0-1-117-15,-2 0-119 16,-9 0-312-16</inkml:trace>
  <inkml:trace contextRef="#ctx0" brushRef="#br0" timeOffset="22">11901-1065 563 0,'0'0'137'0,"0"0"-41"16,0 0 34 0,0 0-96-16,0 0-24 0,0 0-9 15,0 0 12-15,-82 101 37 16,40-40 13-16,-10 23 49 15,-15 27-15-15,-7 10-9 16,2-2 14-16,0-9 10 16,15-17-20-16,4-7-9 15,15-18-25-15,13-17-21 16,8-18-21-16,4-8-15 16,3-2 0-16,1-4 0 15,3-5-1-15,3-7-36 16,3-5-46-16,0-2 9 0,0 0-10 15,0-19-22 1,11-1-179-16,4-4-266 0</inkml:trace>
  <inkml:trace contextRef="#ctx0" brushRef="#br0" timeOffset="23">11827-560 643 0,'0'0'140'0,"0"0"23"16,0 0 25-16,0 0-123 15,0 0-53-15,0 0-12 16,0 0 0-16,-4 62 35 16,-2-23-6-16,2 4-4 15,-1 5 10-15,1 2 30 16,2-2-7-16,0 0-30 15,0-5-14-15,2-5-13 0,0-5 1 16,0-8-2 0,0-7 0-16,0-8-71 0,0-3-105 15,0-6-38-15,0-1 51 16,0-8 32-16,0-6-125 16,-5-1-143-16</inkml:trace>
  <inkml:trace contextRef="#ctx0" brushRef="#br0" timeOffset="24">11831-208 100 0,'0'0'576'16,"0"0"-389"-16,0 0 32 15,0 0-58-15,0 0-18 16,77-68-15-16,-48 46-30 16,1-2-28-16,-1 2 10 15,-3 1-29-15,-4 5-29 16,-10 6-18-16,-2 2-4 16,-5 6-33-16,-5 0-62 15,0 2-61-15,0 0-91 16,-5 2-70-16,-10 7-187 15,0-1 215-15</inkml:trace>
  <inkml:trace contextRef="#ctx0" brushRef="#br0" timeOffset="25">11910-282 97 0,'0'0'252'0,"0"0"-87"15,0 0-22-15,0 0-31 16,0 0 14-16,0 0 24 15,0 0-15-15,55 38-21 16,-34-23-14-16,0 2-33 16,-2 0-37-16,1-2-14 15,-4-2-14-15,-1-2 4 16,-4-2-6-16,-1-3-35 16,-4-2-89-16,-1-2-83 15,3-2-82-15,-1 0-37 0,-1-4-68 16</inkml:trace>
  <inkml:trace contextRef="#ctx0" brushRef="#br0" timeOffset="26">12287-229 401 0,'0'0'199'0,"0"0"-115"16,0 0 3-16,0 0-63 16,0 0 17-16,0 0 12 0,0 0 22 15,22 49-4-15,-17-31 1 16,-3 0-20-16,-2-3-23 16,0-1-4-16,2-5-13 15,-2-2-5-15,0-4-7 16,0-3 6-16,0 0 8 15,2 0 22-15,-2 0 35 16,4-5 45-16,-1-7-68 16,3-3-35-16,3-2-13 15,-1-2 0-15,4 4-2 16,3 2 1-16,2 2 1 16,0 4-5-16,-2 2 4 0,1 5 1 15,0 0-9-15,-2 0 2 16,1 3-6-16,0 8 5 15,-1 1 7-15,-5 2-1 16,-2-1 1-16,-1-3 0 16,-1-2 0-16,-3-5 0 15,0-1 1-15,0-2 6 16,2 0 16-16,1-4 15 16,4-10 6-16,6-4-34 15,3-2-8-15,3 0-1 16,0 1 1-16,0 5 0 15,0 5 18-15,-2 4 28 0,-1 5 1 16,0 0-10 0,1 1-28-16,2 11 5 0,-2 2-5 15,3 0 8-15,-6 1-17 16,-1-1-1-16,0 6-48 16,-5-6-187-16,-2-4-438 0</inkml:trace>
  <inkml:trace contextRef="#ctx0" brushRef="#br0" timeOffset="27">14349-271 405 0,'0'0'207'0,"0"0"-38"16,0 0 12-16,0 0-73 15,0 0-18-15,0 0-9 16,2-69-20-16,-2 55 19 16,-6 1-24-16,-5 4-2 15,-2 3-2-15,1 3-17 16,-6 3-35-16,0 0-9 0,-6 13-13 15,-1 5 6-15,-1 4 0 16,6 4 9-16,5-1 0 16,6-1-5-16,9-1 11 15,0-4-14-15,0-3-48 16,15-6-13-16,4-5 24 16,4-5 30-16,3 0 22 15,-1-8 5-15,2-8-4 16,-3-4 12-16,0-3-12 15,-8 1-1-15,-3 3-9 16,-7 3-18-16,-1 6 18 16,-5 6-2-16,0 4-29 0,0 0-41 15,0 0-26-15,-3 7 57 16,-1 4 35-16,4-1 4 16,0-1 1-16,0-1 9 15,9-2 1-15,8-1 1 16,1-1 10-16,4-3 11 15,1 1 0-15,0 0 14 16,-1 1-15-16,-4 0-11 16,-3 3-10-16,-4 0-6 15,-5 2 6-15,-4-1 6 16,-2 2 38-16,0-1 1 16,0-3-7-16,0-1-21 15,0-4-1-15,0 0 7 16,0 0 16-16,0-3 5 15,0-8-38-15,0-5-6 0,4-1-13 16,13-1 0-16,3 0 5 16,3 1 8-16,0 4-10 15,1 5 10-15,-4 2-6 16,0 5-7-16,-6 1-6 16,1 0-1-16,0 7 7 15,-3 3-16-15,2 3-12 16,0 1 21-16,-1-3 10 15,2-1 3-15,-1-3 7 16,6-4 0-16,-1-3 9 16,6 0 13-16,4-4 38 15,6-12 1-15,2-5-12 16,5-4-21-16,-1-3-5 0,-5-3-3 16,-8 1-9-16,-10 3-4 15,-11 4 4-15,-7 7 4 16,0 7 5-16,-17 9-18 15,-12 2-2-15,-6 17-25 16,-1 8 19-16,5 7 6 16,12 2 31-16,12 2 20 15,7-2 47-15,24-4 38 16,14-6-19-16,12-7-22 16,3-8-41-16,0-5-27 15,-6-3-27-15,-12-3-92 16,-13 0-194-16,-11 0-432 0</inkml:trace>
  <inkml:trace contextRef="#ctx0" brushRef="#br0" timeOffset="28">13563-737 312 0,'0'0'196'0,"0"0"-100"16,0 0 41-16,0 0-6 16,0 0-30-16,0 0-15 0,0 0-18 15,2-11-37 1,-24 34-6-16,-14 20 27 0,-10 24 26 16,-8 19-5-16,-3 6-19 15,15-14 5-15,11-21 4 16,11-21-21-16,3-4-23 15,3 0-18-15,-1 2-1 16,2-1 0-16,5-8-5 16,4-7-84-16,4-8-85 15,0-4-65-15,0-6-41 16,6-4-8-16,6-8-84 0</inkml:trace>
  <inkml:trace contextRef="#ctx0" brushRef="#br0" timeOffset="29">13581-87 692 0,'0'0'210'16,"0"0"-54"-16,0 0-20 16,0 0-93-16,0 0-28 0,104-87-15 15,-71 55 0 1,2-4 8-16,0-7 24 16,2-4 22-16,5-16-15 0,8-14-25 15,-7 4-8-15,-10 9-6 16,-9 11 0-16,-15 17-5 15,-7 3-16-15,-2 3 0 16,0 11-15-16,-11 9 16 16,-8 6-16-16,-6 4 4 15,-7 2 3-15,-4 15 10 16,0 8 7-16,0 6-1 16,4 8 5-16,5 4 8 0,6 6 12 15,8 2 20-15,7 2 4 16,6-1 15-16,0-2-8 15,10-3 11-15,12-4-3 16,2-5-15-16,4-8-10 16,2-4-23-16,-1-6-3 15,1-6-20-15,0-3-64 16,-1-6-35-16,3-5-81 16,-6 0-108-16,-6-1-205 0</inkml:trace>
  <inkml:trace contextRef="#ctx0" brushRef="#br0" timeOffset="30">1379 1220 234 0,'0'0'215'15,"0"0"-65"-15,0 0-42 16,0 0-46-16,0 0-14 16,0 0-18-16,-32 67-10 15,28-48-11-15,4-1-2 0,0-1 3 16,0-3 5-16,12-4-9 16,5-5 33-16,3-5-8 15,-1 0 1-15,-3-3 7 16,-3-9 5-16,-4-3-7 15,-7-2-5-15,-2-2 3 16,0 2 18-16,-11 2-12 16,-8 1 4-16,-4 3-22 15,-3 5-23-15,3 3-19 16,2 3-33-16,4 0-33 16,3 0-38-16,5 5-45 15,5 2-76-15,4-1-82 0</inkml:trace>
  <inkml:trace contextRef="#ctx0" brushRef="#br0" timeOffset="31">1765 1229 523 0,'0'0'140'16,"0"0"5"-16,0 0-27 0,0 0-72 15,0 0 6-15,0 0-46 16,0 0-6-16,-44-7-20 15,19 19 7-15,1 4 3 16,2 2 9-16,2 1 1 16,6 2 9-16,8-2 20 15,4-2-7-15,2-1 2 16,0-3 38-16,14-6 21 16,7-1-28-16,6-5-3 15,3-1 5-15,4 0-8 16,-5-9-27-16,1-3-12 0,-4 2-10 15,-6 1-63 1,-6 0-97-16,-6 2-123 0,-1 0-263 16</inkml:trace>
  <inkml:trace contextRef="#ctx0" brushRef="#br0" timeOffset="32">1952 1090 147 0,'0'0'866'0,"0"0"-692"15,0 0 193-15,0 0-184 16,0 0-118-16,0 0-58 16,0 0-7-16,15-36-28 15,-8 36-123-15,-1 0-198 16,-4 6-351-16</inkml:trace>
  <inkml:trace contextRef="#ctx0" brushRef="#br0" timeOffset="33">2090 1188 139 0,'0'0'735'16,"0"0"-583"-16,0 0-52 0,0 0-73 16,0 0-17-16,0 0 34 15,0 0-8-15,-13 82-4 16,9-59 4-16,0-2-13 15,-1-2-14-15,3-4-8 16,2-3-1-16,-2-3-51 16,2-7-134-16,-2 0-143 15,0-2-279-15</inkml:trace>
  <inkml:trace contextRef="#ctx0" brushRef="#br0" timeOffset="34">2209 1273 67 0,'0'0'324'15,"0"0"-120"-15,0 0 32 16,0 0-72-16,0 0-46 15,0 0-44-15,0 0 20 16,60-8 32-16,-26 5-18 16,0-3-33-16,-2 3-37 15,-5-1-38-15,-3 2-6 16,-3 2-148-16,-8 0-246 16,-3 0-438-16</inkml:trace>
  <inkml:trace contextRef="#ctx0" brushRef="#br0" timeOffset="35">2311 1021 52 0,'0'0'706'16,"0"0"-630"-16,0 0-12 15,0 0 22-15,0 0 27 16,0 99 6-16,0-63-12 16,-4 3-1-16,-2-2-23 15,-2-2-43-15,2-3-21 16,1-7-11-16,3-5-8 0,0-5-16 15,2-7-100 1,-2-2-94-16,0-6-51 0,-5 0 62 16,-1-12-38-16,0-1-255 0</inkml:trace>
  <inkml:trace contextRef="#ctx0" brushRef="#br0" timeOffset="36">2555 1256 744 0,'0'0'119'16,"0"0"-47"-16,0 0-33 15,0 0 37-15,0 0 3 16,0 0-23-16,0 0 9 15,66 62 3-15,-50-57-20 16,4-3-12-16,-2-2-5 16,4 0 8-16,2-7-11 15,-4-7-5-15,4-4-6 0,-2-3-11 16,0-1-5-16,-5 2 6 16,-5 3 2-16,-3 6 14 15,-7 4 30-15,0 5 2 16,-2 2-49-16,0 2-6 15,-2 14-38-15,-13 9 38 16,-3 9 32-16,-6 5-5 16,2 5 11-16,4-2-10 15,-2-2-7-15,6-4-7 16,1-6-12-16,0-4 3 16,2-5-5-16,-5-1-85 15,4-5-190-15,1-7-404 0</inkml:trace>
  <inkml:trace contextRef="#ctx0" brushRef="#br0" timeOffset="37">211 879 140 0,'0'0'671'15,"0"0"-574"-15,0 0 76 0,0 0-3 16,0 0-99-16,0 0-71 16,0-13-2-16,0 37-27 15,0 14 29-15,0 9 31 16,0 10-10-16,0 3-6 15,0 3-14-15,2-3 0 16,9-2 16-16,4-6-17 16,1-8-2-16,3-9 1 15,3-11 0-15,-1-10 0 16,-2-9 1-16,-3-5 13 16,2-3 19-16,1-16 22 0,0-9 4 15,2-9 0-15,3-9-31 16,0-17 9-16,4-16-13 15,2-17-17-15,-8 6-4 16,-4 21-1-16,-8 23-1 16,-5 22 0-16,-3 3 0 15,0 2-1-15,-2 5-24 16,0 10-52-16,0 4-102 16,0 11-186-16,0 5-28 15,-6 3-129-15</inkml:trace>
  <inkml:trace contextRef="#ctx0" brushRef="#br0" timeOffset="38">647 1380 178 0,'0'0'119'0,"0"0"-74"15,0 0 13-15,0 0-22 16,0 0 22-16,0 0 11 15,0 0 4-15,108-24 2 16,-93 12-15-16,-3 1-13 0,1-2-11 16,-2 1-17-1,-3-1-10-15,-3-1-4 0,-3 1-5 16,-2 0 0-16,0 1 0 16,0 3 8-16,-7 3 30 15,-6 5 7-15,-4 1-45 16,1 5-11-16,-6 10 2 15,4 6-7-15,0 2 10 16,8 3-1-16,8-2 7 16,2 0 30-16,0-3-2 15,14-3 27-15,8-6 42 16,3-3-44-16,0-5 1 16,5-4 8-16,-3 0-14 15,3-1-23-15,-3-9-25 0,-4-1-5 16,-1-3-121-16,-7 3-157 15,-7-1-306-15</inkml:trace>
  <inkml:trace contextRef="#ctx0" brushRef="#br0" timeOffset="39">1210 917 222 0,'0'0'251'0,"0"0"-157"16,0 0 55-16,0 0-124 15,0 0-24-15,0 0 18 16,-6 66 42-16,2-32-15 15,-4 5 28-15,-2 2 5 16,0 1 5-16,-3 0-25 16,-2 0-7-16,3-2-8 15,1-4-21-15,4-4-9 16,3-6-13-16,4-5-1 16,0-5-6-16,0-5-68 15,0-6-80-15,0-5-65 16,11 0-24-16,2-1-104 0</inkml:trace>
  <inkml:trace contextRef="#ctx0" brushRef="#br0" timeOffset="40">3399 860 857 0,'0'0'195'0,"0"0"-124"15,0 0 149-15,0 0-169 16,0 0-51-16,0 0-17 15,-135 74 11-15,82-27 6 16,4 7 7-16,7 3 51 16,11 1 0-16,13-2 2 15,14-6-6-15,4-6 11 16,13-8-9-16,14-9-21 16,9-10-19-16,9-6 16 15,3-11-1-15,3 0-31 16,0-8-3-16,-5-8-78 15,-8 0-82-15,-1-8-126 0,-14 3-200 16,-6 2-171-16</inkml:trace>
  <inkml:trace contextRef="#ctx0" brushRef="#br0" timeOffset="41">3642 1044 582 0,'0'0'183'0,"0"0"67"16,0 0-84-16,0 0-89 16,0 0-77-16,0 0 9 15,0 0 2-15,14 48 49 16,-2-22-8-16,-2 4-6 15,3-2 9-15,2 0-24 16,-1-4-22-16,1-3-1 16,0-6-6-16,0-6 4 15,2-4 4-15,0-5 17 16,1 0 29-16,4-15 15 16,-1-8-8-16,-2-4-9 15,-2-5 12-15,-2-1-18 16,-4-1-15-16,-2 3-25 0,-3 8-7 15,-2 4-1-15,-4 7-5 16,0 5-52-16,0 5-64 16,0 2-110-16,0 0-304 15,0 0-89-15</inkml:trace>
  <inkml:trace contextRef="#ctx0" brushRef="#br0" timeOffset="42">4070 774 750 0,'0'0'157'0,"0"0"-1"15,0 0 46-15,0 0-81 16,126-51-4-16,-75 47-19 16,7 4-25-16,-4 4-13 15,1 17-23-15,-3 11-17 16,-6 20-7-16,-14 1-12 16,-14 9 6-16,-14-1 2 15,-6-8-8-15,-27 2 0 16,-15-4-1-16,-7-7-1 0,-4-4-13 15,4-6-8 1,4-9-3-16,9-7-45 0,9-6-57 16,4-8-43-16,6-4-10 15,8-6-112-15,9-4-102 0</inkml:trace>
  <inkml:trace contextRef="#ctx0" brushRef="#br0" timeOffset="43">4978 1148 598 0,'0'0'745'0,"0"0"-560"15,0 0-101-15,0 0 66 16,109-3-14-16,-67-2-51 16,-1 0-57-16,-6 1-16 15,-9-1-10-15,-9 2-2 16,-11 3-119-16,-4 0-185 16,-2 0-468-16</inkml:trace>
  <inkml:trace contextRef="#ctx0" brushRef="#br0" timeOffset="44">4990 1293 983 0,'0'0'294'0,"0"0"-175"0,0 0 93 16,0 0-14-1,151-2-57-15,-107-4-48 0,-8-1-52 16,-13 2-41-16,-17 2-47 15,-6 3-201-15,0 0-425 0</inkml:trace>
  <inkml:trace contextRef="#ctx0" brushRef="#br0" timeOffset="45">6984 594 512 0,'0'0'163'0,"0"0"-32"0,0 0 5 15,0 0-85-15,0 0-51 16,0 0 10-16,-14 66 46 16,-3-22 16-16,-10 16-25 15,1 0 6-15,-1 3 18 16,-1-2-11-16,8-14-17 15,-2 2-18-15,3-10-16 16,6-5-8-16,5-9-1 0,2-5-2 16,3-6-69-1,3-5-97-15,0-9-94 0,0 0-14 16,0 0 25-16</inkml:trace>
  <inkml:trace contextRef="#ctx0" brushRef="#br0" timeOffset="46">6869 1025 116 0,'0'0'527'0,"0"0"-358"0,0 0 46 15,0 0-8 1,0 0-49-16,109-72 7 0,-70 50-10 16,-1-2-41-16,3 0-15 15,-6 1-43-15,-1 2-38 16,-8 6-10-16,-8 5-8 16,-5 2-37-16,-7 4-71 15,-3 3-57-15,-3 1-97 16,0 0-116-16,-3 6-198 15,-10 3 223-15</inkml:trace>
  <inkml:trace contextRef="#ctx0" brushRef="#br0" timeOffset="47">6936 1004 512 0,'0'0'189'0,"0"0"-101"16,0 0 69-16,0 0 26 15,0 0-50-15,0 0-25 16,0 0 19-16,121 68-24 0,-92-58-32 16,-3 0-40-1,-3-1-22-15,-2-2-8 0,-2-1-1 16,-3 0-106-16,-2-4-128 15,-1-2-151-15,-7 0-280 0</inkml:trace>
  <inkml:trace contextRef="#ctx0" brushRef="#br0" timeOffset="48">7480 990 456 0,'0'0'261'0,"0"0"-174"0,0 0-55 15,0 0-32-15,0 0 0 16,0 0 44-1,0 0-2-15,6 58 13 0,-3-40 3 16,-3-1-14-16,0 1 0 16,0-5-20-16,2-1-15 15,-2-5-7-15,0-1-1 16,0-4-1-16,0-2 6 16,2 0 19-16,-2 0 12 15,2 0 11-15,0-9-10 0,5-3-37 16,-1-6-1-1,6-2-7-15,1 0-3 0,4 2 1 16,-3 2-1-16,1 4 9 16,0 4-5-16,-2 6-4 15,-3 2-6-15,5 0-1 16,0 5-2-16,-1 5 3 16,0 0 10-16,-4 3 5 15,1-3-2-15,-5 1 2 16,-1-4 0-16,-3-1 1 15,0-4 0-15,0-1 1 16,-2-1 9-16,2 0 20 16,2-1 19-16,2-11-12 15,5-3-24-15,2-6-12 16,4 0-1-16,1-1 1 0,2 1-1 16,-2 8 0-16,0 4 1 15,-1 6 18-15,0 3 1 16,1 4 12-16,2 12-7 15,-2 2-9-15,-1 3 11 16,1-1-8-16,-2-1-3 16,-3-2-8-16,0-3-8 15,-5-1-23-15,2-1-128 16,-4-4-138-16,0-1-244 0</inkml:trace>
  <inkml:trace contextRef="#ctx0" brushRef="#br0" timeOffset="49">8931 544 560 0,'0'0'166'16,"0"0"-46"-16,0 0 112 16,0 0-46-16,0 0-56 15,0 0-57-15,0 0-73 0,2-20-31 16,-10 41 17-16,-13 12 14 16,-18 22 46-16,-13 21-14 15,-14 21-4-15,-5 4-9 16,11-18 4-16,13-21-11 15,18-25-10-15,2-5 4 16,-3 3-6-16,-2 5 0 16,-2 1 0-16,9-6 0 15,3-7 0-15,8-6-1 16,4-7-64-16,5-4-83 16,5-8-58-16,0-3-100 15,5 0-67-15</inkml:trace>
  <inkml:trace contextRef="#ctx0" brushRef="#br0" timeOffset="50">9188 713 12 0,'0'0'489'15,"0"0"-398"-15,0 0 49 16,0 0 7-16,0 0-85 15,0 0-59-15,0 0-3 16,-11-4-4-16,4 24 4 16,-3 7 66-16,0 10 51 15,-2 7-20-15,4 6-27 16,-2 3-5-16,-3 2-4 16,2-5-16-16,-1-4-7 15,0-6-14-15,2-6-15 16,2-7-9-16,1-8 1 15,5-7-1-15,2-7-1 0,0-5-9 16,0 0 10-16,0-13-6 16,17-10 6-16,7-7-57 15,5-6-5-15,4 0 3 16,2 3 21-16,-1 7 28 16,-2 10 9-16,-3 9 1 15,-4 7-11-15,-1 8 9 16,-4 11 2-16,0 4 41 15,-3 1-5-15,-2-3 0 16,-1-3-10-16,1-4 5 16,3-5 15-16,-4-5-2 15,5-2 10-15,2-2 14 16,1 0-28-16,-1 0-24 0,-4-2-16 16,-5-2-54-16,-3 0-80 15,-1-4-94-15,1 2-145 16,-3 0-305-16</inkml:trace>
  <inkml:trace contextRef="#ctx0" brushRef="#br0" timeOffset="51">9779 881 795 0,'0'0'203'16,"0"0"16"-16,0 0 45 16,0 0-151-16,0 0-53 15,0 0-24-15,0 0-20 16,79-31 15-16,-54 31 13 15,6 0-5-15,4 1-11 16,-2 12-12-16,4 6-15 16,-6 5-1-16,-1 4 1 15,-7 4-1-15,-8-1 0 16,-8 0 0-16,-7-4-25 16,0-3-37-16,-18-2-12 0,-2-7-11 15,-4-3 2-15,2-6 15 16,4-6 13-16,1 0 38 15,5-10 17-15,4-11 2 16,8-5 34-16,4-8 24 16,20-6 4-16,12-4 16 15,13-4 15-15,8 3 19 16,11 1-18-16,8 4 12 16,2 4-7-16,0 7-44 15,-6 6-44-15,-12 9-13 16,-18 8-65-16,-21 6-134 15,-12 10-172-15,-9 3-319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92"/>
    </inkml:context>
    <inkml:brush xml:id="br0">
      <inkml:brushProperty name="width" value="0.105" units="cm"/>
      <inkml:brushProperty name="height" value="0.105" units="cm"/>
      <inkml:brushProperty name="fitToCurve" value="1"/>
    </inkml:brush>
    <inkml:brush xml:id="br1">
      <inkml:brushProperty name="width" value="0.105" units="cm"/>
      <inkml:brushProperty name="height" value="0.105" units="cm"/>
      <inkml:brushProperty name="color" value="#ED1C24"/>
      <inkml:brushProperty name="fitToCurve" value="1"/>
    </inkml:brush>
  </inkml:definitions>
  <inkml:trace contextRef="#ctx0" brushRef="#br0">-16410-6365 675 0,'0'0'257'0,"0"0"-37"0,0 0 19 16,0 0-112-16,0 0-47 15,0 0-35-15,0 0-16 16,109-47 26-16,-42 24 8 16,4-3-19-16,-4 3-18 15,-3 6-15-15,-9 5-11 16,-7 10 0-16,-10 2-15 0,-5 2-17 15,-8 27-18-15,-5 11 15 16,-8 15 15-16,-8 12 8 16,-4 6 4-16,0 10 7 15,-4 3 1-15,-14 3-6 16,-1-5-1-16,-4-2-8 16,-1-13 15-16,-1-9-1 15,0-8 0-15,-3-7 0 16,-8-9 1-16,-3-5 0 15,-6-7 6-15,-4-7 0 16,-1-8 6-16,-2-9 2 16,1 0 4-16,3 0-12 15,7-11-6-15,5-2-44 16,3 5-81-16,14 3-148 0,10-1-233 16</inkml:trace>
  <inkml:trace contextRef="#ctx0" brushRef="#br0" timeOffset="1">-16465-6275 378 0,'0'0'237'0,"0"0"-99"15,0 0 53-15,0 0-70 16,0 0-22-16,0-7-31 16,0 7-35-16,0 0-22 0,0 33-10 15,0 12 46 1,0 20 32-16,0 15 0 0,0 0-34 15,-6 1-13-15,-4-6-9 16,1-11-11-16,3-9-12 16,-5-12 0-16,8-8-6 15,-3-9-55-15,3-9-71 16,-1-8-68-16,4-9-30 16,-3 0 18-16,3-18-39 15,0-8-93-15</inkml:trace>
  <inkml:trace contextRef="#ctx0" brushRef="#br0" timeOffset="2">-14206-6396 152 0,'0'0'540'16,"0"0"-471"-16,0 0 119 16,0 0-74-16,0 0-69 0,0 0 7 15,167-160-7-15,-97 130 8 16,1 2 5-16,-1 4-7 15,-6 8-19-15,-9 6-12 16,-3 10-20-16,-7 4-3 16,-6 34-14-16,-8 13-3 15,-1 15 11-15,-12 13 0 16,-5 10 9-16,-3 6 0 16,-7 7 1-16,-3 1-1 15,0-1 0-15,0-10 1 16,-19-5-1-16,-11-13 1 15,-4-10 0-15,-8-9 0 16,1-11 9-16,-5-12 2 0,1-16 1 16,0-10 10-16,1-6 12 15,-8 0-15-15,4-11-20 16,3-6-45-16,7 2-43 16,5 0-92-16,11 4-102 15,13 0-275-15</inkml:trace>
  <inkml:trace contextRef="#ctx0" brushRef="#br0" timeOffset="3">-14113-6422 570 0,'0'0'244'0,"0"0"-84"15,0 0 89-15,0 0-113 16,0 0-66-16,0 0-70 16,0 0 0-16,-9 128 27 15,6-47 55-15,0 6-28 16,-5 2-13-16,2-1 3 0,0-8 2 15,-1-5-25-15,1-9-15 16,0-11-6-16,3-8-41 16,-2-13-64-16,5-8-70 15,0-23-117-15,0-3-62 16,0 0 19-16</inkml:trace>
  <inkml:trace contextRef="#ctx0" brushRef="#br0" timeOffset="4">-12255-6634 434 0,'0'0'201'0,"0"0"-61"16,0 0 42-16,0 0-58 16,0 0-46-16,0 0-52 15,0 0-24-15,9 102 72 16,0-25 52-16,-1 18-10 0,-2 16-7 16,0-1-26-1,-6 6-35-15,0-6-13 16,0-5-13-16,0-15-16 15,0-13-6-15,-6-16-22 0,0-15-51 16,3-14-74-16,3-15-69 16,0-17-67-16,0-12 84 15,0-25-29-15,-5-9-309 0</inkml:trace>
  <inkml:trace contextRef="#ctx0" brushRef="#br0" timeOffset="5">-12232-6625 578 0,'0'0'155'0,"0"0"-41"16,0 0 0-16,0 0-71 16,0 0 6-16,198-137 18 15,-127 105 8-15,-1 4 16 16,-3 0-4-16,-1 4-20 15,-10 10-36-15,-1 11-21 16,-4 3-10-16,-2 9-19 16,-7 34-17-16,-4 20-2 15,-9 15 20-15,-7 17 8 16,-9 12 10-16,-7 12 0 16,-6 9 1-16,0 1 13 15,0 4-4-15,-6-9-8 16,-13-11 8-16,-6-13-3 0,-8-13-5 15,-3-11 12-15,-6-10 2 16,-5-18 9-16,-4-10-6 16,-1-12 3-16,-6-17-8 15,-6-9-14-15,-3 0-9 16,-24-29-98-16,21-3-180 16,15 0-224-16</inkml:trace>
  <inkml:trace contextRef="#ctx0" brushRef="#br0" timeOffset="6">-9817-6594 591 0,'0'0'152'0,"0"0"-67"16,0 0 39-16,0 0-50 16,180-118-5-16,-113 89 12 15,6 0-26-15,2 5 5 16,-5 10-18-16,-5 7-15 16,-8 7-20-16,-8 0-7 15,-5 31-18-15,-5 17-1 16,-11 16 5-16,-5 20 5 15,-10 8 9-15,-13 15 0 16,0 7 0-16,0 0 2 0,0 1 0 16,-10-2-1-16,-10-11 0 15,3-13 5-15,-3-14-6 16,-7-8 1-16,-4-12-1 16,-8-9 0-16,-8-12 2 15,-11-10 6-15,-9-14 8 16,-8-10 2-16,1 0-1 15,-2-8-4-15,8-14 0 16,11-4 0-16,8 2-12 16,15 10-1-16,10 5-39 15,21 3-64-15,3 6-177 0,0-2-338 16</inkml:trace>
  <inkml:trace contextRef="#ctx0" brushRef="#br0" timeOffset="7">-9800-6620 365 0,'0'0'157'16,"0"0"-38"-16,0 0 50 15,0 0-47-15,0 0-41 16,0 0-20-16,0 0-25 15,-11-8-14-15,8 42-15 0,0 21 61 16,0 20 29-16,3 18-23 16,0 5-22-16,0 6-12 15,0-7-3-15,0-4-22 16,0-15-14-16,0-14-1 16,0-12-13-16,0-15-46 15,0-13-57-15,0-9-67 16,0-10-68-16,0-5-128 0</inkml:trace>
  <inkml:trace contextRef="#ctx0" brushRef="#br0" timeOffset="8">-7227-6700 709 0,'0'0'197'0,"0"0"-93"0,0 0 90 16,0 0-97-1,0 0-36-15,214-130-9 0,-136 106-28 16,2 1-8-16,0 3 14 15,-7 6-7-15,-1 4-8 16,-13 10-15-16,-1 0-1 16,-8 0-9-16,-6 30-11 15,-8 13-24-15,-8 11 13 16,-3 19 11-16,-5 17 20 16,-7 10 1-16,-1 14 9 15,-7 13 5-15,-5 5 5 16,0 1-7-16,-5 0 10 0,-20-9-6 15,-3-13-15 1,-11-14 18-16,-6-13 19 16,-4-12 8-16,-7-14 18 0,-3-9 1 15,-2-18-4-15,0-10-36 16,-3-12-8-16,-4-9-7 16,-2 0-10-16,-4-4-50 15,4-10-66-15,-24-15-101 16,24 6-189-16,12-3-425 0</inkml:trace>
  <inkml:trace contextRef="#ctx0" brushRef="#br0" timeOffset="9">-7251-6680 537 0,'0'0'203'15,"0"0"-83"-15,0 0-9 16,0 0-76-16,0 0 40 16,0 0 69-16,0 222-20 15,0-119 2-15,8 13-3 16,1 3 2-16,-6 0-33 16,4-7-50-16,-7-12-26 15,0-9-8-15,0-11-1 16,0-13-7-16,0-9-18 15,0-16-56-15,0-12-66 0,0-16-78 16,0-14-72-16,-10-3-21 16,4-22-96-16</inkml:trace>
  <inkml:trace contextRef="#ctx0" brushRef="#br0" timeOffset="10">-4883-6674 622 0,'0'0'262'15,"0"0"-139"-15,0 0-35 16,0 0-71-16,0 0 57 16,11 161 40-16,-6-65-19 15,1 15-4-15,2 8 2 16,-5 3-32-16,-3-6-20 16,0-10-23-16,0-11-17 15,0-11-1-15,0-12-41 16,0-12-36-16,0-8-56 15,0-11-129-15,0-18-91 16,0-17-263-16</inkml:trace>
  <inkml:trace contextRef="#ctx0" brushRef="#br0" timeOffset="11">-4739-6545 613 0,'0'0'206'0,"0"0"-141"16,0 0 61-16,181-101-38 16,-98 64-14-16,8 2-7 15,-2 3-33-15,-6 6-5 0,-16 8 5 16,-12 10-11-16,-16 8-23 15,-8 0-12-15,-1 30 0 16,-5 21 1-16,-2 19 9 16,-1 16-4-16,-3 18 6 15,-2 9 8-15,-8 12-6 16,-6 7 7-16,-3-2 1 16,0-3 7-16,-29-11-7 15,-6-13-9-15,-7-13 6 16,-6-12 2-16,-4-12 5 15,-1-14 4-15,-5-11-4 16,-6-19-2-16,0-10-3 16,-3-12 4-16,1 0-13 15,10-17-11-15,4-12-9 16,13 0-28-16,11 0-23 0,17-6-66 16,11 9-131-16,0 0-267 15</inkml:trace>
  <inkml:trace contextRef="#ctx0" brushRef="#br0" timeOffset="12">-2954-6553 662 0,'0'0'136'16,"0"0"89"-16,0 0-78 15,0 0-147-15,0 0 15 16,0 0-15-16,19 224 74 16,-13-105 3-16,-3 9 6 15,-3-2-15-15,0-10-13 0,0-16-20 16,0-10-19-16,0-17-16 16,-3-15-22-16,3-15-68 15,0-14-82-15,-3-23-124 16,3-6-26-16,-3 0 31 0</inkml:trace>
  <inkml:trace contextRef="#ctx0" brushRef="#br0" timeOffset="13">-2832-6422 199 0,'0'0'546'16,"0"0"-461"-16,0 0 100 15,0 0-61-15,112-160-62 0,-51 125 17 16,10 1-39-16,9 2-20 16,-4 3-8-16,-4 9 7 15,-11 8-9-15,-14 6-9 16,-5 6-1-16,-6 0-1 16,0 29-10-16,-2 13 0 15,2 23 1-15,-4 10 9 16,-3 20 1-16,-4 15 2 15,-3 11 14-15,-5 10 2 16,-7 2-3-16,-10-7-3 16,0-11-4-16,-16-10-2 15,-20-13 7-15,-12-14 2 16,-7-12 15-16,-9-15 20 16,-6-6-10-16,-4-16-11 0,-4-15-7 15,1-14-7-15,7 0-2 16,3-12-13-16,9-16-25 15,10-1-20-15,-7-12-60 16,17 10-173-16,9 1-473 0</inkml:trace>
  <inkml:trace contextRef="#ctx0" brushRef="#br0" timeOffset="14">-1074-6537 421 0,'0'0'154'16,"0"0"-27"-16,0 0 57 16,0 0-20-16,0 0-41 15,0 0-72-15,0 0-39 16,68 10 25-16,-56 76 53 15,2 49 10-15,-6 2-17 16,-5 12-23-16,-3 2 14 16,0-26-16-16,0 1-36 15,0-14-16-15,0-13-5 16,-3-18-1-16,0-17-23 0,0-21-63 16,3-14-73-16,-2-21-89 15,-1-10-11-15,-2-30 48 16,2-9-367-16</inkml:trace>
  <inkml:trace contextRef="#ctx0" brushRef="#br0" timeOffset="15">-814-6558 597 0,'0'0'106'16,"0"0"1"-16,176-99 24 0,-79 56-47 16,8 2-2-16,8 3-19 15,-4 7-3-15,-9 11-6 16,-17 9-19-16,-19 11-35 16,-16 0-11-16,-16 26-11 15,-12 26-17-15,-11 22 31 16,-9 21 8-16,0 41 16 15,0 38 3-15,-26 36-5 16,-9 4 18-16,-4-37 7 16,5-45-4-16,1-52-10 15,2-4-12-15,-8 3-6 0,-10 9 5 16,-2 2 4 0,-1-21 4-16,2-14-7 0,2-17 3 15,-4-19-4-15,-6-15 1 16,-3-4 4-16,-3-18-17 15,-3-25-25-15,9-9 2 16,7 1-2-16,10-6-30 16,11 8-48-16,30-8-69 15,0 14-139-15,3 5-342 0</inkml:trace>
  <inkml:trace contextRef="#ctx0" brushRef="#br0" timeOffset="16">1371-6074 884 0,'0'0'214'15,"0"0"-104"-15,0 0-47 0,0 0 1 16,0 150 86-16,0-57-57 16,0 14-7-16,0 2 1 15,0-2-43-15,0-6-19 16,-6-10-18-16,-1-6-7 15,-2-10-18-15,3-14-51 16,-2-12-91-16,2-23-112 16,3-11-215-16,3-15-146 0</inkml:trace>
  <inkml:trace contextRef="#ctx0" brushRef="#br0" timeOffset="17">1361-6403 702 0,'0'0'138'0,"0"0"23"16,0 0 7-16,0 0-73 15,196-134-2-15,-119 98-15 16,4 1-36-16,5-5 22 15,1 2 29-15,-1-3-11 16,-3 6-29-16,1 8-26 16,-7 3 0-16,-7 13-16 15,-5 11-11-15,-11 0-13 16,-5 16-5-16,-4 29 1 0,-11 12-1 16,-4 21 2-1,-8 19 15-15,-6 17 1 0,-7 33 19 16,-6-11-6-16,-3 7 7 15,0 2 5-15,0-23-7 16,0 10-10-16,-15-11-7 16,-4-11 6-16,0-8-5 15,-1-17-1-15,-5-12 0 16,-5-15 0-16,-1-15-1 16,-15-11 3-16,-11-15 6 15,-14-8 1-15,-15-9 0 16,-8 0-9-16,-1 0 8 15,1-20-7-15,10-3-2 16,4-1-5-16,13 0-16 16,9 5-20-16,13 5-36 0,17 2-55 15,21-1-128-15,7 0-149 16,0 0-550-16</inkml:trace>
  <inkml:trace contextRef="#ctx0" brushRef="#br1" timeOffset="18">5064-4777 506 0,'0'0'233'0,"0"0"-119"16,0 0 21-16,0 0-40 15,0 0-24-15,0 0-17 16,25-9 1-16,-18 9 17 16,2 0 14-16,2 0 7 15,1 0-12-15,-2 0-5 0,2 0-18 16,1 0-8-1,1 0-22-15,-2 0-6 0,1 0-8 16,3 0-2-16,-1 0 1 16,5 0 15-16,-1 0 6 15,3 3-1-15,1 0 11 16,3 0 3-16,0-3 1 16,-1 0-11-16,5 1-7 15,-5-1-10-15,0 4 1 16,-2-4-6-16,-1 3-14 15,5 0 0-15,-5-3 0 16,6 3 0-16,1 0 0 16,3-3 1-16,1 3-1 15,-2 0 1-15,2 0-1 0,-2 3 0 16,2-1 0-16,-5 1 5 16,5 0 1-16,-5-4-6 15,-2 5 12-15,4-5-13 16,-8-2 2-16,0 0 18 15,1 0-9-15,-4 0 4 16,0 0 1-16,-5 0 12 16,-2 0-7-16,-7 0-9 15,0-2-5-15,-5-5-7 16,0 2-61-16,-19-7-171 16,-20 4-245-16,0-7-403 0</inkml:trace>
  <inkml:trace contextRef="#ctx0" brushRef="#br1" timeOffset="19">5638-5652 224 0,'0'0'388'0,"0"0"-92"16,0 0-14-16,0 0-58 15,0 0-86-15,0 0-92 16,0 0-46-16,0 26-47 15,0 14-122-15,0-2-176 16,0-1-59-16</inkml:trace>
  <inkml:trace contextRef="#ctx0" brushRef="#br1" timeOffset="20">5671-6117 448 0,'0'0'265'15,"0"0"5"-15,0 0-15 16,0 0-82-16,0 0-66 16,0 0-65-16,0 0-42 15,-8 37-58-15,-1 16-103 16,-1-5-192-16,4-2-150 0</inkml:trace>
  <inkml:trace contextRef="#ctx0" brushRef="#br1" timeOffset="21">5619-5249 186 0,'0'0'276'0,"0"0"30"15,0 0 12-15,0 0-116 16,0 0-38-16,0 0-52 0,0 0-73 15,-3 73-23-15,3-66-16 16,0 4-64-16,0 0-122 16,0 6-99-16,0 1 10 15,0-1 121-15,0 3-41 16,0 9 71-16,0-6 0 16,0-2-72-16</inkml:trace>
  <inkml:trace contextRef="#ctx0" brushRef="#br1" timeOffset="22">5715-6464 347 0,'0'0'323'0,"0"0"-54"16,0 0-2-16,0 0-54 16,0 0-69-16,0 0-65 15,0 0-71-15,-2 9-8 16,-3 2-88-16,-4 27-116 0,0-3-126 16,-1-1-247-16</inkml:trace>
  <inkml:trace contextRef="#ctx0" brushRef="#br1" timeOffset="23">5735-6860 221 0,'0'0'401'0,"0"0"-169"16,0 0-18-16,0 0-8 15,0 0-55-15,0 0-69 16,0 0-57-16,0 19-24 15,0-8-1-15,0 6-53 0,0 20-124 16,0-5-139 0,0-6-183-16</inkml:trace>
  <inkml:trace contextRef="#ctx0" brushRef="#br1" timeOffset="24">5835-7402 740 0,'0'0'328'16,"0"0"-91"-16,0 0-29 15,0 0-106-15,0 0-38 16,0 0-32-16,0 0-32 15,-8 26 13-15,8-3 24 16,0 2-1-16,-3 1-17 16,3 4-13-16,-6-3-6 0,-1 4-49 15,-8 9-161 1,1-5-154-16,6-9-196 0</inkml:trace>
  <inkml:trace contextRef="#ctx0" brushRef="#br1" timeOffset="25">5683-4748 137 0,'0'0'212'16,"0"0"-34"-16,0 0-86 15,0 0-62-15,0 0-30 16,0 0-92-16,0 0-232 0</inkml:trace>
  <inkml:trace contextRef="#ctx0" brushRef="#br0" timeOffset="26">3775-6316 905 0,'0'0'165'0,"0"0"72"16,0 0-10-16,0 0-95 16,0 0-37-16,0 0-95 15,0 0-31-15,-8 52 31 16,-8 89 44-16,1 3 28 15,-1-5 8-15,5-8 7 16,5-31 2-16,0 16-36 0,0 8-25 16,2-9-16-16,1-13-8 15,3-13-4-15,0-20-72 16,0-20-66-16,0-15-70 16,0-18-53-16,0-16-56 15,0-24 42-15,0-16-226 0</inkml:trace>
  <inkml:trace contextRef="#ctx0" brushRef="#br0" timeOffset="27">4022-6551 221 0,'0'0'530'16,"0"0"-408"-16,0 0 5 15,0 0-40-15,0 0-18 16,192-22 28-16,-96 16-27 16,16-3 6-16,4 0 10 15,-1-2 0-15,-5-1-26 16,-12 4-14-16,-7-2-21 15,-18 8-21-15,-9 2-4 0,-15 0-8 16,-7 2-6 0,-14 31-6-16,-6 14 7 0,-5 18 12 15,-11 25 1-15,-6 17 25 16,0 37 15-16,-9-12 14 16,-11 6-34-16,-5 2 9 15,-2-24-4-15,-4 8-16 16,-2-9-3-16,-1-13 0 15,-2-19-6-15,-5-11 1 16,-1-14-2-16,-6-12 1 16,-7-14 0-16,-3-14 1 15,-9-10 8-15,-7-8-2 16,-10 0 3-16,-5-6-8 16,-8-8 7-16,5 2 4 15,-2 1-3-15,8 2-1 0,6 6-9 16,2 3-29-1,-11 0-110-15,22 9-214 0,12 0-343 16</inkml:trace>
  <inkml:trace contextRef="#ctx0" brushRef="#br0" timeOffset="28">6427-5419 674 0,'0'0'257'0,"0"0"-101"15,0 0 41-15,0 0-146 16,0 0-51-16,0 0 0 16,0 174 58-16,0-72-4 15,0 1-9-15,0 0-12 16,0-7-9-16,0-9-8 15,0-16-6-15,0-6-10 16,0-19-33-16,0-18-72 16,0-10-89-16,10-18-78 0,10-9-24 15,-4-26-13-15</inkml:trace>
  <inkml:trace contextRef="#ctx0" brushRef="#br0" timeOffset="29">6515-5364 678 0,'0'0'153'0,"0"0"79"16,0 0 38-16,0 0-118 15,0 0-30-15,0 0-47 16,0 0-35-16,28-118-21 15,17 118-3-15,10 0-10 0,12 11-6 16,7 34-1-16,-1 12 0 16,-9 21-5-16,-9 11-8 15,-16 15 13-15,-20 6-11 16,-16-1-13-16,-3 1 6 16,-13-11 3-16,-26-10-7 15,-9-11 11-15,-7-14-6 16,-1-16-3-16,-2-13 1 15,3-12-9-15,7-17-6 16,9-6-23-16,11 0-34 0,12-8-12 16,16-33-55-1,6 7-116-15,23-4-222 0</inkml:trace>
  <inkml:trace contextRef="#ctx0" brushRef="#br0" timeOffset="30">7601-4905 821 0,'0'0'376'0,"0"0"-141"15,0 0 37-15,0 0-62 16,0 0-74-16,0 0-69 0,180-26-53 15,-141 17-14-15,-3 7-78 16,-8-1-93-16,-6 3-142 16,-2 0-248-16,-14 0-98 0</inkml:trace>
  <inkml:trace contextRef="#ctx0" brushRef="#br0" timeOffset="31">7615-4592 595 0,'0'0'572'0,"0"0"-402"16,0 0 85-16,0 0-11 15,186-30-73-15,-103 4-86 0,-6 4-85 16,-10 4-16-16,-3 4-145 16,-16 7-214-16,-12 2-394 0</inkml:trace>
  <inkml:trace contextRef="#ctx0" brushRef="#br0" timeOffset="32">8962-5445 514 0,'0'0'218'16,"0"0"0"-16,0 0 32 15,0 0-137-15,0 0-55 16,0 0-58-16,0 0 20 16,-9 139 53-16,6-58-5 15,-5 1-21-15,5-2-2 16,0-9-22-16,0-6-20 0,0-11-3 15,3-8-71 1,0-5-141-16,0-15-151 0,0-14-274 0</inkml:trace>
  <inkml:trace contextRef="#ctx0" brushRef="#br0" timeOffset="33">9283-5346 499 0,'0'0'335'16,"0"0"-84"-16,0 0-22 15,0 0-180-15,0 0-49 0,0 0 38 16,-3 188-16 0,3-116-15-16,0-6-7 0,28-12-7 15,14-15-61-15,13-23 20 16,6-16 25-16,0 0 23 15,-3-36 8-15,-10-22 20 16,-20-12 43-16,-12-5 41 16,-16-3-5-16,-6 0 8 15,-32 11-18-15,-14 14-52 16,1 12-29-16,3 15-16 16,2 13-19-16,5 13-85 15,-1 13-119-15,14 19-109 16,11-2-224-16</inkml:trace>
  <inkml:trace contextRef="#ctx0" brushRef="#br0" timeOffset="34">10113-5317 542 0,'0'0'110'0,"0"0"67"16,0 0-18-16,0 0-81 16,0 0-52-16,0 0-26 15,0 0 0-15,-2 92 25 16,12-36 11-16,2 1-20 15,1-5-15-15,4-6 6 16,-3-15-5-16,0-7-1 16,-1-12 0-16,-4-12 21 15,5 0 78-15,-2-10 61 16,4-25-46-16,3-13-35 16,-2-13-18-16,2-2-28 15,-3 2-21-15,-1 6-11 16,-4 12-2-16,-2 17-8 0,-2 11-39 15,-4 12-83-15,6 3-157 16,-3 12-300-16,4 5 85 0</inkml:trace>
  <inkml:trace contextRef="#ctx0" brushRef="#br0" timeOffset="35">10349-4030 856 0,'0'0'243'0,"0"0"-77"15,0 0 52-15,0 0-57 16,178 9 38-16,8-9-29 16,69-16-16-16,34-20-23 0,-8-8-5 15,-34 8-51 1,-73 7-46-16,-52 11-29 0,-52 6-32 15,-34 7-74-15,-14-1-24 16,-6 3-19-16,-10 0-14 16,-6 3-75-16,-22 0-116 15,-11 6-280-15</inkml:trace>
  <inkml:trace contextRef="#ctx0" brushRef="#br0" timeOffset="36">10704-5251 522 0,'0'0'75'0,"0"0"-29"16,0 0 16-16,0 0-30 15,0 0-18-15,0 0-2 16,0 0-2-16,173 52 12 15,-143-52 24-15,-2-15 23 16,2-7-12-16,-8-8-4 16,-7 5-12-16,-8-4-10 15,-4 3 8-15,-3 3 11 16,0 5-10-16,-6 6-15 16,-20 12-9-16,-3 0-16 15,-6 18 0-15,-1 17 13 16,5 14 42-16,8 3 6 15,13 5-28-15,10 4 18 16,0-3 1-16,36-6-11 0,11-1 4 16,14-10-20-16,8-7-25 15,1-7-26-15,-3-13-130 16,13-14-93-16,-16 0-124 16,-15-9-298-16</inkml:trace>
  <inkml:trace contextRef="#ctx0" brushRef="#br0" timeOffset="37">11629-5722 191 0,'0'0'527'0,"0"0"-387"16,0 0 13-16,0 0-97 15,0 0-50-15,0 0 69 16,0 0 34-16,-8 190-11 16,8-115 10-16,0 9-25 15,0-2-18-15,0-1-17 16,0-9-26-16,0-9-13 16,0-14-8-16,0-8-1 15,0-15-6-15,0-14-24 16,0-7-18-16,0-5 48 15,0 0 17-15,0-29 9 0,0-11-26 16,11-8-8-16,2 0-8 16,5 3 0-16,1 9 15 15,4 10 1-15,3 15 0 16,3 11 24-16,6 0 3 16,1 11-11-16,6 25 13 15,-5 6-9-15,-4 8 4 16,-5-1-7-16,-9 0-10 15,-2-8-7-15,-4-11-26 16,-7-4-95-16,-3-8-75 16,-3-9-152-16,0-5-234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730"/>
    </inkml:context>
    <inkml:brush xml:id="br0">
      <inkml:brushProperty name="width" value="0.105" units="cm"/>
      <inkml:brushProperty name="height" value="0.105" units="cm"/>
      <inkml:brushProperty name="color" value="#177D36"/>
      <inkml:brushProperty name="fitToCurve" value="1"/>
    </inkml:brush>
    <inkml:brush xml:id="br1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1435 376 1056 0,'0'0'339'0,"0"0"-156"15,0 0 12-15,0 0-44 16,0 0-38-16,219-41-41 0,-166 36-47 16,-3 2-24-16,-16 1-1 15,-12 2-67-15,-9 0-131 16,-13 2-157-16,0 16-290 16,-16-1-136-16</inkml:trace>
  <inkml:trace contextRef="#ctx0" brushRef="#br0" timeOffset="1">0 232 844 0,'0'0'252'16,"0"0"-86"-16,0 0 111 15,0 0-86-15,0 0-77 16,0 0-11-16,17-87-42 16,-10 87-46-16,8 32-11 15,4 26 24-15,11 26 32 16,-2 16-16-16,5 13-30 16,-8 3-7-16,4-13-6 15,-4-10-1-15,5-18-1 16,-5-26 0-16,0-17-1 15,2-24 2-15,4-8 15 0,8-22 24 16,6-39-7 0,7-23 8-16,1-23 18 0,0-17-5 15,-6-9-5-15,-5 1-21 16,-6 13-10-16,-11 24-15 16,-9 26-2-16,-10 28 8 15,-6 21-8-15,0 16-63 16,0 4-134-16,0 7-92 15,0 45-15-15,0-3-80 16,-9-3-263-16</inkml:trace>
  <inkml:trace contextRef="#ctx0" brushRef="#br0" timeOffset="2">1402 749 713 0,'0'0'592'16,"0"0"-389"-16,0 0 48 16,213-19-15-16,-113-6-32 0,-5-1-37 15,-17 0-81-15,-23 9-56 16,-24 5-30-16,-15 10-25 15,-16 2-194-15,0 17-296 16,0 6-206-16</inkml:trace>
  <inkml:trace contextRef="#ctx0" brushRef="#br0" timeOffset="3">2946 350 10 0,'0'0'300'0,"0"0"-109"16,0 0-22-16,0 0 7 15,0 0-7-15,0 0 36 16,0 0 0-16,0 0-8 16,0-11-51-16,4-9-42 15,5-6-10-15,7 0-23 16,4-6-28-16,5 3-3 15,8 0-12-15,-2 3-17 16,2 4-5-16,-5 1-6 16,0 6 0-16,-1 4 0 15,-1 6 0-15,-4 5-18 16,0 0 3-16,3 0-8 16,-2 19 10-16,4 4-1 0,-8 0 13 15,0 0 0-15,-4 1 0 16,-4-4 1-16,-2 0-10 15,1 0 9-15,-7 4 1 16,0 4 2-16,0 3-1 16,-3 8 0-16,0 4 0 15,0 6 0-15,-3 3 6 16,-19 3-7-16,-4 3 0 16,-9-1-9-16,-7 7 3 15,-3-3-7-15,-4-4-3 16,1-2-1-16,4-12 3 15,5-8-6-15,0-9-2 16,11-11 4-16,6-4 10 0,5-5 8 16,7-6 2-16,4 2 4 15,6-2 0-15,0 0 5 16,0 0 0-16,0 0-1 16,0 0 2-16,0 0-4 15,0 0-2-15,0 0-6 16,0 0-1-16,0 0 0 15,0 0-5-15,0 0 4 16,0 0 0-16,0 0 1 16,0 0-8-16,0 0 8 0,0 0-6 15,0 0 0 1,0 0-1-16,0 0 7 0,0 0-12 16,0 0 5-16,0 0 2 15,0 0-7-15,0 0 0 16,0 0 1-16,0 0 5 15,0 0-5-15,0 0-1 16,0 0-3-16,0 0 3 16,0 0 3-16,0 0 9 15,0 0 0-15,0 0 1 16,0 0 0-16,0 0-8 16,0 0-17-16,0 0-18 15,0 0-8-15,0 0-18 0,0 0-8 16,0 0 0-1,0 0-7-15,0 0-2 0,0 0-17 16,0 0-23-16,0 0-28 16,0 0-60-16,0 0-75 15,0 0-58-15</inkml:trace>
  <inkml:trace contextRef="#ctx0" brushRef="#br0" timeOffset="4">2972 1072 222 0,'0'0'370'0,"0"0"-144"16,0 0-32-16,0 0-10 15,0 0-45-15,0 0-10 16,0 0-7-16,99-12 21 16,-31-7 13-16,8 1-21 15,9-3-21-15,-9 6-37 16,-5 2-19-16,-10 4-41 0,-10 0-17 15,-9 7-6 1,-13 2-68-16,-3 0-126 0,-4 0-117 16,-6 0-273-16,-4 0-212 0</inkml:trace>
  <inkml:trace contextRef="#ctx0" brushRef="#br0" timeOffset="5">5522-178 831 0,'0'0'228'16,"0"0"50"-16,0 0-60 0,0 0-167 15,0 0-51-15,0 0-29 16,0 0 29-16,7 216 7 16,-4-109 12-16,-3 6-3 15,0 0 0-15,0-7-15 16,0-11 5-16,0-11-5 15,-3-23 0-15,0-15-1 16,-1-22 0-16,4-14 2 16,0-10 34-16,0 0 59 15,0-31 67-15,16-18-91 16,10-12-35-16,9-8 20 16,7 0 1-16,3-1-5 15,4 8-3-15,-2 8-11 16,-8 11-21-16,-11 12-17 0,-8 14-1 15,-13 11-61-15,-4 6-136 16,-3 6-137-16,0 20-265 16,-3-4 6-16</inkml:trace>
  <inkml:trace contextRef="#ctx0" brushRef="#br0" timeOffset="6">5750 454 530 0,'0'0'325'0,"0"0"-169"16,0 0 74-16,0 0-10 16,0 0-20-16,0 0-84 0,199 156-57 15,-163-116-36-15,-8 1-22 16,-3-2-1-16,-1 2-22 16,-12 8-162-16,-4-14-172 15,-5-9-252-15</inkml:trace>
  <inkml:trace contextRef="#ctx0" brushRef="#br0" timeOffset="7">6293 579 892 0,'0'0'262'0,"0"0"-84"16,0 0-64-16,0 0-114 0,0 0-9 15,0 0 9-15,0 0 19 16,39 155 3-16,-36-112 1 16,-3 0 3-16,0-8-16 15,0-9-8-15,0-7-1 16,0-12 1-16,0-4 4 16,0-3-6-16,0 0 28 15,0-20 10-15,0-17-37 16,6-9 2-16,7-6-2 15,6 0 8-15,4 2-7 16,2 12-2-16,0 10 0 16,2 13-2-16,-2 15 1 15,1 0-17-15,-1 12 1 0,-3 26-8 16,-5 9 10-16,-7 1 14 16,-7-2 1-16,0-6-12 15,-3-14 2-15,0-11-1 16,0-13 9-16,6-2 2 15,1-10 45-15,5-29-19 16,5-15-17-16,8-13-8 16,5-2 8-16,1 2 11 15,5 16 14-15,-1 13 28 16,0 18-8-16,-3 17 3 16,0 3-23-16,3 26-12 15,-2 21 12-15,-5 8-15 16,-2 2-9-16,-7 1-1 15,-6-6-8-15,-1-6-1 16,-1-8-81-16,8-16-150 0,-5-7-351 16,3-15-486-16</inkml:trace>
  <inkml:trace contextRef="#ctx0" brushRef="#br0" timeOffset="8">8076-492 48 0,'0'0'1278'0,"0"0"-1095"16,0 0-122-16,0 0-4 15,-12 271 61 1,-40-70 28-16,-15 25-63 0,-13-13 15 15,10-43-1-15,18-54-46 16,13-26-33-16,8-18-9 16,-5 0-9-16,0-3-31 15,5-5-102-15,6-17-97 16,5-28-129-16,10-10-247 16,10-9-177-16</inkml:trace>
  <inkml:trace contextRef="#ctx0" brushRef="#br0" timeOffset="9">8506-267 897 0,'0'0'256'0,"0"0"-120"16,0 0 8-16,0 0-140 16,0 0 6-16,0 0 22 15,0 231 19-15,0-127 23 16,0 5-11-16,-16 1 0 16,-2-1-14-16,-6-4-24 15,2-14-13-15,-1-12-11 0,7-20 0 16,4-14 5-16,6-23-6 15,-1-12-16-15,4-10 16 16,-3-18 54-16,3-31-30 16,-2-22-13-16,5-17-5 15,0-4-5-15,11 5 5 16,14 15 37-16,11 20-8 16,2 21 29-16,10 21-18 15,4 10-13-15,5 7 0 16,1 29-4-16,-6 11-6 15,-7 8-13-15,-14 1-9 16,-4-8 5-16,-8-2-6 16,-7-8-1-16,-5-10-74 0,-7 4-129 15,0-12-129 1,0-5-314-16</inkml:trace>
  <inkml:trace contextRef="#ctx0" brushRef="#br0" timeOffset="10">4470 165 867 0,'0'0'201'0,"0"0"73"16,0 0-55-16,0 0-140 16,0 0-79-16,0 0-15 15,0 0 14-15,-148 226-9 16,123-123 2-16,12 7 7 16,13-3-6-16,16-11 1 15,39-16-1-15,18-22 7 16,21-23 5-16,12-29-5 15,5-6-17-15,-4-41 0 16,-14-34 12-16,-22-18 5 0,-34-10 21 16,-29-10 44-16,-11 3 53 15,-52 9 4-15,-26 14-49 16,-13 18-38-16,-1 17-21 16,1 20-13-16,19 15-1 15,14 17-30-15,14 0-102 16,33 26-114-16,9 12-254 15,5-6-67-15</inkml:trace>
  <inkml:trace contextRef="#ctx0" brushRef="#br1" timeOffset="11">10413-3455 449 0,'0'0'365'15,"0"0"-230"-15,0 0-12 0,0 0-74 16,0 0 35-16,0 0 32 15,-3 205-32-15,3-130-13 16,0 3-4-16,0 0-13 16,0 0-9-16,-11-3-9 15,2-12-15-15,2-11-8 16,4-11-12-16,0-18 6 16,3-9-6-16,0-8 0 15,0-6 20-15,0 0 14 16,6-11 57-16,16-21-17 15,14-12-28-15,9-13-2 16,13-12-8-16,6-7-11 16,10 2 9-16,6-2 5 0,-7 7 4 15,-1 11-4-15,-11 15-12 16,-20 12-28-16,-9 10 0 16,-16 12-50-16,-10 3-74 15,-6 6-90-15,0 0-114 16,-6 13-211-16,-16 13 191 15,-7-3-336-15</inkml:trace>
  <inkml:trace contextRef="#ctx0" brushRef="#br1" timeOffset="12">10679-3042 434 0,'0'0'589'0,"0"0"-504"0,0 0 51 16,0 0 35-16,0 0 78 16,0 0-34-16,0 0-80 15,164 124-18-15,-127-95-26 16,2 3-49-16,-7-4-30 16,0-2-12-16,-3-6-26 15,-3-1-77-15,-1-6-73 16,5-1-108-16,-5-6-222 15,0-6-51-15</inkml:trace>
  <inkml:trace contextRef="#ctx0" brushRef="#br1" timeOffset="13">11542-3004 649 0,'0'0'341'0,"0"0"-155"15,0 0 4 1,0 0-71-16,0 0-62 0,0 0-45 16,0 0-11-16,-4 14 17 15,17 12 18-15,4 3-5 16,-6 3-11-16,3 1-1 16,-4-3-6-16,-4-4-3 15,-3-5-8-15,0-8-1 16,-3-6-1-16,3-5-11 15,-3-2 11-15,0 0 3 16,0-12 27-16,3-21-23 16,5-11-7-16,4-11-11 15,4-6 10-15,3 3-6 0,4 10 7 16,-1 10 10-16,0 12-3 16,1 12 5-16,0 8 8 15,3 6 11-15,2 0-6 16,5 17-14-16,-5 18-5 15,-3 6 2-15,-2 4-1 16,-7-5-1-16,-6-2-1 16,-7-10-5-16,0-9 0 15,0-8 0-15,0-11 8 16,2 0 13-16,1-6 10 16,6-28-31-16,4-12-13 15,9-13-5-15,8-1 2 16,3 4 0-16,2 14 16 15,-3 10 31-15,0 15 13 16,-2 14 12-16,-5 3 6 0,1 12-17 16,3 19-6-16,-6 7-2 15,-1-1-15-15,-6 1-22 16,-8-7 0-16,-5-1-57 16,-6-4-97-16,0-10-161 15,-20-4-384-15</inkml:trace>
  <inkml:trace contextRef="#ctx0" brushRef="#br0" timeOffset="14">9436 289 506 0,'0'0'754'0,"0"0"-632"15,0 0 186-15,0 0-125 16,0 0-119-16,0 0-55 0,0 0-9 15,81-77 0-15,-49 94 21 16,7 8 17-16,3 8-4 16,2 10 4-16,-5 6-12 15,-3 6-25-15,-11 9-1 16,-8-1 0-16,-12-2 2 16,-5-4-2-16,0-7-7 15,-16-10-29-15,-9-12-13 16,-5-7 5-16,-1-12-11 15,-5-9 28-15,8-9 11 16,5-34 16-16,10-15 1 16,13-14 11-16,0-10 7 15,33 5 45-15,23 3 28 0,22 3 3 16,16 10 20-16,17 7 22 16,11 8 3-16,6 5-43 15,-6 12-57-15,-13 9-37 16,-24 12-3-16,-32 8-86 15,-36 8-201-15,-17 21-183 16,0 3-284-16</inkml:trace>
  <inkml:trace contextRef="#ctx0" brushRef="#br0" timeOffset="15">-2101 4303 33 0,'0'0'666'15,"0"0"-405"-15,0 0-148 16,0 0-78-16,0 0-8 16,0 0-4-16,-15 161-15 15,15-109-8-15,0-3-1 16,25-8 0-16,11-9-7 15,6-18 7-15,-1-12 1 0,-6-2 7 16,-3-16 3-16,-9-25 28 16,-14-2 56-16,-9-6 16 15,0 3 16-15,-9 0-27 16,-24 8-46-16,2 9-37 16,-8 12-16-16,3 8-56 15,2 9-59-15,1 0-41 16,8 0-43-16,6 16-76 15,5-6-91-15,11-1-175 0</inkml:trace>
  <inkml:trace contextRef="#ctx0" brushRef="#br0" timeOffset="16">-1546 4262 620 0,'0'0'329'0,"0"0"-46"16,0 0-115-16,0 0-144 15,0 0-23-15,0 0-1 16,0 0 31-16,16 127-2 16,-10-72-13-16,2 4-12 15,-2-5-3-15,4-5-1 16,2-9 0-16,1-11-1 15,-1-14-32-15,2-12-7 16,2-3 40-16,6-23 57 0,7-27-25 16,3-5 0-1,4-5 16-15,-2 6-16 0,-4 6-8 16,-8 20-10-16,-2 14-14 16,-5 14-11-16,1 0-15 15,3 8 3-15,4 20 15 16,4 2 0-16,-5-2 2 15,0-4 6-15,0-10 0 16,-2-4 0-16,-4-10 9 16,-1 0 29-16,7-36 58 15,5-13 9-15,-2-14-17 16,4-7-32-16,-2 5-8 16,-10 1-23-16,-3 12-13 0,-4 14-12 15,-7 15-34-15,-3 17-78 16,0 6-157-16,-3 16-352 15,-13 5-148-15</inkml:trace>
  <inkml:trace contextRef="#ctx0" brushRef="#br0" timeOffset="17">-384 4632 622 0,'0'0'399'16,"0"0"-79"-16,0 0-63 15,0 0-64-15,206-26-28 16,-145 6 20-16,-8 2-61 16,-14 4-83-16,-14 5-41 15,-8 6-75-15,-7 3-200 16,-1 0-319-16,-6 0-401 0</inkml:trace>
  <inkml:trace contextRef="#ctx0" brushRef="#br0" timeOffset="18">-397 4377 603 0,'0'0'619'0,"0"0"-352"15,0 0-71-15,0 0-42 16,0 0-49-16,196-41-45 16,-154 34-34-16,-3 7-26 15,-8 0-33-15,-9 0-168 16,-5 0-178-16,-11 0-274 0</inkml:trace>
  <inkml:trace contextRef="#ctx0" brushRef="#br0" timeOffset="19">-3226 4562 439 0,'0'0'336'16,"0"0"-136"-16,0 0-15 16,0 0-33-16,0 0 3 0,0 0-11 15,217-90-26-15,-156 62-16 16,-6 4-59-16,-13 5-43 16,-10 7-6-16,-6 4-159 15,-10 4-200-15,-4 2-475 0</inkml:trace>
  <inkml:trace contextRef="#ctx0" brushRef="#br0" timeOffset="20">-2432 3797 741 0,'0'0'233'0,"0"0"-22"16,0 0-23-16,0 0-72 16,0 0-18-16,0 0-15 15,0 0-26-15,-34-32-38 16,-12 32-19-16,-8 0 0 15,-10 6-7-15,0 19 7 16,-1 2-7-16,5 8 1 16,5 3 5-16,11-2 0 15,8 8 0-15,8 2-7 16,8 6 0-16,7 4 1 16,10 3 7-16,3 6-9 15,0 1 7-15,0 1 1 16,0-8 1-16,0 3 0 0,0-10-1 15,0-4 1-15,0-7-46 16,0-13-151-16,0-7-94 16,-3-13-44-16,-7-8-199 0</inkml:trace>
  <inkml:trace contextRef="#ctx0" brushRef="#br0" timeOffset="21">-2290 3947 692 0,'0'0'325'0,"0"0"-93"16,0 0-148-16,0 0-84 15,0 0 0-15,0 0 18 16,16 183 26-16,-16-115-4 15,0 3 5-15,0-4-14 16,-9-6-21-16,-4-3-10 16,-4-8-11-16,1 5-126 0,4-18-102 15,2-11-326-15</inkml:trace>
  <inkml:trace contextRef="#ctx0" brushRef="#br0" timeOffset="22">2135 4351 196 0,'0'0'951'0,"0"0"-645"16,0 0-128-16,0 0-117 0,0 0-61 16,0 0-1-1,-78 159 0-15,56-87 1 0,10 0-2 16,7-7-11-16,5-11-29 15,8-14-40-15,34-16 16 16,16-18 28-16,15-6 20 16,13-18 8-16,8-28 9 15,-8-14 1-15,-12-7 10 16,-13-11 15-16,-16 0 47 16,-20-3 33-16,-19 2 22 15,-6 5 19-15,-9 6-62 16,-23 10-22-16,-10 11-29 15,0 15-23-15,-5 9-10 0,2 9-13 16,-4 8-15 0,1 6-33-16,1 0-30 0,8 0-41 15,3 6-56-15,8 27-88 16,9-6-216-16,11-1-95 0</inkml:trace>
  <inkml:trace contextRef="#ctx0" brushRef="#br0" timeOffset="23">3758 4423 618 0,'0'0'366'16,"0"0"-60"-16,0 0-3 15,0 0-125-15,0 0-83 16,0 0-42-16,0 0-37 16,-52 36-15-16,8 15 43 15,-17 21 6-15,-9 10-21 0,-5 4 10 16,5 1-10-16,2-3-11 16,11-7-8-16,5-10-8 15,13-12-2-15,11-15 0 16,9-14-14-16,8-12-63 15,5-7-46-15,6-7-39 16,0 0-50-16,0-15-280 16,0-5-336-16</inkml:trace>
  <inkml:trace contextRef="#ctx0" brushRef="#br0" timeOffset="24">3200 4490 712 0,'0'0'334'16,"0"0"-78"-16,0 0-53 15,0 0-119-15,0 0-63 16,0 0-20-16,0 0-1 0,51 58 61 16,-15-24 1-16,2 7-1 15,1 3-16-15,3 1-5 16,-1-2-11-16,1 1-4 16,0-4-7-16,-8-4-17 15,-1-8 8-15,-5-2-9 16,-9-8 0-16,-2-5-97 15,-7-4-80-15,-10-9-111 16,0 0-110-16,0 0-133 0</inkml:trace>
  <inkml:trace contextRef="#ctx0" brushRef="#br0" timeOffset="25">1079 4277 388 0,'0'0'619'0,"0"0"-415"15,0 0 39-15,0 0-77 16,0 0-87-16,106-179-8 16,-51 141-12-16,-1 6-35 15,-2 9 4-15,-5 17-22 16,-5 6-6-16,-14 29-20 16,-11 35-1-16,-17 22 20 0,-3 18 1 15,-42 8-16-15,-13 2-40 16,-9-9 14-16,3-6 24 15,3-15 17-15,16-11 1 16,13-18 0-16,12-19 1 16,14-12 27-16,6-13 4 15,6-8 13-15,33-3 46 16,16 0 39-16,12-14-25 16,3-12-39-16,1-6-26 15,-14 2-19-15,-11 9-21 16,-21 3-15-16,-8 12-153 15,-11 4-159-15,-6 2-404 0</inkml:trace>
  <inkml:trace contextRef="#ctx0" brushRef="#br0" timeOffset="26">4961 4057 449 0,'0'0'247'16,"0"0"-98"-16,0 0 60 16,0 0 0-16,0 0-66 15,0 0-35-15,0-58-49 16,0 58-48-16,0 6-11 16,0 29 0-16,0 26 3 15,-3 20 79-15,0 14 5 16,-3 9-40-16,-1 0-9 0,4-9 3 15,-3-8-16-15,3-10-18 16,-2-13-7-16,5-9-1 16,0-15 1-16,0-8-32 15,0-9-79-15,0-8-85 16,0-15-97-16,0 0-100 16,0-13-171-16</inkml:trace>
  <inkml:trace contextRef="#ctx0" brushRef="#br0" timeOffset="27">5558 4144 633 0,'0'0'218'0,"0"0"-103"16,0 0 115-16,0 0-111 15,0 0-92-15,0 0-8 16,0 0 31-16,-42 156 22 16,23-64-12-16,7 6-27 15,7-1-14-15,5-4-17 16,14-11-2-16,38-16 0 16,21-17 13-16,16-25-6 15,14-24 6-15,4-6 7 16,-9-46-9-16,-18-18 12 15,-24-10 31-15,-31-13 48 0,-25-2 40 16,-22 0 14-16,-56 8-16 16,-25 12-45-16,-19 16-36 15,-9 26-29-15,3 14-30 16,12 19-2-16,24 0-20 16,21 19-88-16,17 12-95 15,18 6-94-15,17 18-107 16,10-5-229-16</inkml:trace>
  <inkml:trace contextRef="#ctx0" brushRef="#br0" timeOffset="28">2205 6768 763 0,'0'0'344'15,"0"0"-91"-15,0 0 22 16,0 0-68-16,0 0-78 16,0 0-65-16,0 0-37 15,71-14 29-15,-13 7 29 16,3-6-24-16,0 3-42 15,-13 2-13-15,-13 8-6 16,-12 0-7-16,-17 0-17 16,-6 6-55-16,0 22 9 15,-14 11 26-15,-20 9-4 16,-2-7-16-16,1 2-4 0,6-11 23 16,10-4 17-1,13-4 0-15,6-9 5 0,0 2-1 16,12-6 11-16,30 4 13 15,13 2 16-15,9 6 26 16,3 0-20-16,-12 9-7 16,-14 0-14-16,-15 8-1 15,-23-6 0-15,-3 5 28 16,-26 4 65-16,-21-12 20 16,-17-2-35-16,-8-6-38 15,-1-17-18-15,2-6-12 16,7 0-10-16,9-6-28 15,18-14-44-15,13-3-20 16,24-17-121-16,19 7-165 16,20-3-559-16</inkml:trace>
  <inkml:trace contextRef="#ctx0" brushRef="#br0" timeOffset="29">3565 6747 529 0,'0'0'358'15,"0"0"-104"-15,0 0 29 16,0 0-100-16,0 0-103 16,0 0-64-16,0 0-16 15,-42 42-3-15,14 6 3 16,3 10 0-16,2 0 2 16,10 2-1-16,13 1 0 15,0-6-1-15,3-6 0 16,30-11-1-16,14-16 0 15,11-16-28-15,6-6 6 16,3-21 7-16,-6-24 1 16,-12-13 15-16,-14-11 1 15,-13-1 8-15,-18-2 1 0,-4 3-8 16,-16 11-1-16,-23 13 1 16,-5 10-2-16,-8 15-21 15,-2 14-28-15,5 6-25 16,4 0-51-16,7 14-129 15,12 4-123-15,13 2-199 0</inkml:trace>
  <inkml:trace contextRef="#ctx0" brushRef="#br0" timeOffset="30">4278 6722 1035 0,'0'0'154'16,"0"0"-39"-16,0 0-11 15,0 0-104-15,0 0-14 16,0 0 14-16,0 0 13 16,-23 182-5-16,20-113-7 15,3-3 0-15,0-2 0 16,26-6 0-16,18-12 0 15,14-17 12-15,9-17-5 16,2-12 0-16,-5-18-7 16,-14-34-1-16,-14-12 16 0,-19-13 30 15,-17-5 75-15,-5-1-12 16,-32 5-20-16,-15 12-43 16,1 14-46-16,-1 17-24 15,7 18-72-15,-2 17-121 16,8 0-307-16,12 14-235 0</inkml:trace>
  <inkml:trace contextRef="#ctx0" brushRef="#br0" timeOffset="31">2154 6799 590 0,'0'0'304'16,"0"0"-123"-16,0 0 17 15,0 0-66-15,0 0-27 16,0 0-22-16,0 0-22 16,0 0 23-16,0 0 29 0,0 0-9 15,0 0-6-15,0 0-8 16,0 0 4-16,0 0-21 16,3 0-29-16,10-12-16 15,-1 7-3-15,2-7-13 16,2 3-10-16,-4 4-1 15,7-2 0-15,1-1-1 16,2 3 0-16,0-1 0 16,8 0-1-16,-5 0 0 15,1 4 1-15,0-1-1 16,-8 3-1-16,-1 0 1 16,-1 0-8-16,-3 0-3 15,-1 0 5-15,5 11-4 16,-4 1 10-16,-1 4-5 15,4 7 5-15,-5 3-5 0,-2 6 6 16,-3 0-1-16,-6 3 1 16,0 0-1-16,0-3 0 15,0-6-6-15,0-4 7 16,0-5-1-16,0-5-1 16,0-6 1-16,0-3-6 15,0-3-8-15,0 0-34 16,0 0-37-16,0 0-11 15,0 0-27-15,-3 0-35 16,0-9-59-16,-3-8-54 16,-2-3 22-16,-1 0 40 15,-7-10 17-15,4 5-35 0,-1 4-25 16</inkml:trace>
  <inkml:trace contextRef="#ctx0" brushRef="#br0" timeOffset="32">2452 6692 329 0,'0'0'186'15,"0"0"-41"-15,0 0 4 16,0 0-35-16,0 0-30 0,0 0-20 16,0 0-9-16,7 0 4 15,-4 0-10-15,3 0 8 16,0 0 31-16,4 6-15 16,4 2-34-16,-5 10-14 15,1-1-8-15,-1 12 6 16,-6 0 6-16,0 5 9 15,-3 1 6-15,0 0-5 16,0-1-5-16,-6 4-9 16,-7-6-6-16,-7 5 1 15,1-2 1-15,-6 2-2 16,-4 1-6-16,0-3 1 16,0 0-6-16,1-1 1 0,-2-8-2 15,5 5-7-15,0-5 8 16,-2-2-8-16,5-1 2 15,2 0 11-15,-2-3-6 16,7-5-5-16,2 2 9 16,4-8-10-16,1-4 0 15,2 0 0-15,6-5-1 16,-3 7 0-16,3-7 1 16,-3 0-1-16,-1 0 1 15,1 2-1-15,0 2 0 16,0-4 0-16,3 0 0 15,0 2 0-15,0-2 0 16,0 0-1-16,0 0 1 0,0 0 0 16,0 0 0-1,0 0-1-15,0 4 0 0,-3-4-7 16,3 2-9-16,-3 2-10 16,-2 4 18-16,2-8 7 15,1 6 1-15,2-4-8 16,0-2 9-16,0 0 0 15,0 0 0-15,0 0 1 16,0 0 15-16,0 0 14 16,0 0 0-16,5 0 6 15,15 0 24-15,13-2 26 16,5-12 18-16,13-4-11 16,4 1-15-16,6-4-18 15,6 1-17-15,4 0-19 0,-4 2-3 16,0 4-14-16,-6 0-6 15,-6 2-1-15,-7 6 0 16,-9 0 0-16,-11 1-1 16,-6 2 1-16,-5 3-1 15,-4 0-1-15,-7 0 0 16,1 0-5-16,-4 0-1 16,-3 0-4-16,0 0-13 15,0 0 3-15,0 0-1 16,0 0-36-16,-19 0 7 15,-14 0 29-15,-8 3 17 16,-10 8 5-16,-10-2 1 16,0 0 1-16,-7-1-1 0,4 1 6 15,7 2-6 1,5 1 2-16,10-3-2 0,10 2 0 16,9-2-2-16,11-3 2 15,5-3-1-15,7-3-5 16,0 0 6-16,0 0 20 15,16 0 26-15,23 0-10 16,19 0 29-16,19 0 14 16,16-6-21-16,9-17-16 15,1-3-20-15,-9 3-14 16,-14 5-8-16,-23 2 0 16,-16 7 1-16,-21 2-1 15,-7 2 0-15,-13 5 0 0,0 0-15 16,0 0-52-16,0 0-44 15,0 0-36-15,-16 0 11 16,-7 0-18-16,-5 0-80 16,-24 0-71-16,7 0-236 15,4 0-80-15</inkml:trace>
  <inkml:trace contextRef="#ctx0" brushRef="#br0" timeOffset="33">935 7074 920 0,'0'0'500'0,"0"0"-363"15,0 0 51-15,0 0-26 16,0 0 57-16,195-11-14 16,-104-4-72-16,-8 4-76 15,-10-1-41-15,-15 7-16 16,-16-2-1-16,-14 7-85 16,-12 0-144-16,-16 0-112 15,0 0-279-15,-3 0-322 0</inkml:trace>
  <inkml:trace contextRef="#ctx0" brushRef="#br0" timeOffset="34">1008 7432 707 0,'0'0'523'16,"0"0"-357"-16,0 0 84 15,0 0 23-15,235-9-21 16,-162-8-94-16,-9 2-95 15,-18 7-47-15,-15 2-16 16,-5 0-50-16,-7-2-125 16,20-9-111-16,-7-4-232 15,0-1-301-15</inkml:trace>
  <inkml:trace contextRef="#ctx0" brushRef="#br0" timeOffset="35">2437 7224 215 0,'0'0'238'0,"0"0"-104"0,0 0-31 16,0 0-28-16,0 0-17 15,0 0 15-15,0 0 4 16,19-18 14-16,-16 6 3 16,0 4 0-16,3 2-4 15,0-11-18-15,1 5-9 16,2-2-12-16,2-1-16 15,-2-2-6-15,1 2-2 16,-1-1-2-16,-3 0-3 16,4 2 3-16,-4-3-9 15,5-1-7-15,1 2 5 0,-2-2 4 16,2-8-8-16,1 6 2 16,1-3-2-16,-5 2 0 15,4 1 0-15,-4 0 2 16,1 2-11-16,-4 4 8 15,0 0 1-15,-3 2-4 16,-3 0 3-16,5 4 0 16,-5-1 1-16,0 3 2 15,0-2-3-15,0 3 7 16,0-2-2-16,-5 1 0 16,-7 4-4-16,-1-4 0 15,-6 1-1-15,-1 2-3 16,-5-1-6-16,0 2 6 15,-8 2-6-15,-1 0 0 16,-2 0 7-16,-6 0-5 0,4 0-1 16,-4 6 7-16,3 8-7 15,4-6 0-15,0 4 9 16,3 0-4-16,3-1-5 16,0 4 0-16,3-4 1 15,1 4-1-15,3-4 0 16,2 3 0-16,7-8 0 15,4 0 0-15,1-3 0 16,8 0-1-16,0-3 0 16,0 0 2-16,0 0-1 0,0 0-1 15,0 0 2 1,0 0 7-16,0 0 0 0,0 0 4 16,0 0 5-16,0 0 1 15,0 0 0-15,0 0-8 16,8-6-1-16,-2 0-10 15,3-8 0-15,7 2-1 16,1-2-5-16,8-3 6 16,5 0 1-16,1 1 11 15,8-7 0-15,2 10 1 16,4-2-4-16,0 1-9 16,1 4 0-16,-2 5-1 15,-2 2-1-15,-3 3-5 16,-8 0 0-16,2 0-4 15,-8 6 5-15,0 6-4 0,-2 2 3 16,-4 4-1-16,0-2 2 16,-2 4-4-16,-7 1 10 15,-1-1 0-15,-3 3 0 16,-6 0 0-16,0 6-1 16,0 0 1-16,0 0-6 15,-15 6 4-15,-4 0 2 16,-8 1-1-16,-1-3 1 15,-5 4 0-15,-1-2 1 16,-2 1 1-16,0-3 5 16,5-7-7-16,-2-7 1 15,5 2 0-15,1-3-1 16,5-7-15-16,3-2-41 16,4-4-62-16,12-5-91 15,3 0-165-15,0 0-368 0</inkml:trace>
  <inkml:trace contextRef="#ctx0" brushRef="#br0" timeOffset="36">511 6319 451 0,'0'0'205'0,"0"0"-49"16,0 0 70-16,0 0-94 16,0 0-72-16,0 0-59 0,0 0-1 15,-12 173 100-15,12-37 5 16,0 46-2-16,0 40-23 16,3 12 18-16,-3-23-2 15,0-46-11-15,0-58-27 16,0-26-24-16,0-21-13 15,0 7-20-15,0-2 1 16,0 0-2-16,0-19 0 16,0-15-54-16,0-19-81 15,0-12-37-15,0-12 16 16,0-28-72-16,-3-3-422 0</inkml:trace>
  <inkml:trace contextRef="#ctx0" brushRef="#br0" timeOffset="37">6443 6650 2 0,'0'0'677'0,"0"0"-618"0,0 0 87 15,0 0-49-15,0 0-60 16,167 66-2-16,-125-60-13 16,-4-6 51-16,-5 0 66 15,-5-26 18-15,-2-6-77 16,-4-5-42-16,-9-1-22 15,-7-2-5-15,-6-1-11 16,0 6 0-16,-19 7 0 0,-9 11 0 16,-8 10 19-16,-6 7-13 15,-2 18-6-15,-1 23 0 16,6 13 7-16,11 13 26 16,12 2 10-16,13 3 30 15,3-6-16-15,3-5 0 16,25-9-15-16,5-14-5 15,2-10-25-15,3-10 4 16,3-6-16-16,-2-7-5 16,0-5-124-16,13 0-100 15,-11 0-169-15,-6-5-322 0</inkml:trace>
  <inkml:trace contextRef="#ctx0" brushRef="#br0" timeOffset="38">7437 6020 620 0,'0'0'200'0,"0"0"-28"16,0 0-1-16,0 0-126 15,0 0-45-15,0 0 0 16,0 0 50-16,-8 162 20 15,2-87 31-15,-2 9-8 16,2 3-4-16,0-4-16 16,-1-8-9-16,4-9-29 0,0-10-22 15,0-17-12-15,3-6 5 16,0-16-6-16,0-8-13 16,0-9 13-16,0 0 13 15,0-17 35-15,0-22-40 16,13-13-8-16,10-5-24 15,8 2 17-15,5 6-5 16,-1 15 4-16,7 11-3 16,-5 14 10-16,9 9 1 15,-4 6 6-15,3 23 18 16,-7 14 6-16,-3 0 20 16,-3 3-19-16,-6-2-16 15,-7-4-15-15,0-12-21 16,1-7-171-16,-4-12-342 15,0-9-414-15</inkml:trace>
  <inkml:trace contextRef="#ctx0" brushRef="#br0" timeOffset="39">8783 5578 1332 0,'0'0'186'16,"0"0"19"-16,0 0-120 15,0 0-65-15,0 0-14 16,-91 307 47-16,-9-88-4 0,-11 18 9 16,-8-15 57-1,16-25-32-15,30-59-28 0,15-29-27 16,19-27 4-16,4-13-17 15,3 9-15-15,-3-6-2 16,6-3-44-16,7-23-103 16,12-15-80-16,10-31-106 15,0-13-44-15,22-22-223 0</inkml:trace>
  <inkml:trace contextRef="#ctx0" brushRef="#br0" timeOffset="40">9122 6069 783 0,'0'0'262'0,"0"0"-206"16,0 0-5-16,0 0 21 16,0 0 63-16,0 216-25 15,0-120-36-15,-3 11-7 0,-16 3 5 16,-3 0-42 0,-11-7-12-16,5-13-11 0,2-18-6 15,7-23 1-15,6-17-1 16,4-18 5-16,1-14 16 15,2-5 37-15,0-41-51 16,6-16-8-16,0-12-23 16,6-10 16-16,30 3 5 15,9 6 2-15,10 17 14 16,-2 24 21-16,5 10 4 16,0 24 4-16,-3 4-9 15,-4 33-12-15,-6 12 1 16,-7 6 2-16,-9-3-9 15,-6-9-15-15,-11-2 0 16,2-15-1-16,-8-6-74 0,-6-9-115 16,0-8-195-16,0-3-349 15</inkml:trace>
  <inkml:trace contextRef="#ctx0" brushRef="#br0" timeOffset="41">9966 6428 1066 0,'0'0'165'16,"0"0"22"-16,0 0 2 16,0 0-119-16,0 0-28 0,0 0-19 15,177-7 1-15,-138 51 11 16,-5 5 0-1,-9 12 10-15,-5 8 1 0,-10-2-21 16,-10 2-15-16,0-17-3 16,0-6 3-16,-19-11-10 15,-6-13-15-15,-2-17-1 16,4-5 16-16,-2-7 8 16,9-31 6-16,13-20-1 15,3-14 2-15,25-3 1 16,36-9 17-16,23 1 26 15,15-1 56-15,14 12 9 0,-4 11 10 16,-6 12-27 0,-20 15-72-16,-19 11-35 0,-25 17-64 15,-26 6-188-15,-13 0-284 16,0 8-399-16</inkml:trace>
  <inkml:trace contextRef="#ctx0" brushRef="#br0" timeOffset="42">5671 6638 783 0,'0'0'249'15,"0"0"53"-15,0 0-46 16,0 0-113-16,0 0-62 16,0 0-81-16,0 0-11 15,12 84 11-15,13-26 53 16,5 8-22-16,1 1-17 0,-1-14-8 15,1-8-6-15,-4-13 1 16,-5-21 7 0,3-11 11-16,-2 0 50 0,5-43 90 15,2-21-66-15,-2-17-25 16,2-12-31-16,-5-4-16 16,-5 4-12-1,-4 13-8-15,-4 19-1 0,-5 20-5 16,-4 21-50-16,-3 12-95 15,0 8-128-15,0 20-320 16,0 6-85-16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773"/>
    </inkml:context>
    <inkml:brush xml:id="br0">
      <inkml:brushProperty name="width" value="0.105" units="cm"/>
      <inkml:brushProperty name="height" value="0.105" units="cm"/>
      <inkml:brushProperty name="color" value="#177D36"/>
      <inkml:brushProperty name="fitToCurve" value="1"/>
    </inkml:brush>
  </inkml:definitions>
  <inkml:trace contextRef="#ctx0" brushRef="#br0">24 1052 28 0,'0'0'56'0,"0"0"-18"15,0 0-19-15,0 0-6 16,0 0 0-16,0 0-2 16,0 0 6-16,-23 49 9 15,23-49 28-15,0 3 24 16,0-3 59-16,0 0-3 0,0 0-27 15,0 0 8 1,0 0-2-16,0 0 0 0,0 0-9 16,0 0-23-16,0 0-22 15,6 0-2-15,13 0 4 16,10 0 46-16,3 0-24 16,10 0-27-16,6 0-14 15,10 0 0-15,13 0 1 16,13 0-7-16,15 0-8 15,10-6-16-15,10-5-1 16,6-7-10-16,9-2 0 16,7-3 0-16,-2 0 6 15,5 6-7-15,1-7 1 16,24 2-1-16,43-4 0 16,42-4 1-16,15 2 0 0,-10-1-1 15,-14 3 0-15,-27 4 0 16,-3-2 0-16,-13 7 0 15,-38-1 1-15,-33 10 0 16,-35-1 0-16,-6 0-1 16,15-2 7-16,15-1-6 15,18-6 8-15,3 2 14 16,29-10 9-16,35-5-4 16,42 0 7-16,14-3-11 15,-5 2-5-15,-22 9 0 16,-19 2-1-16,-6 4 2 15,-10 3-7-15,-35 2-2 16,-33 1-11-16,-31 3 2 0,-11-5 5 16,17 3 1-16,13-6 2 15,19 0 5-15,26-9 14 16,28-2-2-16,-15 3-4 16,-13 1-6-16,-25 3 2 15,-19 4-12-15,12 1 8 16,15-3 0-16,-13 3-9 15,-12 4 4-15,-13 0-4 16,-12-1 8-16,-17 1-4 16,-6 2 3-16,-1-5 10 15,18-1 17-15,15-1 13 16,16 0-4-16,12 5-28 0,-3-1-9 16,-9 9-11-1,-9 3-1-15,-10 0 0 0,-14 0-1 16,-12 0-1-16,-2 0 2 15,-8 0 0-15,0 3 2 16,3 0-1-16,4 0 0 16,-4-1 0-16,-12 2 5 15,-13-3-6-15,-21 3 0 16,-13-4 0-16,-8 3 0 16,-3-3 6-16,0 0 0 15,0 0 6-15,0 0-2 16,0 0 0-16,0 0-10 15,0 3-1-15,0 6-13 0,0 14 1 16,-3 15 13 0,-5 19 15-16,-6 18 3 0,1 17-5 15,-2 36 8-15,-1 31 22 16,2 34 17-16,8 9-8 16,3-31-9-16,3-42-2 15,0-39 7-15,0-10-21 16,0 13-14-16,0 4 2 15,9 0-9-15,-1-17-5 16,-2-19-1-16,-6-23 0 16,0-15 0-16,0-13-19 15,0-10-71-15,-11 0-75 16,-50-7-134-16,5-12-246 16,0-6-435-16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774"/>
    </inkml:context>
    <inkml:brush xml:id="br0">
      <inkml:brushProperty name="width" value="0.105" units="cm"/>
      <inkml:brushProperty name="height" value="0.105" units="cm"/>
      <inkml:brushProperty name="color" value="#177D36"/>
      <inkml:brushProperty name="fitToCurve" value="1"/>
    </inkml:brush>
  </inkml:definitions>
  <inkml:trace contextRef="#ctx0" brushRef="#br0">0 1247 416 0,'0'0'279'0,"0"0"-175"16,0 0-19-16,0 0 48 16,0 0-49-16,0 0-15 15,0 0-18-15,49 0 1 16,-12-4 46-16,13-2 10 0,3 0-15 15,16-4-23-15,4 1-9 16,17-3-17-16,13-6-15 16,12 3-4-16,13 2-16 15,32-13-7-15,34-4 7 16,-19 2-8-16,-11 2-1 16,0-3 6-16,-42 6-6 15,19-5 7-15,20-2-6 16,-24 8-1-16,40-11 0 15,28 5 0-15,37-7 12 16,14 6 4-16,-6 6 25 16,-6 8 32-16,-25 4-38 0,-2 5-18 15,5 3-5-15,-8-9 0 16,-1 4 6-16,-12 2 7 16,-8 0 1-16,-10 0 4 15,-7 6-4-15,-29-5 2 16,-25 2-6-16,26 1-7 15,20-7 12-15,24 2-4 16,22-7 1-16,-23 5 4 16,-44 7 5-16,-30-4-11 15,-17 1 6-15,-6-2-6 16,18 1-4-16,16-2-6 16,13-6 12-16,-3 2-8 15,-10 0-4-15,-9-2 3 16,-16 2-2-16,-14-2 5 15,-14 0-3-15,-8-1 2 0,-3-2-6 16,10-1 4-16,10 1 6 16,12-3 18-16,7 6-21 15,3-10-5-15,-7 10-7 16,-6 0-6-16,-13 2 1 16,-13 0-1-16,-9 4 1 15,-10-5 1-15,-2 2 4 16,1 3-5-16,9-6 5 15,13 2-6-15,15-2 2 16,5-1 3-16,5 4-4 16,-11-1 0-16,-8 6 0 15,-16-6 0-15,-7 4-1 16,-10 2 1-16,-3-6 5 0,-1 4-5 16,13-4 10-16,10-2-9 15,10 3 13-15,5-6-14 16,2 4 5-16,-7 2-5 15,-14 0-1-15,-13 5 1 16,-8-7 1-16,-17 8 4 16,-5 3 3-16,-11-2 0 15,-3 2 0-15,0 2-2 16,0 0-6-16,0 0 1 16,3 0-2-16,-3 0 0 15,0 0-1-15,0 0 1 16,0 0 0-16,0 0-1 0,0 0 1 15,0 0-12-15,0 0 3 16,0 0 1-16,0 0 8 16,0 0-2-16,0 0 1 15,0 0 0-15,0 0 1 16,0 0 0-16,0 0-2 16,0 0 1-16,3 0-4 15,0 0 5-15,1 0 1 16,-1 0 0-16,3 0-1 15,3 0 1-15,1 0-1 16,4-6 0-16,1 6 0 16,4-7 1-16,3 6-1 15,5-3 0-15,1 2-1 0,5-1 1 16,-5 0 1-16,1 0 8 16,1 0-3-16,-8 3 2 15,0-7-7-15,1 7 9 16,-7-5-9-16,-4 3-1 15,1 2 1-15,-7-3 5 16,-6 3-6-16,0 0 0 16,0 0 0-16,0 0-6 15,0 0 5-15,0 0-8 16,0 0 9-16,0 0-1 16,0 0-1-16,0 0-26 15,-3-3-51-15,-25 3-98 16,-52 0-108-16,-1 0-241 0,1 0-417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39:11.326"/>
    </inkml:context>
    <inkml:brush xml:id="br0">
      <inkml:brushProperty name="width" value="0.105" units="cm"/>
      <inkml:brushProperty name="height" value="0.105" units="cm"/>
      <inkml:brushProperty name="color" value="#ED1C24"/>
      <inkml:brushProperty name="fitToCurve" value="1"/>
    </inkml:brush>
  </inkml:definitions>
  <inkml:trace contextRef="#ctx0" brushRef="#br0">17176 5985 408 0,'0'0'342'0,"0"0"-195"16,0 0 25-16,0 0 61 15,0 0-118-15,0 0-80 16,0 0-18-16,-160 136 57 15,85-26-13-15,-6 49 8 16,5 42-2-16,27 9 15 16,25-32 17-16,24-52-2 15,0-44-33-15,29-14-17 0,13 11-14 16,14 6-12 0,16 1-12-16,14-12-9 15,2-10-38-15,6-12-74 0,32-7-124 16,-30-16-275-16,-12-12-364 0</inkml:trace>
  <inkml:trace contextRef="#ctx0" brushRef="#br0" timeOffset="1">18662 6428 186 0,'0'0'517'0,"0"0"-330"16,0 0 57-16,0 0-136 15,0 0-86-15,0 0 7 16,0 0 49-16,14 152-1 0,-8-83 16 16,-1 0-17-16,-5-1-34 15,0-3-20-15,0-6-10 16,0-8-12-16,0-5 0 15,0-8-21-15,5-8-51 16,-5-7-90-16,0-4-147 16,0-10-94-16,0-7-243 0</inkml:trace>
  <inkml:trace contextRef="#ctx0" brushRef="#br0" timeOffset="2">19005 6812 671 0,'0'0'267'16,"0"0"-95"-16,0 0-97 16,0 0-52-16,0 0 13 15,0 0-11-15,0 169-19 16,14-123-5-16,8-4 0 15,6-6-1-15,9-10-20 16,9-12-24-16,0-14 10 16,-3 0 9-16,-3-14 25 15,-12-19 0-15,-4-7 64 0,-11-3 34 16,-9-4 11-16,-4 7-7 16,0 3-21-16,-4 6-59 15,-9 8-22-15,-5 7-57 16,4 4-62-16,-1 7-43 15,0 2-86-15,5 3-23 16,1 0-61-16,6 5-36 0</inkml:trace>
  <inkml:trace contextRef="#ctx0" brushRef="#br0" timeOffset="3">20035 6710 456 0,'0'0'201'0,"0"0"1"16,0 0-10-16,0 0-69 16,0 0-10-16,0 0-4 15,0 0 18-15,-14-3-3 16,3 3-28-16,-6 15-49 16,-9 11-25-16,-12 9 36 15,2 9 3-15,-7 1-29 16,3 4-6-16,4-6-13 15,4-5-5-15,4-2-8 16,5-7-16-16,3-6-58 16,2-3-81-16,4-7-71 15,3-8-128-15,0-5-175 16</inkml:trace>
  <inkml:trace contextRef="#ctx0" brushRef="#br0" timeOffset="4">19707 6832 178 0,'0'0'836'16,"0"0"-538"-16,0 0-53 15,0 0-133-15,0 0-69 16,0 0 9-16,0 0 26 15,103 59 5-15,-71-35-20 16,-1 2-32-16,1-1-5 16,-8-2-7-16,3 0-17 15,-5-5-2-15,-4-3-12 16,-4-2-82-16,1-2-93 0,-8-3-72 16,-4-4-136-16,-3-4-104 15,0 0-7-15</inkml:trace>
  <inkml:trace contextRef="#ctx0" brushRef="#br0" timeOffset="5">17637 7185 390 0,'0'0'366'16,"0"0"-87"-16,0 0 26 15,0 0-90-15,0 0-73 16,0 0-27-16,175-54 17 16,-91 26-6-16,-1-3-20 15,-6 4-38-15,-12 1-43 16,-19 6-25-16,-12 8-12 15,-14 1-90-15,-1 8-115 0,-6 3-134 16,-5 0-344-16</inkml:trace>
  <inkml:trace contextRef="#ctx0" brushRef="#br0" timeOffset="6">18266 6543 466 0,'0'0'339'15,"0"0"-147"-15,0 0 68 16,0 0-54-16,0 0-65 16,0 0-28-16,14-41-29 15,-14 38-14-15,-16 2-31 16,-16 1-39-16,-8 0-1 16,-10 0-9-16,-9 0-5 15,0 1 3-15,2 18-2 16,0-3 1-16,8 5-5 15,8-4 6-15,6 4 1 16,10-6-2-16,7-1-11 16,9-5 10-16,7-1-10 15,2 5 2-15,0 5 13 0,0 7 9 16,0 10 0-16,9 13 7 16,-1 11-6-16,1 6 0 15,-3 6 6-15,-4-4-6 16,-2-4 0-16,0-2 0 15,0-8-1-15,0-9-1 16,0-10-80-16,0-9-84 16,0-6-89-16,0-18-61 15,0-1-61-15,0 0 11 0</inkml:trace>
  <inkml:trace contextRef="#ctx0" brushRef="#br0" timeOffset="7">20175 5519 747 0,'0'0'192'0,"0"0"-110"15,0 0 119-15,159-57-53 0,-70 57-6 16,17 0 18 0,7 26-44-16,7 35-24 0,3 43 6 15,-4 45-9-15,-25 44-6 16,-28 22-27-16,-49-8-12 16,-19-21-3-16,-52-28-12 15,-8-28-6-15,3-26-8 16,7-27-3-16,1-8-7 15,-6 7-5-15,-5-3-2 16,-4 4-30-16,9-22-48 16,9-12-47-16,2-12-51 15,-3-13-70-15,13-12-149 16,7-6-285-16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39:11.324"/>
    </inkml:context>
    <inkml:brush xml:id="br0">
      <inkml:brushProperty name="width" value="0.105" units="cm"/>
      <inkml:brushProperty name="height" value="0.105" units="cm"/>
      <inkml:brushProperty name="color" value="#177D36"/>
      <inkml:brushProperty name="fitToCurve" value="1"/>
    </inkml:brush>
    <inkml:brush xml:id="br1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3784 1769 176 0,'0'0'714'0,"0"0"-604"16,0 0-97-16,195 9 166 16,27-9 2-16,121-7 10 15,88-21-41-15,59-6-36 16,40-1 20-16,8 0 1 0,40 3-33 16,26 6-39-1,-1 3-11-15,-13 10 0 0,-44 6-9 16,-68 7-22-16,-73 0-21 15,-88 14 0-15,-95 5-1 16,-81-6 0-16,-65-1-63 16,-40-4-80-16,-17 4-89 15,-19 8-121-15,-31-8-133 16,-21-5 185-16</inkml:trace>
  <inkml:trace contextRef="#ctx0" brushRef="#br1" timeOffset="1">18680 1625 613 0,'0'0'182'16,"0"0"-29"-16,0 0 32 15,0 0-108-15,0 0-40 16,0 0 33-16,201 26 79 15,18-26 11-15,117-4-15 16,75-44-5-16,49-29 12 16,18-19-16-16,-23-3-8 15,1 1-58-15,-23 6-40 16,-48 11-24-16,-71 14-5 16,-95 19-1-16,-85 19-28 0,-67 11-62 15,-31 6-18 1,-17 6-28-16,-10 1 35 0,-9 5-29 15,-34 0-85-15,-24 18-180 16,-12 5-282-16</inkml:trace>
  <inkml:trace contextRef="#ctx0" brushRef="#br0" timeOffset="10">34 668 689 0,'0'0'245'15,"0"0"-142"-15,0 0 115 16,0 0-100-16,0-9-75 0,0 12-41 16,0 19 9-16,0 10 20 15,0 11 14-15,-3 12-7 16,-3 5 23-16,2 3-9 16,-2-3-11-16,2-4-23 15,0-7-18-15,1-6 0 16,1-9 0-16,0-8-19 15,2-6-110-15,0-8-94 16,0-12-80-16,0 0 45 16,0-7-35-16</inkml:trace>
  <inkml:trace contextRef="#ctx0" brushRef="#br0" timeOffset="11">48 657 705 0,'0'0'202'15,"0"0"-43"-15,0 0 77 16,0 0-117-16,0 0-39 15,4-89-17-15,21 66-42 0,7-2-3 16,7-1-1-16,7 6-1 16,2 4 5-16,4 8-15 15,0 8-6-15,1 1 0 16,-5 23-11-16,-5 12 1 16,-9 12 9-16,-17 10-22 15,-17 9-44-15,0 2-7 16,-27 2 4-16,-14-2 21 15,-7-7 14-15,-5-3 10 16,0-8 17-16,3-9 7 16,2-8-1-16,4-13-5 15,6-8 6-15,5-7-5 16,2-6-5-16,8 0-12 0,7-4-6 16,14-18-61-1,2 3-102-15,0 1-152 0</inkml:trace>
  <inkml:trace contextRef="#ctx0" brushRef="#br0" timeOffset="12">783 826 773 0,'0'0'153'16,"0"0"-1"-16,0 0-41 15,0 0-103-15,0 0 3 0,0 0 56 16,0 0 14-16,122 104-30 15,-87-79-6-15,-4-2 16 16,0-3-28-16,-6-1-17 16,0-3-15-16,-6-3-1 15,-2-1-25-15,-5 2-142 16,-5-4-163-16,-3-3-226 0</inkml:trace>
  <inkml:trace contextRef="#ctx0" brushRef="#br0" timeOffset="13">1152 726 788 0,'0'0'162'0,"0"0"21"0,0 0-64 15,0 0-80-15,0 0-23 16,-73 93 10-16,39-47-11 16,-2 3 27-16,0-2 17 15,-1-3-6-15,6-3-24 16,0-3-16-16,5-4-12 16,2-6-1-16,5-2-20 15,4-5-120-15,5-9-100 0,6-7-98 16,4-5-78-16</inkml:trace>
  <inkml:trace contextRef="#ctx0" brushRef="#br0" timeOffset="14">1376 876 995 0,'0'0'239'0,"0"0"-112"16,0 0-32-16,0 0-95 0,0 0 11 16,0 0 43-16,80 114-13 15,-53-71 7-15,-1-1-8 16,0-2-18-16,3-10-13 15,-5-4-8-15,-3-11-1 16,-4-10 7-16,-2-5 6 16,-1-4 30-16,3-23 71 15,2-15-31-15,3-15-6 16,-1-7-31-16,2-4-12 16,-4 1-24-16,-3 9-9 15,-3 13-1-15,-7 17 0 0,-1 11-44 16,-5 10-92-1,5 7-148-15,0 3-373 0,2 7-132 0</inkml:trace>
  <inkml:trace contextRef="#ctx0" brushRef="#br0" timeOffset="15">2789 934 430 0,'0'0'334'15,"0"0"-124"-15,0 0-37 16,0 0 1-16,0 0-40 0,0 0-50 16,0 0 8-16,96 0 34 15,-33 0-3-15,14 0-10 16,12 0-7-16,31 0-24 16,26 0-20-16,-6 0-7 15,-18 0-29-15,-24 0-14 16,-29-4-12-16,-3 3 0 15,-4-3-18-15,-14 1-23 16,-16 0-32-16,-13-2-11 16,-9 4-26-16,-8 1-25 15,-2-2-53-15,0-1-80 16,-6-2-121-16,-7-2-418 0</inkml:trace>
  <inkml:trace contextRef="#ctx0" brushRef="#br0" timeOffset="16">3702 621 887 0,'0'0'289'0,"0"0"-106"16,0 0-32-16,0 0-89 15,0 0-38-15,0 0 66 16,0 0 18-16,155 81 12 16,-91-54 4-16,5 3-15 15,-3 1-44-15,-3 2-12 0,-13 1-31 16,-13 3-20 0,-12 6-2-16,-21 3 1 0,-4 5-1 15,-25 1 0-15,-24 3-42 16,-11-5-10-16,-3-1-20 15,1-4-76-15,-20-4-106 16,20-13-306-16,12-12-426 0</inkml:trace>
  <inkml:trace contextRef="#ctx0" brushRef="#br0" timeOffset="17">6482 744 408 0,'0'0'198'0,"0"0"-58"0,0 0 59 15,0 0-53 1,0 0-26-16,0 0-19 0,0 0-16 15,-10-20-22-15,10 20-57 16,0 20-6-16,2 11 0 16,15 12 34-16,3 7-11 15,1 5-5-15,2-2-11 16,0-6-6-16,2-10-1 16,-4-10-1-16,3-8 1 15,-3-9 1-15,-1-10 9 16,-2 0 28-16,0-15 58 15,1-14-26-15,-2-8-7 16,2-7-12-16,-5-7-25 0,0-5-10 16,1-2-15-1,-5 2 4-15,-1 9-5 0,-4 11-1 16,0 10-16-16,-5 12-76 16,2 11-57-16,3 3-152 15,-3 1-310-15,4 9-50 0</inkml:trace>
  <inkml:trace contextRef="#ctx0" brushRef="#br0" timeOffset="18">7121 724 515 0,'0'0'220'0,"0"0"-18"16,0 0 10-16,0 0-77 15,0 0-70-15,0 0-58 16,0 0-7-16,0-8-23 16,10 11 9-16,2 4 14 0,5 1 0 15,4-1 1-15,1-1 0 16,2-3 0-16,2-3 0 16,3 0 11-16,-5 0-2 15,0-7 1-15,-3-7 0 16,-3-1 2-16,-6 0-5 15,-5-3-6-15,-7 1 4 16,0 2-6-16,-7 1 0 16,-14 5-14-16,-6 6 13 15,-5 3-5-15,-3 2 0 16,-2 18 3-16,4 6 3 16,3 8 13-16,9 4 14 15,9 4-4-15,12 2 6 0,0 1-2 16,12-2 6-1,18-5 14-15,5-6-10 0,8-7-10 16,1-6-1-16,1-7-19 16,-2-7-7-16,3-5-35 15,9 0-80-15,-9-13-168 16,-10-3-319-16</inkml:trace>
  <inkml:trace contextRef="#ctx0" brushRef="#br0" timeOffset="19">7849 386 614 0,'0'0'249'0,"0"0"-46"15,0 0-61-15,0 0-107 16,0 0-28-16,0 0 2 16,0 0 65-16,0 113-8 15,3-63 10-15,-1 6 10 16,-2 3-25-16,0 3 6 16,0-3-6-16,0-3-33 15,0-6-18-15,-2-9-9 16,-1-12-1-16,3-11 0 0,0-8-12 15,0-10 12-15,-3 0 5 16,1-10 25-16,2-11-30 16,0-8-39-16,0-4 15 15,0 1 0-15,14 1 7 16,4 6 5-16,0 5 5 16,5 10 0-16,-2 9-2 15,3 1-12-15,2 8 4 16,1 15-1-16,-1 6 18 15,-4 2 9-15,-2 2 7 16,-7-2-4-16,2-5-11 16,-6-3-1-16,2-6-46 15,-7-7-107-15,2-8-153 16,-2-2-184-16,1 0 100 0</inkml:trace>
  <inkml:trace contextRef="#ctx0" brushRef="#br0" timeOffset="20">8351 693 481 0,'0'0'275'16,"0"0"-67"-16,0 0-108 15,0 0-73-15,0 0 31 16,0 0 64-16,27 91 8 0,-16-59-3 15,-1 3-21 1,1-5-32-16,-3-3-24 0,0-5-37 16,-1-4-13-16,-2-5-3 15,-1-6-112-15,-4-7-154 16,0 0-74-16,0-5-170 0</inkml:trace>
  <inkml:trace contextRef="#ctx0" brushRef="#br0" timeOffset="21">8395 512 1124 0,'0'0'330'0,"0"0"12"0,0 0-139 16,0 0-77-1,0 0-76-15,0 0-50 0,0 0-22 16,6-62-141-16,3 62-146 15,-5 8-346-15</inkml:trace>
  <inkml:trace contextRef="#ctx0" brushRef="#br0" timeOffset="22">8805 717 378 0,'0'0'310'15,"0"0"-96"-15,0 0-42 16,0 0-27-16,0 0-64 16,0 0-12-16,0 0 0 15,-23-60-37-15,3 60-24 16,-2 2-8-16,-4 13-7 0,-2 8 6 16,3 3-1-16,6 4-5 15,4 2 7-15,11 2 0 16,4 2-1-16,0-4 0 15,11-2 0-15,18-7-1 16,5-4 2-16,5-9 0 16,7-5-27-16,-1-5 16 15,3-8-12-15,0-14 10 16,2-11 12-16,1-7 1 16,-3-9 0-16,-2-8 1 15,-3-6-1-15,-7-4 2 16,-4-1-2-16,-11 0-7 15,-5 2-10-15,-5 4 1 16,-8 9 0-16,-3 11 16 16,0 11 1-16,0 10 42 15,-6 10 8-15,-9 9-16 16,-1 2-35-16,-9 8-8 0,0 18-1 16,-4 10 3-1,0 5 5-15,2 8 0 0,4 6 1 16,3 4 11-16,5 3 13 15,6 2 15-15,7-1-17 16,2 1-9-16,0-5 0 16,9-5 0-16,15-7-13 15,2-9 1-15,5-6 5 16,4-10-6-16,-2-5 1 16,2-7 0-16,1-8 12 15,1-2-1-15,-3-4 0 16,0-14-2-16,-4-8-9 0,-1-6 0 15,-4-2 6-15,-8-4-6 16,-3 0 5-16,-5 2-6 16,-3 5 6-16,-4 1-6 15,-2 10 1-15,0 7 9 16,0 4 18-16,0 7 3 16,0 2-17-16,-8 0-14 15,1 5-17-15,-5 12 8 16,0 5 7-16,3 5 0 15,3 2-5-15,6 2 7 16,0-2 0-16,0 0-1 16,15-5 1-16,9-2-1 15,3-6 0-15,7-6 1 0,1-5 8 16,8-5 23-16,1 0-12 16,4-17 4-16,0-9-7 15,0-6-6-15,-7-6 1 16,-5-1-3-16,-9 0-2 15,-11 3-4-15,-7 8-1 16,-9 5 9-16,0 8 34 16,0 6 9-16,-4 8-36 15,-11 1-17-15,0 0-13 16,-1 11-2-16,4 7 8 16,5 4-2-16,7 2 8 15,0 2 1-15,0 2 6 16,12 3 26-16,2-1 17 0,4 0 27 15,-9 0-10 1,-2-2-23-16,-7-2-21 0,0-2-13 16,0-1-9-16,-12-4-28 15,-10-5-116-15,-14-1-118 16,7-3-236-16,5-7-369 0</inkml:trace>
  <inkml:trace contextRef="#ctx0" brushRef="#br0" timeOffset="23">6048 2231 481 0,'0'0'176'0,"0"0"-29"16,0 0 87-16,0 0-62 16,0 0-56-16,0 0-51 0,0 0-46 15,-27 19-4-15,22 11 69 16,-2 15 9-16,0 6-28 15,-1 6-9-15,0 5-8 16,-3-1-22-16,1 0-18 16,4-11-8-16,1-7 0 15,1-12 0-15,4-11 0 16,0-10-7-16,0-7-1 16,0-3 8-16,0 0 22 15,0-1 9-15,0-16 8 16,0-8-24-16,0-8-9 15,13-10-6-15,4-2 0 0,7-1 1 16,3 1 12-16,-1 4 14 16,0 6-5-16,-7 9-5 15,-4 8-17-15,-5 9 0 16,-8 6-54-16,-2 3-98 16,0 6-142-16,0 9-306 15,0 2 68-15</inkml:trace>
  <inkml:trace contextRef="#ctx0" brushRef="#br0" timeOffset="24">5991 2599 461 0,'0'0'293'15,"0"0"-157"-15,0 0 1 0,0 0 57 16,0 0-16-1,0 0-46-15,119 107-26 0,-90-78-18 16,-1-5-47-16,-4 1-25 16,1-4-15-16,-6-2-1 15,-3-4-81-15,-3-5-122 16,-5-6-116-16,-2-4-257 0</inkml:trace>
  <inkml:trace contextRef="#ctx0" brushRef="#br0" timeOffset="25">6509 2711 413 0,'0'0'306'0,"0"0"-58"16,0 0 7-16,0 0-63 0,0 0-51 15,0 0-43-15,0 0-25 16,-3-9-22-16,3 9-23 15,0 3-28-15,0 9-12 16,0-1 12-16,0 8 9 16,0 0-2-16,0-4-4 15,0 0-2-15,0-1-1 16,0-5 0-16,0-4-12 16,0-3 2-16,0-2 10 15,0 0 0-15,3 0 14 16,1-14-14-16,3-6-17 15,5-3-1-15,3-8 9 16,4 4 8-16,3 2-9 16,-1 6 8-16,2 4-4 15,-2 3-1-15,-5 8-5 0,1 4-4 16,2 0-4-16,-2 12 8 16,3 3 5-16,-4 4-3 15,-1 4 4-15,-3-3-7 16,-3-3-12-16,-4-3 15 15,0-4 8-15,-3-7-4 16,0-3 6-16,-2 0 14 16,3 0 20-16,5-17 6 15,1-8-32-15,5-8-8 16,11-4 0-16,0-1 0 16,10 3-1-16,-4 5 1 15,-2 10 1-15,-3 10 39 16,-4 10-15-16,-1 0-24 15,0 17 17-15,2 10 19 0,-2 5 11 16,3 3-13-16,-3-1-16 16,-4-5-17-16,-2-4-2 15,-3-4-34-15,1-3-134 16,-5-4-206-16,2-9-574 0</inkml:trace>
  <inkml:trace contextRef="#ctx0" brushRef="#br0" timeOffset="26">7921 2507 218 0,'0'0'294'15,"0"0"-89"-15,0 0 35 16,0 0-52-16,0 0-66 16,0 0-59-16,0 0-26 15,-43 36 21-15,21-9-8 16,-2 5-18-16,0 1-14 16,0 1-7-16,0-2-9 15,5-2-2-15,-1-5-10 16,4 0-73-16,-1-6-91 15,2-4-127-15,6-6-218 0</inkml:trace>
  <inkml:trace contextRef="#ctx0" brushRef="#br0" timeOffset="27">7707 2577 548 0,'0'0'392'15,"0"0"-132"-15,0 0-72 16,0 0-37-16,0 0-72 16,0 0-50-16,0 0 2 0,58 15-2 15,-34 0 26-15,2 3-15 16,-4-1-23-16,-1 0-5 16,-3-4-11-16,-4 1-1 15,-2-2-28-15,-2-5-97 16,-3-2-86-16,-5-4-79 15,1-1-89-15,-3 0 21 0</inkml:trace>
  <inkml:trace contextRef="#ctx0" brushRef="#br0" timeOffset="28">8424 2731 704 0,'0'0'315'15,"0"0"-132"-15,0 0 14 16,0 0-57-16,0 0-86 16,0 0-43-16,0 0-5 15,66-71-5-15,-46 44 0 16,4-7 9-16,0-9-9 16,0-5 5-16,5-6-5 15,-2-7 0-15,-2-4-1 16,-2-3 0-16,-7 0-11 15,-7 9-18-15,-3 9 15 0,-6 12-1 16,0 12 14 0,-6 13-12-16,-5 11-2 0,-7 2 2 15,2 10-13-15,-5 16-2 16,1 10 17-16,4 8 9 16,4 9 1-16,3 6 1 15,7 8 0-15,2 1 31 16,0 2 20-16,2 0 7 15,13-3-10-15,2-8-19 16,3-6-10-16,-1-8-13 16,4-7-6-16,0-14-1 15,-5-7 0-15,2-7-82 16,-1-6-29-16,5-4-49 16,-2-5-87-16,-3-11-296 0</inkml:trace>
  <inkml:trace contextRef="#ctx0" brushRef="#br0" timeOffset="29">9229 2667 23 0,'0'0'630'0,"0"0"-421"16,0 0-95-16,0 0 66 15,0 0-43-15,0 0-21 16,0 0-30-16,14-44-32 0,-14 31 1 16,0 2-13-16,0-4-11 15,-8-1-4-15,-6 1-3 16,-5 5-5-16,0 5-4 15,-6 5-15-15,2 0-6 16,-4 6-10-16,0 14 6 16,4 6 1-16,4 3 8 15,4 4-9-15,10-3 4 16,5-4-1-16,0-3 1 16,5-4-4-16,14-7-31 15,5-5-12-15,2-7 21 16,3 0 21-16,-2-17 11 15,-1-4 7-15,-1-5-5 0,-9-1-1 16,-3 4-1-16,-7 4-2 16,-4 8 2-16,-2 5-1 15,0 6-1-15,0 0-29 16,0 2-1-16,0 13 13 16,0 4 18-16,0 0 1 15,0 1 0-15,8-4 6 16,9-3 2-16,1-5 1 15,9-4-3-15,3-4-6 16,-1 0-15-16,1-4-114 16,2-10-185-16,-9-1-179 15,-6 2-49-15</inkml:trace>
  <inkml:trace contextRef="#ctx0" brushRef="#br0" timeOffset="30">9538 2599 78 0,'0'0'529'0,"0"0"-348"16,0 0-90-16,0 0-11 15,0 0-50-15,0 0 113 16,0 0-9-16,2 64-40 16,-2-41 0-16,0-1-34 15,0-2-34-15,0-6-12 16,0-4-5-16,0-5-7 0,0-3 5 15,0-2 6 1,0 0 20-16,0-9 1 0,0-10-34 16,8-7-2-16,1-5-22 15,8-3 8-15,5 0 1 16,2 5 2-16,3 5 4 16,-1 6 8-16,-2 10 0 15,0 8-15-15,-3 0-7 16,1 17 23-16,0 10 16 15,-6 2 20-15,-1 4-14 16,-3-6-6-16,-3-1-14 16,-1-10-2-16,-4-1-26 15,1-7-66-15,-5-6-115 16,3-2-120-16,-3 0-227 0</inkml:trace>
  <inkml:trace contextRef="#ctx0" brushRef="#br0" timeOffset="31">10177 2492 689 0,'0'0'186'16,"0"0"-164"-16,0 0 15 15,0 0 20-15,0 0 51 0,0 0-31 16,0 0-16-16,102 61 43 16,-81-61 32-16,6 0-35 15,1-14-20-15,-1-8-30 16,-2-5-30-16,-4 3-11 16,-12-3-10-16,-9 8-15 15,0 3-26-15,-27 11-24 16,-13 5 8-16,-10 8 6 15,-9 20 34-15,-1 13 17 16,7 7 44-16,13 3 21 16,13 2 18-16,18-3 12 15,9-7-30-15,11-7 40 16,28-12 36-16,9-13 27 16,10-10-47-16,2-1-51 0,0-9-70 15,-3-4-25-15,2-1-225 16,-18 4-304-16,-11 0-781 15</inkml:trace>
  <inkml:trace contextRef="#ctx0" brushRef="#br0" timeOffset="32">12792 1070 646 0,'0'0'244'16,"0"0"-89"-16,0 0 7 16,0 0-88-16,0 0-14 15,0 0 64-15,0 0-33 16,148 78-30-16,-107-51-5 16,-2 1-14-16,-1-2 2 0,-2-2-21 15,-5-3-22-15,-3-2-1 16,-3-2-17-16,-6-3-107 15,-2-4-127-15,-5-5-110 16,-7-3-183-16</inkml:trace>
  <inkml:trace contextRef="#ctx0" brushRef="#br0" timeOffset="33">13245 998 426 0,'0'0'270'16,"0"0"-69"-16,0 0 7 15,0 0-47-15,0 0-70 16,0 0-29-16,0 0 20 0,-102 77 5 16,60-36-6-1,-4 5 8-15,1 3-10 0,-1 0-19 16,5-1-13-16,6-6-13 15,5-8-24-15,9-6-8 16,6-4-2-16,6-5 0 16,0-5-53-16,3-4-83 15,6-1-87-15,0-4-178 16,0-5-340-16</inkml:trace>
  <inkml:trace contextRef="#ctx0" brushRef="#br0" timeOffset="34">14819 1271 1141 0,'0'0'288'0,"0"0"-166"0,0 0 41 16,0 0-26-1,178-29-18-15,20-3-12 0,41-6 17 16,16 4 13-16,-20 5-23 15,-35 6-48-15,-25 3-47 16,-40 5-19-16,-44 7 0 16,-40 3-104-16,-27 5-45 15,-5-3-29-15,-10 3-60 16,-6 0 16-16,-3 3-40 16,-25 19 42-16,-10-4-35 15,1 0-366-15</inkml:trace>
  <inkml:trace contextRef="#ctx0" brushRef="#br0" timeOffset="35">15031 380 601 0,'0'0'214'0,"0"0"-78"16,0 0 136-16,0 0-91 16,0 0-145-16,0 0-36 15,0 0 0-15,-8 71 36 16,-1-10 24-16,-3 10-3 15,0 2-22-15,-1-2 5 16,4-6 3-16,-1-5-7 16,3-9-15-16,2-9-13 15,3-11-2-15,2-10-5 16,0-11-1-16,0-5 0 16,0-5 0-16,0 0 13 15,0 0 17-15,0-2 15 0,5-15-7 16,12-8-26-16,4-9-12 15,8-9 6-15,4-7-4 16,6-6-2-16,4-3 0 16,3-1 1-16,-1 0 18 15,-1 7-1-15,-5 9 1 16,-10 12-13-16,-8 9-6 16,-9 9-1-16,-8 10-31 15,-1 3-87-15,-3 1-108 16,0 0-263-16,0 3-144 15</inkml:trace>
  <inkml:trace contextRef="#ctx0" brushRef="#br0" timeOffset="36">15166 662 434 0,'0'0'161'0,"0"0"-63"16,0 0 76-16,0 0 6 16,0 0-14-16,45 107-37 15,-22-84-32-15,0-1-21 16,-2-5-39-16,-2-1-19 16,-2-6-11-16,-3 0-6 15,-1-3-1-15,-1 2-88 0,-3-1-116 16,-2 0-109-1,-2-4-198-15</inkml:trace>
  <inkml:trace contextRef="#ctx0" brushRef="#br0" timeOffset="37">15672 746 631 0,'0'0'276'16,"0"0"-95"-16,0 0 23 15,0 0-126-15,0 0-51 16,0 0-27-16,0 0-22 16,0 29 18-16,0-8 4 15,-2 1 16-15,2 3-9 16,-3-1 3-16,3-1-9 16,0-7 1-16,0-2 5 15,0-4-7-15,0-6 0 16,0-2 0-16,0-2 9 0,0 0 8 15,0-4 22 1,0-9-15-16,0-8-24 0,8-3-6 16,6-2 6-16,5 1-2 15,2 3 1-15,2 5-6 16,-2 5 1-16,-2 7 0 16,1 5-7-16,-4 0-3 15,-1 11-4-15,-1 8 19 16,-5 3 1-16,-1 0 1 15,-4-1-1-15,-4-6 2 16,3-5-2-16,-3-3 0 16,0-7 0-16,0 0 1 15,2 0 31-15,0-11-10 16,6-12-22-16,-1-6-11 16,7-6-1-16,3 1 3 0,3 1 9 15,3 8 0-15,2 8 17 16,-2 6 1-16,4 11 11 15,0 0-2-15,2 12-6 16,-3 12 3-16,-4 5 16 16,-1 3 22-16,-4 1-37 15,-5-6-13-15,-6-2-12 16,0-6-82-16,-6-3-97 16,0-6-134-16,-8-3-209 15,-6-6-108-15</inkml:trace>
  <inkml:trace contextRef="#ctx0" brushRef="#br0" timeOffset="38">15057 1731 707 0,'0'0'247'16,"0"0"-140"-16,0 0-13 15,0 0-59-15,0 0-3 16,0 0 17-16,-28 93-19 0,10-50 30 15,2 7 8-15,-7 3 0 16,2 2-33-16,-1-1 3 16,3-5-5-16,0-4-14 15,7-9-17-15,5-11 3 16,2-9-5-16,5-8 0 16,0-8 1-16,0 0 15 15,10-18 42-15,16-15-33 16,10-8-20-16,6-3-5 15,3-1 0-15,-5 9-2 16,-6 9 1-16,-7 8-8 16,-5 13-1-16,-5 6-6 15,-1 0-11-15,1 12 14 16,4 8 7-16,4 7 6 16,0-1 0-16,4-1 7 0,0-4 22 15,5-6 22 1,0-3 24-16,2-10 4 0,-1-2-12 15,4 0-27-15,-3-10-40 16,-2-1-19-16,-6-4-125 16,-5 0-109-16,-10 1-260 15,-5 3-245-15</inkml:trace>
  <inkml:trace contextRef="#ctx0" brushRef="#br0" timeOffset="39">15831 1832 719 0,'0'0'258'0,"0"0"-32"16,0 0 78-16,0 0-161 15,0 0-34-15,0 0-25 16,0 0-51-16,19-46-8 0,0 40 15 16,8 1 1-1,3 0-4-15,4 5 5 0,5 0-14 16,-1 0-27-16,-1 14-1 15,-2 11 0-15,-3 9-6 16,-9 8 6-16,-5 4-1 16,-9-4-19-16,-7 3-28 15,-2-8-21-15,0-3 9 16,-11-8-9-16,-7-8-33 16,-1-8-8-16,0-6 1 15,-2-4 18-15,1-8 44 16,3-18 18-16,8-10 26 15,9-7 3-15,0-6 54 16,17-2 30-16,18 0 8 16,9 2 21-16,14 1 16 0,7 2 0 15,9 3-7-15,4 2-18 16,-5 7-53-16,-7 10-51 16,-11 11-3-16,-12 9-144 15,-17 6-156-15,-11 17-301 16,-10-2-283-16</inkml:trace>
  <inkml:trace contextRef="#ctx0" brushRef="#br1" timeOffset="40">6059 2048 588 0,'0'0'237'0,"0"0"-55"15,0 0 10-15,0 0-82 0,0 0-27 16,0 0-12-16,5 12-6 15,8-1 49-15,0 1-12 16,2-1-25-16,-1-1-17 16,0 1-28-16,1-1-23 15,-3-3-9-15,-2 0-9 16,-1-4-86-16,1 2-90 16,2-5-116-16,-3 0-219 15,-1 0-80-15</inkml:trace>
  <inkml:trace contextRef="#ctx0" brushRef="#br1" timeOffset="41">6364 2251 423 0,'0'0'212'0,"0"0"-72"15,0 0 56-15,0 0-2 0,0 0-29 16,0 0-33-16,0 0-7 15,68 41-37 1,-61-34-43-16,3-6-25 0,-3 3-8 16,0-2-12-16,-2 0-30 15,1 0-95-15,0 2-72 16,3 3-123-16,-1-2-198 16,-1-2-12-16</inkml:trace>
  <inkml:trace contextRef="#ctx0" brushRef="#br1" timeOffset="42">6597 2459 317 0,'0'0'215'15,"0"0"10"-15,0 0 44 16,0 0-72-16,0 0-34 15,0 0-39-15,0 0-54 16,51 12-33-16,-42-7-20 16,1-1-17-16,-1 6-58 15,4 7-144-15,-4-2-142 16,0-2-250-16</inkml:trace>
  <inkml:trace contextRef="#ctx0" brushRef="#br1" timeOffset="43">6861 2686 664 0,'0'0'164'0,"0"0"66"16,0 0-14-16,0 0-105 15,0 0-47-15,0 0-44 16,0 0-20-16,87 37-106 16,-70-22-220-16,-5-1-316 0</inkml:trace>
  <inkml:trace contextRef="#ctx0" brushRef="#br1" timeOffset="44">7154 2967 1016 0,'0'0'255'16,"0"0"32"-16,0 0-26 15,0 0-129-15,0 0-49 16,0 0-83-16,0 0-32 16,123 45-180-16,-123-32-371 0,0-3-620 15</inkml:trace>
  <inkml:trace contextRef="#ctx0" brushRef="#br1" timeOffset="45">14636 489 631 0,'0'0'302'0,"0"0"-123"16,0 0 12-16,0 0-59 16,0 0-23-16,0 0 22 15,0 0-21-15,53 41-31 16,-35-30-15-16,-4-2-24 15,0 1-27-15,1 2-13 0,-4-4-29 16,-1 5-94-16,0 5-144 16,-4 0-232-16,0-3-146 0</inkml:trace>
  <inkml:trace contextRef="#ctx0" brushRef="#br1" timeOffset="46">14997 762 360 0,'0'0'349'0,"0"0"-111"16,0 0 62-16,0 0-86 15,0 0-100-15,0 0-55 0,0 0-53 16,86 25-6-1,-74-15-118-15,-2 1-173 0,-1-1-308 16</inkml:trace>
  <inkml:trace contextRef="#ctx0" brushRef="#br1" timeOffset="47">15389 884 758 0,'0'0'246'0,"0"0"5"0,0 0-32 16,0 0-140-16,0 0-65 15,0 0-14-15,0 0-135 16,117 36-222-16,-97-27-356 0</inkml:trace>
  <inkml:trace contextRef="#ctx0" brushRef="#br1" timeOffset="48">15729 1004 476 0,'0'0'625'15,"0"0"-380"-15,0 0 51 16,0 0-61-16,0 0-80 16,0 0-50-16,0 0-62 15,96 23-43-15,-88-21-18 0,-1 3-124 16,-4-1-172-16,-3 0-373 15</inkml:trace>
  <inkml:trace contextRef="#ctx0" brushRef="#br1" timeOffset="49">17366 1051 1162 0,'0'0'331'0,"0"0"-235"16,0 0 39-16,0 0-66 15,0 0-24-15,0 0 27 16,166 26 12-16,-83-21-11 15,6-1 12-15,3-3-2 16,-1-1-27-16,-2 0-29 16,-3 0-11-16,-9 0-15 15,-9 0 5-15,-18 0-6 16,-11 0-1-16,-15 0-12 16,-10 0-24-16,-10 0-34 15,2 0-32-15,-6 0-69 0,0 0-63 16,3 0-79-16,-3 0-176 15,0 0-3-15</inkml:trace>
  <inkml:trace contextRef="#ctx0" brushRef="#br1" timeOffset="50">17928 997 758 0,'0'0'373'16,"0"0"-147"-16,0 0 21 15,0 0-71-15,0 0-28 16,0 0-44-16,0 0-48 16,61 0 3-16,-11 7 34 15,12 4-24-15,5 7-32 0,3 6-18 16,-6 3-7-16,-3 4-11 16,-13 2-1-16,-14 3-5 15,-18-2-17-15,-16 2-11 16,0-1 12-16,-36 2 14 15,-9-3 0-15,-8-2-17 16,0-4-51-16,5-7-88 16,-4-6-111-16,10-4-231 15,13-7-312-15</inkml:trace>
  <inkml:trace contextRef="#ctx0" brushRef="#br1" timeOffset="51">19440 659 186 0,'0'0'714'0,"0"0"-536"16,0 0 68-16,0 0-21 15,0 0-94-15,0 0-38 16,0 0-37-16,-11-23-24 16,11 23-5-16,0 16-11 15,18 10 20-15,6 12 16 16,1 5-6-16,4 9-19 15,-2-1-13-15,-2-3-5 16,-4-6-9-16,-2-4 0 0,0-11-1 16,-2-6-6-1,-3-9-11-15,-1-9-11 0,-4-3 29 16,3-7 6-16,6-20 35 16,-2-13-23-16,3-9-2 15,0-5 1-15,-5 0 0 16,-2-1-10-16,-1 8-7 15,-4 8 0-15,-3 13-1 16,-1 7-47-16,-3 9-61 16,2 7-79-16,-2 3-106 15,3 2-319-15,-3 7 19 0</inkml:trace>
  <inkml:trace contextRef="#ctx0" brushRef="#br1" timeOffset="52">19963 707 434 0,'0'0'234'16,"0"0"-141"-16,0 0-24 0,0 0-37 15,0 0-6-15,0 0-3 16,0 0-2-16,123 10 31 16,-102-10 19-16,4-7 2 15,-4-4-4-15,0-4 27 16,-4-1-37-16,-3-1-21 15,-4 0-12-15,-5-2 1 16,-5 4-16-16,0 1 15 16,-11 2 16-16,-16 6-17 15,-7 5-13-15,-5 1-12 16,-2 9 0-16,-1 13 9 16,3 11 17-16,8 4-1 15,7 7 23-15,12 2-9 0,12 0 2 16,0-3 3-16,12-6 6 15,16-7 13-15,7-4 13 16,2-8-24-16,4-8-8 16,3-7-14-16,-4-3-30 15,-1 0 0-15,-3-7-83 16,-5-7-73-16,11-16-126 16,-9 3-345-16,-4-1-156 0</inkml:trace>
  <inkml:trace contextRef="#ctx0" brushRef="#br1" timeOffset="53">20571 287 649 0,'0'0'196'0,"0"0"-108"16,0 0-20-16,0 0 18 16,-7 98 24-16,7-50-44 15,-3 3-17-15,1 3 27 16,2 1 14-16,-3-1-7 16,-1-2-22-16,2-5-26 0,-2-6-22 15,3-6-7-15,1-10-6 16,0-8 0-16,0-7-15 15,0-8 8-15,0-2 7 16,0-4 48-16,0-16 21 16,0-9-69-16,9-7-2 15,8-1-10-15,2-3 5 16,5 6 7-16,0 7-7 16,2 7 7-16,-1 11 0 15,0 9 0-15,2 0-12 16,0 15 12-16,-1 11 14 15,-1 4 11-15,-4 5-6 16,-1-2-1-16,-6 0-4 0,0-6-14 16,-3-3 0-1,0-5-60-15,-7-5-73 0,-1-7-134 16,0-6-219-16,-3-1-106 16</inkml:trace>
  <inkml:trace contextRef="#ctx0" brushRef="#br1" timeOffset="54">21107 625 604 0,'0'0'192'0,"0"0"-10"15,0 0-42 1,0 0-72-16,0 0-13 0,0 0 68 16,0 0 19-16,38 70-9 15,-28-39-19-15,-3 2-19 16,2 1-22-16,-2-1-34 16,1-4-24-16,-3-3-15 15,2-8-5-15,-2-4-64 16,1-5-100-16,4-9-115 15,1-5-116-15,-5-13-138 0</inkml:trace>
  <inkml:trace contextRef="#ctx0" brushRef="#br1" timeOffset="55">21253 429 854 0,'0'0'337'16,"0"0"-31"-16,0 0 176 15,0 0-293-15,0 0-54 16,0 0-63-16,0 0-63 16,-9-64-9-16,9 64-108 15,0 0-163-15,0 1-328 16,0 4-355-16</inkml:trace>
  <inkml:trace contextRef="#ctx0" brushRef="#br1" timeOffset="56">21660 608 584 0,'0'0'172'15,"0"0"23"-15,0 0-4 0,0 0-81 16,0 0-13-16,0 0-3 15,0 0-6-15,-3-36-5 16,-6 36-25-16,-3 0-36 16,-6 0-22-16,-3 14-1 15,-1 3 0-15,1 3 0 16,4 4 0-16,2 1 1 16,8 2 0-16,7-3 0 15,0-1 2-15,0-2-2 16,14-3 0-16,9-2 0 0,8-3 0 15,2-3 1-15,5-6-1 16,3-4-1-16,5 0-12 16,-2-12 4-16,1-12-1 15,1-6 9-15,0-8 0 16,-1-10 0-16,-2-5 1 16,0-6 0-16,-1-8 0 15,-5-3-1-15,-3-2-10 16,-5 0-37-16,-7 3 16 15,-7 10 13-15,-11 7 11 16,-4 13 8-16,0 9 6 16,0 9 9-16,-8 10 4 15,-5 5 5-15,-5 6-24 0,-1 0-12 16,-7 14-1 0,-3 10 7-16,-2 8-7 0,2 11 13 15,4 8 2-15,4 7 9 16,5 3 10-16,6 1 5 15,7-3 9-15,3-3-7 16,0-3-1-16,15-3 0 16,8-4 3-16,2-6-9 15,6-7-5-15,0-6-5 16,3-6-9-16,3-6-1 16,0-9 10-16,5-3-3 15,-4-3 1-15,0 0-8 16,1-12-1-16,-6-6 0 15,0-3-6-15,-3-4 5 16,-4-2 0-16,-5 0-5 0,0-2 4 16,-11 3 0-16,-2 1 2 15,-3 6 0-15,-5 3 12 16,0 8 16-16,0 3 16 16,0 5-9-16,0 0-35 15,-13 0-9-15,-6 7-23 16,1 11 18-16,-7 2 3 15,4 7 9-15,5 2 2 16,3 1 1-16,6-1 0 16,7 0 1-16,0-3-2 15,0-2 0-15,15-5 0 16,11-4 0-16,3-7 0 16,10-4 0-16,0-4 5 0,9-2-4 15,4-18 9 1,3-6-4-16,-2-8 0 0,-5-4 2 15,-3-2-6-15,-9-3 4 16,-7 4-5-16,-12 5 10 16,-9 7 4-16,-6 7 13 15,-2 9-6-15,0 4-3 16,-10 6-19-16,-7 1-7 16,0 0-9-16,-1 8 8 15,0 8-1-15,6 3 8 16,5 4 1-16,5 2 8 15,2 2 10-15,0 5 9 0,7 0 28 16,4 2 2 0,-1 0-27-16,-5 0 1 0,-5-1-3 15,0-3-24-15,0-4-4 16,-7-5-32-16,-10-2-60 16,-5-5-63-16,-11-4-82 15,4-1-114-15,3-6-279 0</inkml:trace>
  <inkml:trace contextRef="#ctx0" brushRef="#br1" timeOffset="57">20267 1939 1000 0,'0'0'265'16,"0"0"3"-16,0 0-89 15,0 0-134-15,0 0-45 16,0 0-24-16,0 0 24 16,-25 106 19-16,8-58 0 15,-3 2-3-15,2 4-8 16,-4-1 4-16,0-4-2 0,5-8-9 16,3-5-1-16,5-9 0 15,3-8 0-15,4-9-16 16,2-7-16-16,0-3 32 15,0-3 13-15,12-18 25 16,9-7-34-16,8-5-4 16,1 1-1-16,-2 4-14 15,-1 8-4-15,-8 6-1 16,-2 9 6-16,-1 5-3 16,3 0 2-16,4 7 15 15,2 8 10-15,4 1 13 16,6-1 18-16,-2-3 14 15,3-3 22-15,-3-6 8 0,1-3-21 16,0 0-26 0,-6 0-38-16,-3 0-13 0,-6-7-98 15,0 0-131-15,-7-1-242 16,-2 1-262-16</inkml:trace>
  <inkml:trace contextRef="#ctx0" brushRef="#br1" timeOffset="58">20922 2219 150 0,'0'0'739'15,"0"0"-573"-15,0 0 106 16,0 0-96-16,0 0-71 16,0 0-54-16,0 0-44 15,-5-12-7-15,-4 24-16 16,0 5 15-16,3 2 1 16,3 1 0-16,3 0-8 15,3-5-10-15,21 0-11 16,10-11-1-16,12-4 12 15,4 0 17-15,0-15-1 16,-2-12 2-16,-9-2 1 16,-16-4 6-16,-13 0 2 15,-10 3 8-15,-4 0 27 0,-27 4-2 16,-6 6-13-16,-3 5-28 16,1 8-1-1,3 1-30-15,10 6-40 0,6 0-105 16,20 13-138-16,0-1-214 15</inkml:trace>
  <inkml:trace contextRef="#ctx0" brushRef="#br1" timeOffset="59">21415 2098 886 0,'0'0'370'16,"0"0"-269"-16,0 0-40 15,0 0-32-15,0 0-7 16,9 90-10-16,5-61-12 16,5-2-10-16,8-5-5 15,4-5 8-15,2-5-3 16,4-12 2-16,-1 0 3 15,0-12 5-15,-5-11 13 16,-3-10-2-16,-5-6 46 0,-7-2 27 16,-9-2-7-1,-5 4-33-15,-2 7-35 0,0 6-9 16,0 8-47-16,-11 9-97 16,1 5-130-16,4 4-332 0</inkml:trace>
  <inkml:trace contextRef="#ctx0" brushRef="#br1" timeOffset="60">21984 2004 857 0,'0'0'255'0,"0"0"-11"0,0 0 46 16,0 0-158-16,0 0-25 16,0 0-31-16,0 0-33 15,65-67 21-15,-40 62 10 16,2 0-15-16,4 4-12 15,1 1-6-15,4 0-23 16,-2 5-17-16,1 11-1 16,-3 10-10-16,-6 5-15 0,-5 5-5 15,-10 1-1-15,-7 1-21 16,-4-1 10-16,0-3 6 16,-12-5 13-16,-7-4-19 15,-2-10-14-15,2-5-16 16,-2-10-26-16,5 0 28 15,-1-15 45-15,5-16 25 16,5-7 2-16,7-6 63 16,0-4 27-16,27 3 29 15,13-2 10-15,10 3-13 16,10 1 30-16,9 4 10 16,-1 3-9-16,-2 6-51 15,-11 5-53-15,-9 10-45 16,-10 7-64-16,-12 8-130 15,-12 0-126-15,-7 8-247 0,-5 2-308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47"/>
    </inkml:context>
    <inkml:brush xml:id="br0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-1 2 375 0,'0'0'163'16,"0"0"-124"-16,0 0 36 16,0 0-9-16,0 0-5 15,0 0 2-15,0 3-38 16,0-3 7-16,0 0 28 0,3 0 18 15,-3 0-8-15,0 0-15 16,3 0-12-16,0 3-5 16,3 0-6-16,10-3 0 15,4 3 36-15,5-2 0 16,8 6-16-16,2-4-11 16,7 0 13-16,0 0-2 15,-1 0-14-15,4 0-10 16,0 0 1-16,2 0-4 15,2 0 0-15,9-1-3 16,4 4-6-16,4-4 6 16,12 2-11-16,-2-4-5 15,4 3-4-15,4-3 7 0,-4 2-8 16,0 2-1 0,1 1 1-16,-4-2 0 0,3 0 0 15,-1-1 0-15,2 2-1 16,-4 1 0-16,0-1 0 15,1 4-1-15,1-3 1 16,8 2 1-16,3-1-1 16,10-6 0-16,5 0 2 15,11 0-2-15,2 0 13 16,7 0-1-16,0 0-11 16,1 0 0-16,-1 0 0 15,0 6 0-15,6 1-1 16,0 6 0-16,5 2 2 0,-1-4-2 15,-4 4 0 1,3 1 1-16,-1-1 0 0,-2-1-1 16,1-2 0-16,2-1 1 15,4-5 0-15,7 0-1 16,2-2 1-16,3 3 0 16,-1-4 0-16,-1 3-1 15,-4 0 0-15,0-2 0 16,-7 3 1-16,5-4-1 15,-7 3 1-15,-1 0-1 16,2-4 0-16,-3 2 0 16,6-1 1-16,-4-3-1 15,-1 0 2-15,2 0-1 16,-2 0-1-16,1 0-1 0,2 0 1 16,4 0 2-16,1 0-2 15,-1 0 2-15,1 0-2 16,-8 0-1-16,1 0 1 15,-4 0 0-15,-2 0 0 16,-1 0 0-16,3 5-1 16,2 0 0-16,4 2 0 15,4-5 0-15,4 2-10 16,-1-4-2-16,-3 3 13 16,-2 2-2-16,-2-2-4 15,4 3 6-15,0-3-3 16,10-1-4-16,23 2 1 15,-18-4-3-15,2 2-4 16,0-2 12-16,-24 0-12 16,20 0 7-16,-3 0 4 0,-1 0-12 15,5 0 12-15,25 0 1 16,31 0-36-16,33 0 27 16,-4 0 9-16,-18 0-14 15,-26 0 14-15,-29 0 1 16,3 0-14-16,2 0 14 15,5 0 0-15,6 0 0 16,12 0 0-16,-1 0 0 16,4 0 0-16,1 0 15 15,-7 4-15-15,2 3 9 16,1 0 23-16,-3-1-22 16,7 0 18-16,-2-2-13 15,-8 6-14-15,0-4 32 0,3 0-17 16,-2-4-15-16,8 6 24 15,-9-4-16-15,-6-2-8 16,-3 4 6-16,-3 0-7 16,-4 1-1-16,4 0 1 15,5 5 0-15,1-5 0 16,0 0 0-16,-3 2 0 16,-7-6-14-16,-26 3 5 15,-25-3 9-15,-22 0-2 16,19 2-11-16,0 1 12 15,22 0 0-15,23 3 1 16,3-1-10-16,-4 1 10 0,-1 0 6 16,2-1-6-16,-22 1-1 15,18 3 1-15,-9-1 9 16,-13-2-9-16,-10 0-1 16,-9-4 1-16,-13 0 5 15,-6-1-5-15,-11-1 0 16,-9-3 1-16,-16 0 13 15,-9 0-3-15,-7 0-9 16,-9 0 20-16,-4 0-11 16,-9 0-4-16,-10 0-7 15,-7 0-8-15,-9-7-47 16,-3-6-83-16,-28 0-107 16,-8 3-346-16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48"/>
    </inkml:context>
    <inkml:brush xml:id="br0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0 6 778 0,'0'0'149'0,"0"0"-18"16,0 0 62-16,0 0-51 16,0 0-61-16,0 0-53 15,0 0-4-15,141-12 36 16,-71 12-22-16,13 0-8 0,17 0 8 15,19 0-3 1,42 3-3-16,50-3-1 0,56 0-16 16,30 0-4-1,3 0-5-15,-6 0 29 0,-11 3 3 16,12 0-14-16,20 0-11 16,8 2-1-16,8 2-11 15,-4 1 1-15,-19 3 8 16,-19 6 3-16,-20-1 0 15,-19-6 9-15,-9-1-4 16,0-9 15-16,7 0-12 16,2 0 11-16,10 0 10 15,9-6-3-15,7-4-18 16,-1-2 1-16,-1 0-20 16,-12 4 10-16,-18-1 1 15,-6 6 2-15,-4 0-1 0,4 3-12 16,12-3 7-16,9-2-2 15,10-2-7-15,8 2 1 16,6-1 0-16,1 0-1 16,-1 3 0-16,-6 3 0 15,-8 0 0-15,-13 0 0 16,-9 3 0-16,-6 9-1 16,-1 0-7-16,1-1 1 15,3-3-3-15,0 1 1 16,6-1-6-16,-3 5 2 15,-3-2-2-15,-10 4 13 16,-9-2-4-16,-11 0 6 16,-8-3 0-16,3 0 0 15,3-4 0-15,2-1 0 0,11 1 14 16,0 3-13-16,-4 2 0 16,-3 0 30-16,-13 4-21 15,-3 2 6-15,-2 1 35 16,-5-4-34-16,4 3-2 15,10-2 40-15,-4 0-40 16,0 1-15-16,1 2 24 16,-17 3-24-16,-6 4 1 15,6-1 20-15,-3-2-10 16,0 4-9-16,-25-6 8 16,-33-2-4-16,-26-4-5 15,-8-2-1-15,15 4 0 16,19 3 0-16,13 1 0 0,-2 0 0 15,-8-2 0 1,-6-2 1-16,-6-1-1 0,-14-4 0 16,-5-1 1-16,-11-5 0 15,-8 0 0-15,-10-5-1 16,-10 0 0-16,-7 0 0 16,-5 0 0-16,-10 0 0 15,-5 0 0-15,-4 0 0 16,-5 0 0-16,0 0 0 15,-5-2 0-15,-1-1 1 16,-3-2-1-16,1 1-1 16,-5-2 0-16,1 3-1 15,-1 3-4-15,-5-2 6 0,-4 2-1 16,0 0 0-16,-3-3-9 16,0 3-21-16,0-3-33 15,0 1-43-15,0-5-23 16,-6 1-55-16,-13-2-46 15,-11-4-113-15,8 1-61 16,2 0-238-16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57"/>
    </inkml:context>
    <inkml:brush xml:id="br0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256 0 717 0,'0'0'186'15,"0"0"-10"-15,0 0-9 16,0 0-66-16,0 0-38 16,0 0-52-16,-12 60-11 0,-7 16 76 15,-4 21 31 1,-2 16-21-16,-2 5-13 0,-1 1-3 16,3 0 17-16,-2-13-24 15,7-5-32-15,3-12-16 16,3-16-6-16,4-15-8 15,4-15-1-15,3-14-8 16,3-12-37-16,0-9-35 16,0-1-45-16,0-7-45 15,0-4-66-15,0-18-85 16,19-8-372-16</inkml:trace>
  <inkml:trace contextRef="#ctx0" brushRef="#br0" timeOffset="1">866 205 152 0,'0'0'258'0,"0"0"-134"16,0 0 45-16,0 0 11 16,0 0-47-16,0 0 13 15,0 0-24-15,28-87-66 16,-28 87-22-16,0 0-34 15,0 26-17-15,-6 23 17 16,-16 20 40-16,-6 15-14 16,-8 12-13-16,-3 4-5 0,1-1-7 15,2-5 0 1,8-4-1-16,5-11 1 0,7-14-1 16,4-13 0-16,5-14 1 15,7-15 0-15,0-11-1 16,0-12 11-16,0 0 14 15,0 0 43-15,29-26 42 16,10-21-49-16,15-10-10 16,7-13 19-16,6-4-13 15,1 1-16-15,-1 4-20 16,-9 8 4-16,-10 14-9 16,-12 14-9-16,-11 6-7 0,-12 13-24 15,-7 8-17-15,-3 4-44 16,-3 2-80-1,0 0-91-15,0 0-125 0,-9 14-2 16,-7 0-119-16</inkml:trace>
  <inkml:trace contextRef="#ctx0" brushRef="#br0" timeOffset="2">891 747 386 0,'0'0'195'0,"0"0"-74"15,0 0 80-15,0 0-19 0,0 0-20 16,0 0-52-16,0 0-1 16,172 165-38-16,-144-131-18 15,-3-2-12-15,-3 0-23 16,1-3-9-16,-7-6-9 15,1-3 0-15,-4-2-33 16,-4-8-84-16,0 0-63 16,1-7-77-16,-4-3-60 15,5 0-248-15</inkml:trace>
  <inkml:trace contextRef="#ctx0" brushRef="#br0" timeOffset="3">1549 920 224 0,'0'0'368'16,"0"0"-210"-16,0 0 16 15,0 0-17-15,0 0 4 16,0 0-54-16,0 0-40 15,0 0-34-15,0 10-11 16,0 3-12-16,3 8 8 16,2 10 3-16,-2 4-7 15,-3 3-1-15,3-1-13 16,-3-2 1-16,0-6 0 16,0-3 6-16,0-8-6 15,0-8-1-15,0-4 1 16,0-6-1-16,0 0 12 15,0 0 2-15,6 0 8 0,4-16 3 16,5-20-22-16,7-7-3 16,11-9-1-16,0 0-1 15,1 7 2-15,-1 3 0 16,-5 14 0-16,-6 5 10 16,1 9 0-16,-4 8 2 15,0 6-12-15,-2 0-8 16,2 0-3-16,0 22 2 15,1 10 0-15,-4 3 8 16,-7 2 1-16,-3 1-2 16,1-3 2-16,-7-6-1 0,0-9 0 15,0-6 1 1,0-8-1-16,3-6 1 0,0 0 7 16,0 0 18-16,8-30-3 15,1-12-22-15,10-16-2 16,8-9-4-16,8 2-2 15,1 9 8-15,-2 13 16 16,-1 17 15-16,0 14 1 16,-5 12 4-16,5 12 8 15,-1 28-6-15,1 13 18 16,-8 5-8-16,-5 2-26 16,-4-8-21-16,-5-3 7 15,-6-9-8-15,-5-5-27 16,-3-3-79-16,0-9-108 0,0-5-126 15,-8-13-262-15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61"/>
    </inkml:context>
    <inkml:brush xml:id="br0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20901 3132 312 0,'0'0'661'15,"0"0"-467"-15,0 0-59 16,0 0 19-16,0 0 16 16,0 0-67-16,0 0-46 15,10 49 21-15,13-10 26 16,2 5-9-16,2 5-16 15,-2 3-12-15,-2-2-17 16,-4-1-13-16,-10-3-15 16,-9-3-7-16,0-3-15 15,-9 1-1-15,-36-8-11 16,-23 3-4-16,-19-5-9 0,-15-5-94 16,-52 3-65-1,22-8-80-15,23-10-316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62"/>
    </inkml:context>
    <inkml:brush xml:id="br0">
      <inkml:brushProperty name="width" value="0.105" units="cm"/>
      <inkml:brushProperty name="height" value="0.105" units="cm"/>
      <inkml:brushProperty name="fitToCurve" value="1"/>
    </inkml:brush>
    <inkml:brush xml:id="br1">
      <inkml:brushProperty name="width" value="0.105" units="cm"/>
      <inkml:brushProperty name="height" value="0.105" units="cm"/>
      <inkml:brushProperty name="color" value="#ED1C24"/>
      <inkml:brushProperty name="fitToCurve" value="1"/>
    </inkml:brush>
  </inkml:definitions>
  <inkml:trace contextRef="#ctx0" brushRef="#br0">-12542 4071 620 0,'0'0'209'0,"0"0"-59"15,0 0 134-15,0 0-102 16,0 0-73-16,0 0-36 15,-6-49-73-15,6 52 0 16,0 34-7-16,16 18 7 16,6 23 35-16,4 14-15 15,-1 7-1-15,2 2-7 16,-2-2-11-16,-2-13 1 16,2-14-1-16,-3-14 1 15,-6-21-1-15,1-14 1 16,-8-14-1-16,1-9 16 0,2-9 55 15,7-36 32 1,4-26-50-16,4-21-26 0,-2-18 3 16,0-7-7-16,-2-2-6 15,2 8-12-15,-1 17-6 16,-9 21 0-16,1 18-9 16,-6 22-32-16,-4 12-6 15,-6 13-25-15,3 4-52 16,-3 4-41-16,0 0-73 15,0 24-98-15,0 7 57 16,0 1-25-16</inkml:trace>
  <inkml:trace contextRef="#ctx0" brushRef="#br0" timeOffset="1">-10145 3640 598 0,'0'0'128'0,"0"0"-60"0,0 0-19 16,0 0-34-16,0 0 38 16,29 164 105-16,-10-65-31 15,0 37 41-15,-7-4-17 16,-4 10-21-16,-8-2-40 15,0-23-17-15,0 7-38 16,0-11-17-16,-3-20-17 16,-5-21-1-16,5-17-14 15,3-18-52-15,-3-20-77 16,3-11-65-16,-9-6 14 16,-1-20-10-16,4-8-377 0</inkml:trace>
  <inkml:trace contextRef="#ctx0" brushRef="#br0" timeOffset="2">-11585 4458 766 0,'0'0'231'0,"0"0"-51"15,0 0-11-15,0 0-21 16,0 0-15-16,0 0-9 16,0 0-12-16,186 0-12 0,-125 0-8 15,0 0-36-15,-5 0-31 16,-7 0-12-16,-10-4-13 15,-11 4-60-15,-8 0-110 16,-17 0-93-16,-3 21-141 16,0-3-146-16</inkml:trace>
  <inkml:trace contextRef="#ctx0" brushRef="#br0" timeOffset="3">-11524 4961 887 0,'0'0'302'0,"0"0"-190"0,0 0 116 16,214-29-42-16,-125 7-38 15,-5 0-55-15,-16 8-68 16,-14 5-25-16,-16 9-97 16,-2 0-150-16,-11 0-292 15,-8 0-273-15</inkml:trace>
  <inkml:trace contextRef="#ctx0" brushRef="#br0" timeOffset="4">-9519 3862 580 0,'0'0'137'16,"0"0"3"-16,0 0 53 16,0 0-91-16,0 0-63 15,0 0-39-15,0 0-27 16,0 13 27-16,0 25 50 15,0 8 14-15,0 15 7 16,0 10 2-16,0 9 8 16,0 10-20-16,0 6-27 15,-14-6-18-15,5-3-2 16,-1-10-5-16,7-13-8 0,0-15 0 16,3-12 0-16,0-16 0 15,0-7-1-15,0-12 1 16,0-2 10-16,0 0 20 15,0 0 11-15,0-22 71 16,10-22-58-16,19-13-43 16,6-10 9-16,13-5 9 15,7-3 9-15,1 6 7 16,3 2 1-16,-1 6-23 16,-11 13-8-16,-5 12-16 15,-9 10-27-15,-11 10-65 16,-12 10-100-16,-4 6-81 15,-6 8-110-15,-16 18 15 16,-9 3-125-16</inkml:trace>
  <inkml:trace contextRef="#ctx0" brushRef="#br0" timeOffset="5">-9320 4499 803 0,'0'0'185'0,"0"0"-135"15,0 0 131-15,0 0 45 16,0 0-41-16,0 0-52 16,186 150-7-16,-147-121-50 15,-8-3-44-15,-3 0-30 16,-8-6-2-16,-4-2-105 16,-3-2-105-16,-7-7-133 0,5-6-246 0</inkml:trace>
  <inkml:trace contextRef="#ctx0" brushRef="#br0" timeOffset="6">-8692 4591 717 0,'0'0'335'16,"0"0"-154"-16,0 0-148 16,0 0-30-16,0 0 27 0,0 0 4 15,0 0-18-15,10 161 4 16,-10-122 28-16,0-5-12 16,0-6-13-16,0-10-14 15,0-7-2-15,0-5-6 16,0-6 15-16,0 0 16 15,0-17 19-15,0-18-34 16,0-17-17-16,0-8 0 16,12-7-6-16,11 1 5 15,9 5 1-15,4 16 5 16,1 13 15-16,-1 20 5 16,3 12 0-16,-4 3-25 0,0 38 0 15,-6 10 0 1,-9 12 0-16,-4-2 1 0,-7-3 7 15,-6-13-7-15,0-10-1 16,2-16 0-16,-2-11 0 16,-3-8 24-16,3-8 17 15,2-31-23-15,9-15-18 16,2-13 0-16,7-8-6 16,5 3 5-16,5 6 1 15,1 11 21-15,-1 17 39 16,2 18 4-16,-3 14-2 15,3 6-29-15,1 14-1 0,-2 24-14 16,-1 12-2 0,-11 3-15-16,-5 6-1 0,-8-4-28 15,-9 5-110-15,0-10-135 16,0-22-345-16</inkml:trace>
  <inkml:trace contextRef="#ctx0" brushRef="#br0" timeOffset="7">-6949 3551 58 0,'0'0'1216'0,"0"0"-1023"0,0 0-106 16,0 0-67-1,0 165 49-15,-27 22 81 0,-29 36-26 16,-22 11 23-16,-16-18-28 16,8-29 21-16,13-27-54 15,18-39-46-15,19-34-28 16,8-18-12-16,3 1-5 16,-2-2-53-16,5-7-74 15,5-23-68-15,5-18-32 16,12-20-48-16,0-17-66 15,0-18-548-15</inkml:trace>
  <inkml:trace contextRef="#ctx0" brushRef="#br0" timeOffset="8">-6693 3820 995 0,'0'0'220'0,"0"0"-36"15,0 0-53-15,0 0-96 16,0 0-35-16,0 0 60 0,0 176 11 15,6-78 11-15,-2 12-19 16,-4 8 10-16,0 1-14 16,0-4-24-16,-10-11-23 15,-2-18-7-15,-1-19-5 16,2-21-19-16,5-20-20 16,0-20-7-16,3-6 46 15,-1-26 0-15,4-32-28 16,0-17-52-16,0-11 35 15,24-4 27-15,10 9 17 16,10 12 1-16,9 20 22 0,2 20 16 16,1 20 0-16,5 9 0 15,-3 20-17-15,-6 27 12 16,-4 11-6-16,-9 6 7 16,-8-2 18-16,-7-5-23 15,-6-12-20-15,-2-13 0 16,-3-12-9-16,-7-9-46 15,0-6-77-15,-6-5-86 16,0 0-82-16,0-3-120 16,0-10-538-16</inkml:trace>
  <inkml:trace contextRef="#ctx0" brushRef="#br0" timeOffset="9">-5724 4236 935 0,'0'0'187'16,"0"0"-58"-16,0 0 100 15,0 0-113-15,0 0-50 16,0 0-26-16,0 0-2 16,199-56 6-16,-151 71 22 15,1 17 3-15,-1 14-24 0,-4 12-26 16,-5 13-10 0,-11 7 12-16,-11 7-21 0,-14-4-2 15,-3-9-52-15,0-12-28 16,-23-13-6-16,-2-19-14 15,-5-16 9-15,5-12 33 16,3-6 31-16,2-31 9 16,11-17 11-16,9-13 9 15,0-7 11-15,29-6 45 16,26 2 75-16,15 6 9 16,20 3-15-16,13 5 18 15,9 6 28-15,-4 10-9 0,-5 4-45 16,-17 17-63-1,-20 8-54-15,-25 16-88 0,-18 3-120 16,-23 9-146-16,-3 17-321 16,-24-7-481-16</inkml:trace>
  <inkml:trace contextRef="#ctx0" brushRef="#br1" timeOffset="10">-12548 6534 453 0,'0'0'215'0,"0"0"-77"16,0 0-55-16,0 0-82 16,0 0 19-16,0 0 69 15,0 0 13-15,16 202-1 16,-10-141-30-16,-3 0-16 15,0-6-20-15,2-1-24 16,-5-5-4-16,0-6-7 16,0-5-35-16,0-9-106 15,0-6-144-15,0-11-61 16,0-10-221-16</inkml:trace>
  <inkml:trace contextRef="#ctx0" brushRef="#br1" timeOffset="11">-12340 6926 567 0,'0'0'199'0,"0"0"-13"16,0 0-53-16,0 0-113 16,0 0-18-16,0 0 20 15,0 0-11-15,6 169-1 16,10-127 13-16,7-4-10 15,7-9-5-15,1-9 0 16,2-14 7-16,1-6 5 0,2 0 19 16,-7-19 0-16,-3-14-5 15,-10-1-2-15,-10-1 2 16,-6 0 0-16,0 3-8 16,-11 3-17-16,-14 3-9 15,3 9 0-15,0 3-22 16,-1 2-30-16,7 6-21 15,7 4-1-15,1-2-49 16,8 4-50-16,0 0-97 16,0 0-100-16</inkml:trace>
  <inkml:trace contextRef="#ctx0" brushRef="#br1" timeOffset="12">-11813 6930 481 0,'0'0'177'16,"0"0"22"-16,0 0 24 15,0 0-60-15,0 0-99 16,0 0-64-16,0 0-26 15,22 24 20-15,-10 6 6 16,-1 8 1-16,-2 3 13 0,4-1-4 16,0-6-4-16,-1-1-5 15,2-10 6-15,2-5-7 16,-7-10 0-16,7-8-10 16,1 0 10-16,-2-18 23 15,7-16-7-15,5-12-9 16,-2-4 0-16,0 4-1 15,-2 5-6-15,-7 15 0 16,-7 15-1-16,1 11-6 16,-1 0-35-16,5 15 16 15,-1 19 20-15,6 1 6 16,1 2 7-16,-5-5-7 16,4-9 6-16,-6-5 6 15,1-15 15-15,-5-3 50 0,4 0 92 16,2-29-11-16,4-18-87 15,4-5-45-15,-4-6-16 16,0-3-10-16,-5 10-16 16,-5 7-46-16,-2 14-30 15,-1 6-81-15,13 12-152 16,-5 9-194-16,1 0-106 0</inkml:trace>
  <inkml:trace contextRef="#ctx0" brushRef="#br1" timeOffset="13">-13439 7170 46 0,'0'0'620'16,"0"0"-407"-16,0 0-78 15,0 0 27-15,0 0 58 0,173-23-54 16,-93 2-35-1,4-2-1-15,-10 0-34 0,-13 2-53 16,-13 7-43-16,-7 3-35 16,-12 6-74-16,-3-2-80 15,0-7-134-15,-10 5-246 16,-4-6-168-16</inkml:trace>
  <inkml:trace contextRef="#ctx0" brushRef="#br1" timeOffset="14">-12814 6630 499 0,'0'0'238'0,"0"0"-72"16,0 0 12-16,0 0-12 15,0 0-34-15,0 0-16 16,29-35-18-16,-22 23-7 16,-1 4 7-16,-3-4-28 0,-3 5-26 15,0 0-14-15,0-2-30 16,-22 3 0-16,-20 2-19 15,-13 4-15-15,-9 0-6 16,-6 0 16-16,3 0 10 16,9 10 14-16,6 0-2 15,13 3-5-15,11-1 6 16,9-1-9-16,7 0-8 16,1 4-14-16,8 6-6 15,0 10 19-15,3 6 11 16,0 10 2-16,0 7 6 15,0 10 1-15,0 2 1 16,9 1 2-16,-6-1-4 16,5-2-1-16,-5-6 1 15,0-8 0-15,0-11-62 0,0-10-58 16,-3-9-57-16,0-8-67 16,0-12-28-16,0 0-17 15,0 0-32-15</inkml:trace>
  <inkml:trace contextRef="#ctx0" brushRef="#br1" timeOffset="15">-10728 7022 901 0,'0'0'137'0,"0"0"22"16,0 0-14-16,0 0-1 15,0 0-6-15,0 0-22 16,0 0 6-16,196-9-18 16,-154 1-40-16,-4-1-51 15,-9 0-13-15,-7 6-45 16,-9 3-97-16,-13 0-156 15,0 3-320-15,-7 9-71 0</inkml:trace>
  <inkml:trace contextRef="#ctx0" brushRef="#br1" timeOffset="16">-10715 7386 970 0,'0'0'385'0,"0"0"-247"0,0 0 147 16,192-14-99-16,-121-4-41 16,-7 1-18-1,-16 2-59-15,-12 7-44 0,-14-1-24 16,-6 6-55-16,-7-5-132 16,2 2-109-16,-5-6-334 0</inkml:trace>
  <inkml:trace contextRef="#ctx0" brushRef="#br1" timeOffset="17">-9891 6240 599 0,'0'0'179'0,"0"0"-28"15,0 0 68-15,0 0-61 16,0 0-24-16,0 0-40 16,142-147-20-16,-98 126 12 15,1 6-1-15,3 10-28 16,-2 5-22-16,-1 0-31 0,-7 31-4 16,-4 17-14-16,-11 9-5 15,-13 12-5-15,-10 8-18 16,-6 11-8-16,-35 7 1 15,-14 0 9-15,-6 3 14 16,-1-2 17-16,4-5 9 16,11-6-1-16,8-8 1 15,6-5 0-15,11-10 0 16,7-8 0-16,8-13 0 16,4-9-7-16,3-10 7 15,0-7-1-15,0-6-11 0,6-3-49 16,20-6-60-16,-3 0-105 15,-7 0-308-15</inkml:trace>
  <inkml:trace contextRef="#ctx0" brushRef="#br1" timeOffset="18">-9676 7894 834 0,'0'0'205'0,"0"0"7"16,0 0 1-16,0 0-49 15,0 0-30-15,0 0-56 16,0 0-53-16,102-29-9 15,-99 29-16-15,-3 12-7 16,0 8-9-16,-3 3 15 16,-19 3 1-16,0-5-1 0,-1-10-17 15,7-5 7-15,7-6 11 16,6 0 23-16,3-14 4 16,0-17-5-16,0 4-10 15,6 1-12-15,11 5-63 16,-9 12-87-16,-5 7-254 15,-3 2-772-15</inkml:trace>
  <inkml:trace contextRef="#ctx0" brushRef="#br1" timeOffset="19">-8941 7204 859 0,'0'0'327'0,"0"0"-223"0,0 0-2 16,0 0-5-16,0 0 40 15,0 0 11-15,173 33-55 16,-99-29-20-16,-4 0 5 15,-2-4 1-15,-7 0-31 16,-10 0-17-16,-9 0-23 16,-9 0-8-16,-11 0 0 15,-10 0-55-15,-5 0-71 16,-7 0-60-16,0 0-66 16,0 0-60-16,-10 0-49 15,-7 0-51-15</inkml:trace>
  <inkml:trace contextRef="#ctx0" brushRef="#br1" timeOffset="20">-8569 7034 629 0,'0'0'224'0,"0"0"-9"16,0 0-21-16,0 0-72 15,0 0-36-15,0 0-33 16,0 0-13-16,16 3 31 15,20 17 60-15,12 3-30 16,2 0-29-16,8 3-25 16,3 2-18-16,-5 2-12 15,-12 7-17-15,-5 2-8 16,-17 3 1-16,-13-1-7 0,-9 2 12 16,0-2 1-16,-25-1-39 15,-14-3-54-15,-3-5-75 16,-8-12-111-16,11-5-247 15,9-12-166-15</inkml:trace>
  <inkml:trace contextRef="#ctx0" brushRef="#br1" timeOffset="21">-6265 7100 548 0,'0'0'166'16,"0"0"78"-16,0 0-60 16,0 0-64-16,0 0-33 15,0 0-55-15,0 0-31 16,-3 63 55-16,18-11 1 16,9 6-14-16,-5-3-24 15,3-10-13-15,1-4 1 16,-8-15 2-16,1-11-8 15,-3-9 13-15,4-6 46 16,-2-8 90-16,11-36-5 16,3-12-51-16,3-18-15 15,-6-9-20-15,-4-2 3 0,-3 8-16 16,-5 10-21-16,-8 21-24 16,-3 17-1-16,-3 21-51 15,0 8-141-15,0 26-156 16,-17 18-241-16,1 1 20 0</inkml:trace>
  <inkml:trace contextRef="#ctx0" brushRef="#br1" timeOffset="22">-5652 7057 479 0,'0'0'260'16,"0"0"-126"-16,0 0-67 15,0 0-44-15,0 0 13 16,0 0-3-16,0 0 18 16,92 32 24-16,-66-32-13 15,4 0-2-15,1-24-17 16,-1-2-17-16,-2-5-11 0,-3-4-14 16,-8-2 0-16,-4 1 0 15,-13 8-1-15,0 2-1 16,0 6 1-16,-11 8 20 15,-14 12 13-15,-6 0-14 16,-12 14-17-16,1 30 9 16,0 7 15-16,8 13 19 15,7 6-8-15,16-1-5 16,11-2-13-16,0-7 1 16,5-11 2-16,25-11-5 15,4-10-6-15,8-7 5 16,3-12-16-16,4-9 0 15,-1 0-88-15,7-15-125 16,-11-11-177-16,-11-6-342 0</inkml:trace>
  <inkml:trace contextRef="#ctx0" brushRef="#br1" timeOffset="23">-5049 6583 456 0,'0'0'348'16,"0"0"-215"-16,0 0-41 16,0 0-12-16,0 0 2 0,-10 211-11 15,7-131-16 1,0 4 2-16,-6 0-2 0,1-8-10 15,2-11-16-15,0-9-4 16,-1-16-17-16,4-14-8 16,0-11 1-16,3-13 0 15,0-2 31-15,0-8 16 16,0-27-36-16,3-14-12 16,16-6-24-16,1 1 14 15,5 4 10-15,2 13 14 16,1 14 15-16,-3 11 3 15,5 12-18-15,-2 0-9 16,1 26-4-16,0 14-1 0,-3 6 1 16,-4 4 5-16,-6 0-4 15,-2-1-2-15,-5-4-26 16,-9-3-122-16,0-6-174 16,0-18-281-16</inkml:trace>
  <inkml:trace contextRef="#ctx0" brushRef="#br1" timeOffset="24">-4144 6424 679 0,'0'0'378'0,"0"0"-224"15,0 0-76-15,0 0-14 16,-45 188 53-16,-4-54-25 16,-21 43-21-16,-16 41 8 15,-8 4 33-15,8-16-2 16,19-48-23-16,18-49-22 16,14-25-35-16,6-11-21 15,0 4-8-15,0-3-1 16,3-1-16-16,7-23-54 15,7-22-40-15,8-13-19 0,1-13 5 16,3-2-27 0,0 0-96-16,0 0-255 0,0-10-275 15</inkml:trace>
  <inkml:trace contextRef="#ctx0" brushRef="#br1" timeOffset="25">-7587 6681 838 0,'0'0'289'15,"0"0"-110"-15,0 0-35 16,0 0-88-16,0 0-41 16,0 0 49-16,26 165-3 15,-10-85-13-15,-4 2-4 16,-5-1-2-16,-1-7-2 16,0-5-20-16,2-7-12 0,-5-10-8 15,0-12-1-15,0-6-52 16,0-10-120-16,-3-10-115 15,3-14-84-15,-3-5 72 16,4-21-346-16</inkml:trace>
  <inkml:trace contextRef="#ctx0" brushRef="#br1" timeOffset="26">-7145 6756 694 0,'0'0'226'0,"0"0"-32"0,0 0 29 16,0 0-92-16,0 0-67 15,0 0-63-15,0 0 39 16,17 108 23-16,-17-36-8 16,0 8-20-16,0-1-13 15,0-1-13-15,13-10-8 16,21-10 0-16,11-11-1 15,13-20-9-15,11-17-15 16,-2-10 4-16,-3-17 20 16,-6-32 1-16,-17-18 11 15,-15-5 16-15,-20-9 18 16,-6 0 9-16,-20 3 2 16,-24 9 9-16,-10 8-31 15,-4 12-26-15,0 12-9 0,6 12-1 16,7 3-41-16,6 13-74 15,11 9-102-15,9 0-298 16,10 0-293-16</inkml:trace>
  <inkml:trace contextRef="#ctx0" brushRef="#br1" timeOffset="27">-4466 8003 750 0,'0'0'257'16,"0"0"-20"0,0 0-3-16,0 0-109 0,0 0-81 15,0 0-36-15,0 0 8 16,-3 85 43-16,-6-22-2 16,-4 10-2-16,-6 5-15 15,-1-4-1-15,1-2-15 16,0-8-17-16,2-12-6 15,5-14 1-15,2-12 3 16,7-15-5-16,0-8 0 16,3-3 7-16,0-6 9 15,0-30-16-15,10-12-35 16,13-4 4-16,8-5 11 0,5 8 19 16,-5 8-1-16,5 12 2 15,-6 15 11-15,-5 14-7 16,-3 0-4-16,0 20-5 15,1 16 5-15,-7 3 14 16,-4 2-5-16,-2-3-8 16,-4-4-1-16,-6-6-2 15,0-7-42-15,0-7-114 16,0-10-176-16,0-4-237 16,0 0-70-16</inkml:trace>
  <inkml:trace contextRef="#ctx0" brushRef="#br1" timeOffset="28">-4030 8229 633 0,'0'0'350'0,"0"0"-170"16,0 0 23-16,0 0-42 15,0 0-83-15,0 0-11 16,0 0-13-16,78-69-3 16,-59 69 14-16,4 0-29 15,2 9-21-15,8 23-6 16,-1 4 5-16,0 11-8 0,-4 5-5 16,-4 0 1-16,-5-3-2 15,-10 0 2-15,-3-9-2 16,-6-5 1-16,0-6-1 15,0-9 1-15,-3-2-1 16,-16-13-4-16,-4-5-20 16,1 0 1-16,-3-14-1 15,5-24-3-15,7-17-6 16,13-13 33-16,0-14 11 16,19-5 30-16,23 1 39 15,16 2 24-15,9 12 40 16,10 5-8-16,4 13 14 15,-4 10-34-15,-10 16-57 16,-16 13-59-16,-10 15-3 0,-14 0-107 16,-21 29-148-16,-6 11-124 15,0-4-441-15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2-05-14T18:40:20.691"/>
    </inkml:context>
    <inkml:brush xml:id="br0">
      <inkml:brushProperty name="width" value="0.105" units="cm"/>
      <inkml:brushProperty name="height" value="0.105" units="cm"/>
      <inkml:brushProperty name="fitToCurve" value="1"/>
    </inkml:brush>
  </inkml:definitions>
  <inkml:trace contextRef="#ctx0" brushRef="#br0">416 2294 644 0,'0'0'153'16,"0"0"-99"-16,0 0 31 15,0 0-56-15,0 0-18 16,-134 150 1-16,79-69-12 16,-3 3 0-1,0-6 1-15,7-5-1 0,6-19 6 16,7-11-6-16,12-11 0 16,7-15 2-16,9-12 7 15,7-5 50-15,3 0 51 16,0-2-23-16,0-18-51 15,0-3-5-15,13 5 17 16,15 4-9-16,11 14-7 16,9 0 4-16,1 20-14 0,1 20-13 15,-5 10-8-15,-3-3 6 16,-7-2-7-16,-2-2-15 16,-8-8-98-16,-2 6-104 15,-10-12-114-15,-4-12-340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76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14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8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6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45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8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627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8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50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0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DDC06E46-5019-43F7-A17D-308A3DF5FA45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4B29F23-B9E2-4658-A936-C3B89C3A7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11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13" Type="http://schemas.openxmlformats.org/officeDocument/2006/relationships/image" Target="../media/image15.png"/><Relationship Id="rId18" Type="http://schemas.openxmlformats.org/officeDocument/2006/relationships/customXml" Target="../ink/ink12.xml"/><Relationship Id="rId3" Type="http://schemas.openxmlformats.org/officeDocument/2006/relationships/image" Target="../media/image10.png"/><Relationship Id="rId21" Type="http://schemas.openxmlformats.org/officeDocument/2006/relationships/image" Target="../media/image19.png"/><Relationship Id="rId7" Type="http://schemas.openxmlformats.org/officeDocument/2006/relationships/image" Target="../media/image12.png"/><Relationship Id="rId12" Type="http://schemas.openxmlformats.org/officeDocument/2006/relationships/customXml" Target="../ink/ink9.xml"/><Relationship Id="rId17" Type="http://schemas.openxmlformats.org/officeDocument/2006/relationships/image" Target="../media/image17.png"/><Relationship Id="rId2" Type="http://schemas.openxmlformats.org/officeDocument/2006/relationships/customXml" Target="../ink/ink4.xml"/><Relationship Id="rId16" Type="http://schemas.openxmlformats.org/officeDocument/2006/relationships/customXml" Target="../ink/ink11.xml"/><Relationship Id="rId20" Type="http://schemas.openxmlformats.org/officeDocument/2006/relationships/customXml" Target="../ink/ink1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6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customXml" Target="../ink/ink8.xml"/><Relationship Id="rId19" Type="http://schemas.openxmlformats.org/officeDocument/2006/relationships/image" Target="../media/image18.png"/><Relationship Id="rId4" Type="http://schemas.openxmlformats.org/officeDocument/2006/relationships/customXml" Target="../ink/ink5.xml"/><Relationship Id="rId9" Type="http://schemas.openxmlformats.org/officeDocument/2006/relationships/image" Target="../media/image13.png"/><Relationship Id="rId14" Type="http://schemas.openxmlformats.org/officeDocument/2006/relationships/customXml" Target="../ink/ink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uugn-p5C1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5" Type="http://schemas.openxmlformats.org/officeDocument/2006/relationships/image" Target="../media/image8.png"/><Relationship Id="rId4" Type="http://schemas.openxmlformats.org/officeDocument/2006/relationships/customXml" Target="../ink/ink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44998" y="1192579"/>
            <a:ext cx="53782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40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Science of Traffic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pperplate Gothic Light" panose="020E0507020206020404" pitchFamily="34" charset="0"/>
              <a:ea typeface="+mn-ea"/>
              <a:cs typeface="+mn-cs"/>
            </a:endParaRPr>
          </a:p>
        </p:txBody>
      </p:sp>
      <p:pic>
        <p:nvPicPr>
          <p:cNvPr id="4" name="Picture 2" descr="The Awesome Science of Traffic | Science ATL">
            <a:extLst>
              <a:ext uri="{FF2B5EF4-FFF2-40B4-BE49-F238E27FC236}">
                <a16:creationId xmlns:a16="http://schemas.microsoft.com/office/drawing/2014/main" id="{EAFAD752-A619-4E62-97F1-BB7B47C6E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993" y="2211023"/>
            <a:ext cx="7978013" cy="416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051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FCA7C78-FD86-464C-8782-1B005CDC4E2A}"/>
                  </a:ext>
                </a:extLst>
              </p14:cNvPr>
              <p14:cNvContentPartPr/>
              <p14:nvPr/>
            </p14:nvContentPartPr>
            <p14:xfrm>
              <a:off x="1564740" y="1353744"/>
              <a:ext cx="7830360" cy="2419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FCA7C78-FD86-464C-8782-1B005CDC4E2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46025" y="1335024"/>
                <a:ext cx="7867790" cy="27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46B8317-E017-4AC7-ADCB-139D3FB2DC37}"/>
                  </a:ext>
                </a:extLst>
              </p14:cNvPr>
              <p14:cNvContentPartPr/>
              <p14:nvPr/>
            </p14:nvContentPartPr>
            <p14:xfrm>
              <a:off x="1715580" y="1956384"/>
              <a:ext cx="7528320" cy="2444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46B8317-E017-4AC7-ADCB-139D3FB2DC3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96862" y="1937801"/>
                <a:ext cx="7565756" cy="2816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B65364C-E3A2-43CC-A460-8D0770094F59}"/>
                  </a:ext>
                </a:extLst>
              </p14:cNvPr>
              <p14:cNvContentPartPr/>
              <p14:nvPr/>
            </p14:nvContentPartPr>
            <p14:xfrm>
              <a:off x="5312340" y="2228904"/>
              <a:ext cx="892800" cy="4428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B65364C-E3A2-43CC-A460-8D0770094F5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93635" y="2210199"/>
                <a:ext cx="930210" cy="4802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EBB30D3-CF40-4097-B566-014C2F55747A}"/>
                  </a:ext>
                </a:extLst>
              </p14:cNvPr>
              <p14:cNvContentPartPr/>
              <p14:nvPr/>
            </p14:nvContentPartPr>
            <p14:xfrm>
              <a:off x="8917020" y="2055384"/>
              <a:ext cx="255600" cy="24840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EBB30D3-CF40-4097-B566-014C2F55747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898300" y="2036664"/>
                <a:ext cx="29304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16F72BB-B284-40AC-8C05-F12A0DEE6AE7}"/>
                  </a:ext>
                </a:extLst>
              </p14:cNvPr>
              <p14:cNvContentPartPr/>
              <p14:nvPr/>
            </p14:nvContentPartPr>
            <p14:xfrm>
              <a:off x="473940" y="3507264"/>
              <a:ext cx="3681000" cy="183312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16F72BB-B284-40AC-8C05-F12A0DEE6AE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5222" y="3488544"/>
                <a:ext cx="3718436" cy="18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F5B846C8-9E1C-4CEF-9713-B4AE4D02CE15}"/>
                  </a:ext>
                </a:extLst>
              </p14:cNvPr>
              <p14:cNvContentPartPr/>
              <p14:nvPr/>
            </p14:nvContentPartPr>
            <p14:xfrm>
              <a:off x="1559700" y="1753704"/>
              <a:ext cx="179280" cy="32688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F5B846C8-9E1C-4CEF-9713-B4AE4D02CE1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541018" y="1734984"/>
                <a:ext cx="216645" cy="36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61FDB6A9-106F-4F9A-95F3-DD13A21B00C8}"/>
                  </a:ext>
                </a:extLst>
              </p14:cNvPr>
              <p14:cNvContentPartPr/>
              <p14:nvPr/>
            </p14:nvContentPartPr>
            <p14:xfrm>
              <a:off x="1567980" y="608184"/>
              <a:ext cx="10356480" cy="12139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61FDB6A9-106F-4F9A-95F3-DD13A21B00C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549257" y="589486"/>
                <a:ext cx="10393925" cy="12513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FB124DE-399F-4D8A-9431-274233178C60}"/>
                  </a:ext>
                </a:extLst>
              </p14:cNvPr>
              <p14:cNvContentPartPr/>
              <p14:nvPr/>
            </p14:nvContentPartPr>
            <p14:xfrm>
              <a:off x="6356700" y="2029104"/>
              <a:ext cx="5641560" cy="421308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FB124DE-399F-4D8A-9431-274233178C6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337981" y="2010378"/>
                <a:ext cx="5678998" cy="42505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A6554D75-330F-41B4-98A1-AB4702C0A734}"/>
                  </a:ext>
                </a:extLst>
              </p14:cNvPr>
              <p14:cNvContentPartPr/>
              <p14:nvPr/>
            </p14:nvContentPartPr>
            <p14:xfrm>
              <a:off x="7684380" y="5155704"/>
              <a:ext cx="3957120" cy="70740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6554D75-330F-41B4-98A1-AB4702C0A734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665660" y="5137107"/>
                <a:ext cx="3994560" cy="7445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81150542-75C4-452D-9AED-8F2A8A82834D}"/>
                  </a:ext>
                </a:extLst>
              </p14:cNvPr>
              <p14:cNvContentPartPr/>
              <p14:nvPr/>
            </p14:nvContentPartPr>
            <p14:xfrm>
              <a:off x="7709940" y="5861304"/>
              <a:ext cx="3944880" cy="44892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81150542-75C4-452D-9AED-8F2A8A82834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691220" y="5842659"/>
                <a:ext cx="3982320" cy="48621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2836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ABDC88-DE62-4DAE-BB3B-68771D3C2E15}"/>
              </a:ext>
            </a:extLst>
          </p:cNvPr>
          <p:cNvSpPr/>
          <p:nvPr/>
        </p:nvSpPr>
        <p:spPr>
          <a:xfrm>
            <a:off x="1480457" y="295875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density of 10 vehicles/km, velocity of 100 km/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+mj-lt"/>
              <a:buAutoNum type="alphaL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density of 100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/km, velocity of 3 km/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+mj-lt"/>
              <a:buAutoNum type="alphaL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density of 50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veh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/km, velocity of 30 km/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8C8CF0-5689-481E-B332-AC49A00C170B}"/>
              </a:ext>
            </a:extLst>
          </p:cNvPr>
          <p:cNvSpPr/>
          <p:nvPr/>
        </p:nvSpPr>
        <p:spPr>
          <a:xfrm>
            <a:off x="968828" y="371966"/>
            <a:ext cx="102543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Rank Question </a:t>
            </a:r>
            <a:b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</a:b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using concepts of density, velocity, flow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A7CB61-3C02-4BAD-AD6E-89451B48E41F}"/>
              </a:ext>
            </a:extLst>
          </p:cNvPr>
          <p:cNvSpPr/>
          <p:nvPr/>
        </p:nvSpPr>
        <p:spPr>
          <a:xfrm>
            <a:off x="1480457" y="2171314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Q) Order from highest to lowest flux? </a:t>
            </a:r>
          </a:p>
        </p:txBody>
      </p:sp>
    </p:spTree>
    <p:extLst>
      <p:ext uri="{BB962C8B-B14F-4D97-AF65-F5344CB8AC3E}">
        <p14:creationId xmlns:p14="http://schemas.microsoft.com/office/powerpoint/2010/main" val="2744616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17519" y="310077"/>
            <a:ext cx="5756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Why do traffic jams happen?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pperplate Gothic Light" panose="020E0507020206020404" pitchFamily="34" charset="0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5B180E-D3A3-4F8B-8475-288F9F0B4B7F}"/>
              </a:ext>
            </a:extLst>
          </p:cNvPr>
          <p:cNvSpPr/>
          <p:nvPr/>
        </p:nvSpPr>
        <p:spPr>
          <a:xfrm>
            <a:off x="1472184" y="2371636"/>
            <a:ext cx="71506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Too many cars on the road (demand)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Imperfect driving – braking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Accidents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Closed roads (too little supply)</a:t>
            </a:r>
          </a:p>
        </p:txBody>
      </p:sp>
    </p:spTree>
    <p:extLst>
      <p:ext uri="{BB962C8B-B14F-4D97-AF65-F5344CB8AC3E}">
        <p14:creationId xmlns:p14="http://schemas.microsoft.com/office/powerpoint/2010/main" val="2062520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55940" y="310077"/>
            <a:ext cx="4880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Shockwave traffic jams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CC2B38-60BC-4FC8-AC9C-7BB2F45D95D7}"/>
              </a:ext>
            </a:extLst>
          </p:cNvPr>
          <p:cNvSpPr txBox="1">
            <a:spLocks/>
          </p:cNvSpPr>
          <p:nvPr/>
        </p:nvSpPr>
        <p:spPr>
          <a:xfrm>
            <a:off x="838200" y="1974469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DB70DF-81F1-4811-925F-170E48E3454E}"/>
              </a:ext>
            </a:extLst>
          </p:cNvPr>
          <p:cNvSpPr txBox="1"/>
          <p:nvPr/>
        </p:nvSpPr>
        <p:spPr>
          <a:xfrm>
            <a:off x="1404365" y="1574359"/>
            <a:ext cx="653608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Traffic jams appear for no apparent (external) reason!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https://www.youtube.com/watch?v=Suugn-p5C1M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Phantom Traffic Jam - an explanation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https://www.youtube.com/watch?v=goVjVVaLe10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985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5356" y="310077"/>
            <a:ext cx="3561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Example Problem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pperplate Gothic Light" panose="020E0507020206020404" pitchFamily="34" charset="0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136AB7-29FD-44C8-973C-7EBD8E0620D3}"/>
              </a:ext>
            </a:extLst>
          </p:cNvPr>
          <p:cNvSpPr/>
          <p:nvPr/>
        </p:nvSpPr>
        <p:spPr>
          <a:xfrm>
            <a:off x="1207008" y="1494919"/>
            <a:ext cx="9363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Lets say a vehicle is 5m long, and 8m is the minimum spacing between vehicles. How many vehicles can I put in a kilometer end to end?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Density is often given in # vehicles/km/lane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3A529F-4493-426A-BE44-472E8ECBE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95" y="3770859"/>
            <a:ext cx="1585452" cy="11324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468F5B-6E97-46C3-8AFB-BE0CE9D54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9454" y="3800913"/>
            <a:ext cx="1585452" cy="11324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507BF-8B26-420C-9BCA-9FFB99CA0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9893" y="3770859"/>
            <a:ext cx="1585452" cy="11324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1C3F70-4FFD-4350-A5EC-7C2DD70F7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86" y="3800913"/>
            <a:ext cx="1585452" cy="11324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DF3BA6-FA13-4A48-B25E-211EF4E8BD5A}"/>
              </a:ext>
            </a:extLst>
          </p:cNvPr>
          <p:cNvSpPr txBox="1"/>
          <p:nvPr/>
        </p:nvSpPr>
        <p:spPr>
          <a:xfrm>
            <a:off x="8217801" y="4080044"/>
            <a:ext cx="51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……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959D23C-242E-44BC-AAAB-18A7BEF91DB7}"/>
              </a:ext>
            </a:extLst>
          </p:cNvPr>
          <p:cNvCxnSpPr/>
          <p:nvPr/>
        </p:nvCxnSpPr>
        <p:spPr>
          <a:xfrm>
            <a:off x="2082472" y="4988544"/>
            <a:ext cx="1675417" cy="59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6161BD8-5D15-4983-A38A-1B2E8EB0D6EF}"/>
              </a:ext>
            </a:extLst>
          </p:cNvPr>
          <p:cNvSpPr txBox="1"/>
          <p:nvPr/>
        </p:nvSpPr>
        <p:spPr>
          <a:xfrm>
            <a:off x="2701905" y="5011225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8m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457ECA0-B5A1-418B-B91A-C50499686FBC}"/>
              </a:ext>
            </a:extLst>
          </p:cNvPr>
          <p:cNvCxnSpPr>
            <a:cxnSpLocks/>
          </p:cNvCxnSpPr>
          <p:nvPr/>
        </p:nvCxnSpPr>
        <p:spPr>
          <a:xfrm>
            <a:off x="3883303" y="4988544"/>
            <a:ext cx="1178893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FADA4C3-3B93-4D1D-A4D2-55C1A6AA5934}"/>
              </a:ext>
            </a:extLst>
          </p:cNvPr>
          <p:cNvSpPr txBox="1"/>
          <p:nvPr/>
        </p:nvSpPr>
        <p:spPr>
          <a:xfrm>
            <a:off x="4175797" y="4998348"/>
            <a:ext cx="575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5m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371318D-1D1B-4B5B-AD5A-9E7C5B606770}"/>
              </a:ext>
            </a:extLst>
          </p:cNvPr>
          <p:cNvCxnSpPr>
            <a:cxnSpLocks/>
          </p:cNvCxnSpPr>
          <p:nvPr/>
        </p:nvCxnSpPr>
        <p:spPr>
          <a:xfrm flipV="1">
            <a:off x="504886" y="2858877"/>
            <a:ext cx="10662593" cy="6720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420DC38-F051-471B-A7BF-A911EDF02C7A}"/>
              </a:ext>
            </a:extLst>
          </p:cNvPr>
          <p:cNvSpPr txBox="1"/>
          <p:nvPr/>
        </p:nvSpPr>
        <p:spPr>
          <a:xfrm>
            <a:off x="5165829" y="2887768"/>
            <a:ext cx="1051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1000m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AA12353-81EB-450E-B462-A25BA46E3533}"/>
              </a:ext>
            </a:extLst>
          </p:cNvPr>
          <p:cNvCxnSpPr/>
          <p:nvPr/>
        </p:nvCxnSpPr>
        <p:spPr>
          <a:xfrm>
            <a:off x="5072342" y="4999539"/>
            <a:ext cx="1675417" cy="59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D5623FE-2F6B-4DB4-BF7F-E8A3F5375272}"/>
              </a:ext>
            </a:extLst>
          </p:cNvPr>
          <p:cNvSpPr txBox="1"/>
          <p:nvPr/>
        </p:nvSpPr>
        <p:spPr>
          <a:xfrm>
            <a:off x="5691775" y="5022220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8m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5D3BBB4-DE3C-4EBE-869D-5EBA61861E7B}"/>
              </a:ext>
            </a:extLst>
          </p:cNvPr>
          <p:cNvCxnSpPr>
            <a:cxnSpLocks/>
          </p:cNvCxnSpPr>
          <p:nvPr/>
        </p:nvCxnSpPr>
        <p:spPr>
          <a:xfrm>
            <a:off x="6873173" y="4999539"/>
            <a:ext cx="1178893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0969546-0DA9-4B52-95C1-C052D1810216}"/>
              </a:ext>
            </a:extLst>
          </p:cNvPr>
          <p:cNvSpPr txBox="1"/>
          <p:nvPr/>
        </p:nvSpPr>
        <p:spPr>
          <a:xfrm>
            <a:off x="7165667" y="5009343"/>
            <a:ext cx="575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5m</a:t>
            </a:r>
          </a:p>
        </p:txBody>
      </p:sp>
    </p:spTree>
    <p:extLst>
      <p:ext uri="{BB962C8B-B14F-4D97-AF65-F5344CB8AC3E}">
        <p14:creationId xmlns:p14="http://schemas.microsoft.com/office/powerpoint/2010/main" val="2458024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52614" y="310077"/>
            <a:ext cx="3886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Velocity vs density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FD92B75-F16B-4CD2-A3A4-130F4381C13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23" name="Picture 2" descr="Velocity vs Density for Nagel-Schrekenberg model with p=0.3 | Skanda Vivek">
            <a:extLst>
              <a:ext uri="{FF2B5EF4-FFF2-40B4-BE49-F238E27FC236}">
                <a16:creationId xmlns:a16="http://schemas.microsoft.com/office/drawing/2014/main" id="{5564DFB3-D9D4-4AB5-BB52-582FA0FA3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14" y="1973224"/>
            <a:ext cx="5222028" cy="382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Traffic Flow Fundamentals - ppt video online download">
            <a:extLst>
              <a:ext uri="{FF2B5EF4-FFF2-40B4-BE49-F238E27FC236}">
                <a16:creationId xmlns:a16="http://schemas.microsoft.com/office/drawing/2014/main" id="{DEB076C8-B69E-4CBE-B89E-3608DBFCB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019" y="1690686"/>
            <a:ext cx="5852158" cy="438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095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91607" y="310077"/>
            <a:ext cx="9608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What is important for planning transportation?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6F1E44-5D38-4A40-B3EB-075A363BEA9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457EB2-56DA-42BB-B1D5-12D88E1A21B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you just care about yourself, what density is the best?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0 vehicles density (#vehicles/km/lane)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best if you are a city official, say planning for rush hour?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Maximizing flow/throughput (#vehicles/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2144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91411" y="310077"/>
            <a:ext cx="6609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Traffic Flux (Flow) measurement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30C0FE-8C46-4FDE-A460-A78D276A397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5" name="Picture 2" descr="Chapter 2, Traffic Detector Handbook: Third Edition—Volume I -  FHWA-HRT-06-108">
            <a:extLst>
              <a:ext uri="{FF2B5EF4-FFF2-40B4-BE49-F238E27FC236}">
                <a16:creationId xmlns:a16="http://schemas.microsoft.com/office/drawing/2014/main" id="{E131322C-2C6A-4565-A183-7444A0403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495" y="2856322"/>
            <a:ext cx="5472855" cy="301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C3FEB8E-33BB-46DE-A5ED-8E018927B76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5666295" cy="20016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Flux = # of vehicles/hour/lane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Density = # of vehicles/km/lane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would flux change with density?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948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41375" y="310077"/>
            <a:ext cx="3109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Flux vs density</a:t>
            </a:r>
          </a:p>
        </p:txBody>
      </p:sp>
      <p:pic>
        <p:nvPicPr>
          <p:cNvPr id="4" name="Picture 2" descr="Traffic jam science and visualization | by Skanda Vivek | Towards Data  Science">
            <a:extLst>
              <a:ext uri="{FF2B5EF4-FFF2-40B4-BE49-F238E27FC236}">
                <a16:creationId xmlns:a16="http://schemas.microsoft.com/office/drawing/2014/main" id="{A11A353C-6F6B-4E97-821D-C0F01CBDE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854" y="1162016"/>
            <a:ext cx="7996289" cy="53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E055825-1715-4B4C-B596-75CB133C3C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417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94624" y="310077"/>
            <a:ext cx="7002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C00000"/>
                </a:solidFill>
                <a:latin typeface="Copperplate Gothic Light" panose="020E0507020206020404" pitchFamily="34" charset="0"/>
              </a:rPr>
              <a:t>What is flux (also known as flow)?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E1D805-5520-47C6-B672-03609B76AF6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7E9D95-8302-4C0D-B0B5-BF7988614FE9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Flux =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(#vehicles/km/lane)*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velocity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(km/hour)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= #vehicles/hour/lane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48B562E-0F0E-4C02-8EF8-E69A31C7EE25}"/>
                  </a:ext>
                </a:extLst>
              </p14:cNvPr>
              <p14:cNvContentPartPr/>
              <p14:nvPr/>
            </p14:nvContentPartPr>
            <p14:xfrm>
              <a:off x="6096000" y="2318904"/>
              <a:ext cx="5518860" cy="9536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48B562E-0F0E-4C02-8EF8-E69A31C7EE2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77281" y="2300191"/>
                <a:ext cx="5556298" cy="9910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ADF21268-D691-48FD-8C21-598370C01EF5}"/>
                  </a:ext>
                </a:extLst>
              </p14:cNvPr>
              <p14:cNvContentPartPr/>
              <p14:nvPr/>
            </p14:nvContentPartPr>
            <p14:xfrm>
              <a:off x="8553531" y="3684036"/>
              <a:ext cx="1613979" cy="837287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ADF21268-D691-48FD-8C21-598370C01EF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534822" y="3665342"/>
                <a:ext cx="1651396" cy="8746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E75B8EC-0B4C-4DD1-A6B1-E1C2392D8797}"/>
                  </a:ext>
                </a:extLst>
              </p14:cNvPr>
              <p14:cNvContentPartPr/>
              <p14:nvPr/>
            </p14:nvContentPartPr>
            <p14:xfrm>
              <a:off x="1775310" y="4676364"/>
              <a:ext cx="8392200" cy="1092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E75B8EC-0B4C-4DD1-A6B1-E1C2392D879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56590" y="4657644"/>
                <a:ext cx="8429639" cy="113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91701268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4029</TotalTime>
  <Words>311</Words>
  <Application>Microsoft Office PowerPoint</Application>
  <PresentationFormat>Widescreen</PresentationFormat>
  <Paragraphs>47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Copperplate Gothic Light</vt:lpstr>
      <vt:lpstr>Gill Sans MT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of traffic</dc:title>
  <dc:creator>Skanda Vivek</dc:creator>
  <cp:lastModifiedBy>Sairam Tangirala</cp:lastModifiedBy>
  <cp:revision>174</cp:revision>
  <dcterms:created xsi:type="dcterms:W3CDTF">2020-10-19T01:45:13Z</dcterms:created>
  <dcterms:modified xsi:type="dcterms:W3CDTF">2022-05-14T18:42:09Z</dcterms:modified>
</cp:coreProperties>
</file>