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32" d="100"/>
          <a:sy n="132" d="100"/>
        </p:scale>
        <p:origin x="42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4BD3-2E8B-4AFE-BAF4-C23606FDF4D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1035-4472-46BF-AB99-170CC50A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Another </a:t>
            </a:r>
            <a:r>
              <a:rPr lang="en-US" dirty="0" err="1" smtClean="0"/>
              <a:t>MapReduce</a:t>
            </a:r>
            <a:r>
              <a:rPr lang="en-US" dirty="0" smtClean="0"/>
              <a:t> Example - </a:t>
            </a:r>
            <a:r>
              <a:rPr lang="en-US" dirty="0" err="1" smtClean="0"/>
              <a:t>terasort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457" y="2073083"/>
            <a:ext cx="3390900" cy="314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457" y="2584383"/>
            <a:ext cx="963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above command to create a directory “</a:t>
            </a:r>
            <a:r>
              <a:rPr lang="en-US" dirty="0" err="1" smtClean="0"/>
              <a:t>terasort</a:t>
            </a:r>
            <a:r>
              <a:rPr lang="en-US" dirty="0" smtClean="0"/>
              <a:t>” in your home directory on HDFS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84" y="3064304"/>
            <a:ext cx="7010369" cy="34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6" y="2036141"/>
            <a:ext cx="7348698" cy="30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985" y="2579571"/>
            <a:ext cx="992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a </a:t>
            </a:r>
            <a:r>
              <a:rPr lang="en-US" dirty="0" err="1" smtClean="0"/>
              <a:t>MapReduce</a:t>
            </a:r>
            <a:r>
              <a:rPr lang="en-US" dirty="0" smtClean="0"/>
              <a:t> job to generate 10000 random binary numbers for sorting later on.  The generated random numbers will be put under </a:t>
            </a:r>
            <a:r>
              <a:rPr lang="en-US" dirty="0" err="1" smtClean="0"/>
              <a:t>terasort</a:t>
            </a:r>
            <a:r>
              <a:rPr lang="en-US" dirty="0" smtClean="0"/>
              <a:t>/input directory, as specified by this command.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87" y="3561175"/>
            <a:ext cx="4926046" cy="169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734" y="3537519"/>
            <a:ext cx="4898256" cy="21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URLs for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127.0.0.1:8080  - Hadoop Server Dashboard</a:t>
            </a:r>
          </a:p>
          <a:p>
            <a:r>
              <a:rPr lang="en-US" dirty="0" smtClean="0"/>
              <a:t>127.0.0.1:4200 – SSH to Hadoop Server</a:t>
            </a:r>
          </a:p>
          <a:p>
            <a:r>
              <a:rPr lang="en-US" dirty="0" smtClean="0"/>
              <a:t>127.0.0.1:8088 – Monitor Jobs and </a:t>
            </a:r>
            <a:r>
              <a:rPr lang="en-US" dirty="0"/>
              <a:t>C</a:t>
            </a:r>
            <a:r>
              <a:rPr lang="en-US" dirty="0" smtClean="0"/>
              <a:t>luster Status</a:t>
            </a:r>
          </a:p>
          <a:p>
            <a:r>
              <a:rPr lang="en-US" dirty="0" smtClean="0"/>
              <a:t>127.0.0.1:19888 – </a:t>
            </a:r>
            <a:r>
              <a:rPr lang="en-US" dirty="0" err="1" smtClean="0"/>
              <a:t>MapReduce</a:t>
            </a:r>
            <a:r>
              <a:rPr lang="en-US" dirty="0" smtClean="0"/>
              <a:t> Job History UI</a:t>
            </a:r>
          </a:p>
          <a:p>
            <a:r>
              <a:rPr lang="en-US" dirty="0" smtClean="0"/>
              <a:t>127.0.0.1:19888/logs </a:t>
            </a:r>
            <a:r>
              <a:rPr lang="en-US" dirty="0"/>
              <a:t>– </a:t>
            </a:r>
            <a:r>
              <a:rPr lang="en-US" dirty="0" err="1"/>
              <a:t>MapReduce</a:t>
            </a:r>
            <a:r>
              <a:rPr lang="en-US" dirty="0"/>
              <a:t> Job </a:t>
            </a:r>
            <a:r>
              <a:rPr lang="en-US" dirty="0" smtClean="0"/>
              <a:t>History 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3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52" y="1237244"/>
            <a:ext cx="8356136" cy="30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798" y="1862488"/>
            <a:ext cx="8523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above command to run </a:t>
            </a:r>
            <a:r>
              <a:rPr lang="en-US" dirty="0" err="1" smtClean="0"/>
              <a:t>MapReduce</a:t>
            </a:r>
            <a:r>
              <a:rPr lang="en-US" dirty="0" smtClean="0"/>
              <a:t> application </a:t>
            </a:r>
            <a:r>
              <a:rPr lang="en-US" dirty="0" err="1" smtClean="0"/>
              <a:t>terasort</a:t>
            </a:r>
            <a:r>
              <a:rPr lang="en-US" dirty="0" smtClean="0"/>
              <a:t> to sort all 10000 random binary numbers.  The result will be put in output folder </a:t>
            </a:r>
            <a:r>
              <a:rPr lang="en-US" dirty="0" err="1" smtClean="0"/>
              <a:t>terasort</a:t>
            </a:r>
            <a:r>
              <a:rPr lang="en-US" dirty="0" smtClean="0"/>
              <a:t>/output.  Please know the output directory must not exist before you execute this command.  </a:t>
            </a:r>
          </a:p>
          <a:p>
            <a:endParaRPr lang="en-US" dirty="0"/>
          </a:p>
          <a:p>
            <a:r>
              <a:rPr lang="en-US" dirty="0" smtClean="0"/>
              <a:t>This command will create the new directory output under </a:t>
            </a:r>
            <a:r>
              <a:rPr lang="en-US" dirty="0" err="1" smtClean="0"/>
              <a:t>terasort</a:t>
            </a:r>
            <a:r>
              <a:rPr lang="en-US" dirty="0" smtClean="0"/>
              <a:t> directory and put the sorted results in output folder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89" y="3770570"/>
            <a:ext cx="5538788" cy="29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HDFS, YARN, MapReduce2 Services Running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38" y="1963403"/>
            <a:ext cx="6730324" cy="4100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345" y="6329464"/>
            <a:ext cx="879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not, start the service one by one in the order:  HDFS, YARN, MapReduce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19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Example </a:t>
            </a:r>
            <a:r>
              <a:rPr lang="en-US" dirty="0" err="1" smtClean="0"/>
              <a:t>MapReduce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5625"/>
            <a:ext cx="6276108" cy="46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Pi Example (</a:t>
            </a:r>
            <a:r>
              <a:rPr lang="en-US" dirty="0" err="1" smtClean="0"/>
              <a:t>MapReduce</a:t>
            </a:r>
            <a:r>
              <a:rPr lang="en-US" dirty="0" smtClean="0"/>
              <a:t> 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7" y="1690688"/>
            <a:ext cx="8696379" cy="50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5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6" y="2657022"/>
            <a:ext cx="11848291" cy="3077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421" y="557719"/>
            <a:ext cx="1094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Monitor </a:t>
            </a:r>
            <a:r>
              <a:rPr lang="en-US" sz="4400" dirty="0" err="1" smtClean="0"/>
              <a:t>MapReduce</a:t>
            </a:r>
            <a:r>
              <a:rPr lang="en-US" sz="4400" dirty="0" smtClean="0"/>
              <a:t> Running Jobs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241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Notes of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116"/>
            <a:ext cx="12138270" cy="29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A Particular Job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2" y="1448317"/>
            <a:ext cx="10784595" cy="51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9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2780890"/>
            <a:ext cx="11921580" cy="19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Job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163"/>
            <a:ext cx="12192000" cy="3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206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MapReduce Hands-On</vt:lpstr>
      <vt:lpstr>Make Sure HDFS, YARN, MapReduce2 Services Running</vt:lpstr>
      <vt:lpstr>List Example MapReduce Applications</vt:lpstr>
      <vt:lpstr>Run the Pi Example (MapReduce Example)</vt:lpstr>
      <vt:lpstr>PowerPoint Presentation</vt:lpstr>
      <vt:lpstr>Monitor Notes of Cluster</vt:lpstr>
      <vt:lpstr>Monitor A Particular Job</vt:lpstr>
      <vt:lpstr>PowerPoint Presentation</vt:lpstr>
      <vt:lpstr>Monitor Job History</vt:lpstr>
      <vt:lpstr>Run Another MapReduce Example - terasort</vt:lpstr>
      <vt:lpstr>PowerPoint Presentation</vt:lpstr>
      <vt:lpstr>Some Important URLs for VirtualBox</vt:lpstr>
      <vt:lpstr>PowerPoint Presentation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Hands-On</dc:title>
  <dc:creator>Ying Xie</dc:creator>
  <cp:lastModifiedBy>Ying Xie</cp:lastModifiedBy>
  <cp:revision>18</cp:revision>
  <dcterms:created xsi:type="dcterms:W3CDTF">2021-02-21T01:44:50Z</dcterms:created>
  <dcterms:modified xsi:type="dcterms:W3CDTF">2021-02-21T22:48:12Z</dcterms:modified>
</cp:coreProperties>
</file>