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24" y="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6B5-76BE-4E62-83A1-E8353CD2CD1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6F83-F9E2-4891-AA71-B9727E5F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6B5-76BE-4E62-83A1-E8353CD2CD1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6F83-F9E2-4891-AA71-B9727E5F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5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6B5-76BE-4E62-83A1-E8353CD2CD1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6F83-F9E2-4891-AA71-B9727E5F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3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6B5-76BE-4E62-83A1-E8353CD2CD1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6F83-F9E2-4891-AA71-B9727E5F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6B5-76BE-4E62-83A1-E8353CD2CD1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6F83-F9E2-4891-AA71-B9727E5F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7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6B5-76BE-4E62-83A1-E8353CD2CD1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6F83-F9E2-4891-AA71-B9727E5F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7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6B5-76BE-4E62-83A1-E8353CD2CD1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6F83-F9E2-4891-AA71-B9727E5F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0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6B5-76BE-4E62-83A1-E8353CD2CD1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6F83-F9E2-4891-AA71-B9727E5F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6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6B5-76BE-4E62-83A1-E8353CD2CD1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6F83-F9E2-4891-AA71-B9727E5F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6B5-76BE-4E62-83A1-E8353CD2CD1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6F83-F9E2-4891-AA71-B9727E5F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0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6B5-76BE-4E62-83A1-E8353CD2CD1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6F83-F9E2-4891-AA71-B9727E5F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396B5-76BE-4E62-83A1-E8353CD2CD1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06F83-F9E2-4891-AA71-B9727E5F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Hands on HDFS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09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54" y="233463"/>
            <a:ext cx="11618980" cy="4593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9086" y="5544458"/>
            <a:ext cx="29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presents the HDFS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0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251224"/>
            <a:ext cx="11893180" cy="3986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1486" y="5000171"/>
            <a:ext cx="441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new folder in “</a:t>
            </a:r>
            <a:r>
              <a:rPr lang="en-US" dirty="0" err="1" smtClean="0"/>
              <a:t>tmp</a:t>
            </a:r>
            <a:r>
              <a:rPr lang="en-US" dirty="0" smtClean="0"/>
              <a:t>” called “data”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7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12" y="323849"/>
            <a:ext cx="11051992" cy="4437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4800" y="5524500"/>
            <a:ext cx="753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Upload two csv files from your local computer to HDFS (in the folder of “data”)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48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6" y="2089150"/>
            <a:ext cx="11530808" cy="3556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57250" y="1079500"/>
            <a:ext cx="1524000" cy="188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6950" y="762000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2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626458"/>
            <a:ext cx="12015987" cy="4177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0650" y="5492750"/>
            <a:ext cx="612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permission of a file or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8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HDFS from Terminal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843" y="1690688"/>
            <a:ext cx="5709457" cy="3742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300" y="5905500"/>
            <a:ext cx="610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to this </a:t>
            </a:r>
            <a:r>
              <a:rPr lang="en-US" dirty="0" err="1" smtClean="0"/>
              <a:t>url</a:t>
            </a:r>
            <a:r>
              <a:rPr lang="en-US" dirty="0" smtClean="0"/>
              <a:t> with credential: root/your </a:t>
            </a:r>
            <a:r>
              <a:rPr lang="en-US" dirty="0" err="1" smtClean="0"/>
              <a:t>passwd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4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112" y="850300"/>
            <a:ext cx="6671476" cy="34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4450" y="4781550"/>
            <a:ext cx="950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Issue command “Hadoop fs -ls /” to list all the directories and files under the root 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54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305" y="991150"/>
            <a:ext cx="7186389" cy="138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3740150"/>
            <a:ext cx="436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the directories and files under “/</a:t>
            </a:r>
            <a:r>
              <a:rPr lang="en-US" dirty="0" err="1" smtClean="0"/>
              <a:t>tmp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97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913" y="1415150"/>
            <a:ext cx="7572573" cy="155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374015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the directories and files under “/</a:t>
            </a:r>
            <a:r>
              <a:rPr lang="en-US" dirty="0" err="1" smtClean="0"/>
              <a:t>tmp</a:t>
            </a:r>
            <a:r>
              <a:rPr lang="en-US" dirty="0" smtClean="0"/>
              <a:t>/data”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0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195" y="2492432"/>
            <a:ext cx="6549044" cy="308265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Recall Hadoop </a:t>
            </a:r>
            <a:r>
              <a:rPr lang="en-US" dirty="0" err="1" smtClean="0"/>
              <a:t>Achitecture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742" y="1008733"/>
            <a:ext cx="8335689" cy="484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2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HDFS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HDFS </a:t>
            </a:r>
            <a:r>
              <a:rPr lang="en-US" dirty="0"/>
              <a:t>is a scalable, fault-tolerant, distributed storage </a:t>
            </a:r>
            <a:r>
              <a:rPr lang="en-US" dirty="0" smtClean="0"/>
              <a:t>system</a:t>
            </a:r>
          </a:p>
          <a:p>
            <a:r>
              <a:rPr lang="en-US" dirty="0"/>
              <a:t>HDFS has demonstrated production scalability of up to 200 PB of storage and a single cluster of 4500 servers, supporting close to a billion files and blocks. </a:t>
            </a:r>
          </a:p>
        </p:txBody>
      </p:sp>
      <p:pic>
        <p:nvPicPr>
          <p:cNvPr id="4" name="Picture 2" descr="Image result for HD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67" y="3642331"/>
            <a:ext cx="4796444" cy="29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2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94" y="28173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Hands on HDFS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3929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03" y="1190262"/>
            <a:ext cx="7007629" cy="5667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705" y="340822"/>
            <a:ext cx="8345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Close VM with “Save State”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8465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VM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634" y="1690688"/>
            <a:ext cx="5749475" cy="47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7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81" y="545945"/>
            <a:ext cx="6839382" cy="45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2422" y="5536276"/>
            <a:ext cx="876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to this website, and use </a:t>
            </a:r>
            <a:r>
              <a:rPr lang="en-US" dirty="0" err="1" smtClean="0"/>
              <a:t>maria_dev</a:t>
            </a:r>
            <a:r>
              <a:rPr lang="en-US" dirty="0" smtClean="0"/>
              <a:t>/</a:t>
            </a:r>
            <a:r>
              <a:rPr lang="en-US" dirty="0" err="1" smtClean="0"/>
              <a:t>maria_dev</a:t>
            </a:r>
            <a:r>
              <a:rPr lang="en-US" dirty="0" smtClean="0"/>
              <a:t> to login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0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" y="1320031"/>
            <a:ext cx="11554692" cy="48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28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163</Words>
  <Application>Microsoft Office PowerPoint</Application>
  <PresentationFormat>Widescreen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Hands on HDFS</vt:lpstr>
      <vt:lpstr>Recall Hadoop Achitecture</vt:lpstr>
      <vt:lpstr>PowerPoint Presentation</vt:lpstr>
      <vt:lpstr>Recall HDFS</vt:lpstr>
      <vt:lpstr>Hands on HDFS</vt:lpstr>
      <vt:lpstr>PowerPoint Presentation</vt:lpstr>
      <vt:lpstr>Launch VM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View HDFS from Terminal</vt:lpstr>
      <vt:lpstr>PowerPoint Presentation</vt:lpstr>
      <vt:lpstr>PowerPoint Presentation</vt:lpstr>
      <vt:lpstr>PowerPoint Presentation</vt:lpstr>
    </vt:vector>
  </TitlesOfParts>
  <Company>Kennesaw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 Xie</dc:creator>
  <cp:lastModifiedBy>Ying Xie</cp:lastModifiedBy>
  <cp:revision>19</cp:revision>
  <dcterms:created xsi:type="dcterms:W3CDTF">2021-02-12T00:55:48Z</dcterms:created>
  <dcterms:modified xsi:type="dcterms:W3CDTF">2021-02-12T05:20:34Z</dcterms:modified>
</cp:coreProperties>
</file>