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53"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2B9B367E-091E-4A9D-85A1-D15517959875}">
  <a:tblStyle styleId="{2B9B367E-091E-4A9D-85A1-D15517959875}" styleName="Table_0">
    <a:wholeTbl>
      <a:tcTxStyle b="off" i="off">
        <a:font>
          <a:latin typeface="Arial"/>
          <a:ea typeface="Arial"/>
          <a:cs typeface="Arial"/>
        </a:font>
        <a:schemeClr val="dk1"/>
      </a:tcTxStyle>
      <a:tcStyle>
        <a:tcBdr>
          <a:left>
            <a:ln cap="flat" cmpd="sng" w="12700">
              <a:solidFill>
                <a:schemeClr val="lt1"/>
              </a:solidFill>
              <a:prstDash val="solid"/>
              <a:round/>
              <a:headEnd len="sm" w="sm" type="none"/>
              <a:tailEnd len="sm" w="sm" type="none"/>
            </a:ln>
          </a:left>
          <a:right>
            <a:ln cap="flat" cmpd="sng" w="12700">
              <a:solidFill>
                <a:schemeClr val="lt1"/>
              </a:solidFill>
              <a:prstDash val="solid"/>
              <a:round/>
              <a:headEnd len="sm" w="sm" type="none"/>
              <a:tailEnd len="sm" w="sm" type="none"/>
            </a:ln>
          </a:right>
          <a:top>
            <a:ln cap="flat" cmpd="sng" w="12700">
              <a:solidFill>
                <a:schemeClr val="lt1"/>
              </a:solidFill>
              <a:prstDash val="solid"/>
              <a:round/>
              <a:headEnd len="sm" w="sm" type="none"/>
              <a:tailEnd len="sm" w="sm" type="none"/>
            </a:ln>
          </a:top>
          <a:bottom>
            <a:ln cap="flat" cmpd="sng" w="12700">
              <a:solidFill>
                <a:schemeClr val="lt1"/>
              </a:solidFill>
              <a:prstDash val="solid"/>
              <a:round/>
              <a:headEnd len="sm" w="sm" type="none"/>
              <a:tailEnd len="sm" w="sm" type="none"/>
            </a:ln>
          </a:bottom>
          <a:insideH>
            <a:ln cap="flat" cmpd="sng" w="12700">
              <a:solidFill>
                <a:schemeClr val="lt1"/>
              </a:solidFill>
              <a:prstDash val="solid"/>
              <a:round/>
              <a:headEnd len="sm" w="sm" type="none"/>
              <a:tailEnd len="sm" w="sm" type="none"/>
            </a:ln>
          </a:insideH>
          <a:insideV>
            <a:ln cap="flat" cmpd="sng" w="12700">
              <a:solidFill>
                <a:schemeClr val="lt1"/>
              </a:solidFill>
              <a:prstDash val="solid"/>
              <a:round/>
              <a:headEnd len="sm" w="sm" type="none"/>
              <a:tailEnd len="sm" w="sm" type="none"/>
            </a:ln>
          </a:insideV>
        </a:tcBdr>
        <a:fill>
          <a:solidFill>
            <a:srgbClr val="F9E9E7"/>
          </a:solidFill>
        </a:fill>
      </a:tcStyle>
    </a:wholeTbl>
    <a:band1H>
      <a:tcTxStyle/>
      <a:tcStyle>
        <a:fill>
          <a:solidFill>
            <a:srgbClr val="F3D1CB"/>
          </a:solidFill>
        </a:fill>
      </a:tcStyle>
    </a:band1H>
    <a:band2H>
      <a:tcTxStyle/>
    </a:band2H>
    <a:band1V>
      <a:tcTxStyle/>
      <a:tcStyle>
        <a:fill>
          <a:solidFill>
            <a:srgbClr val="F3D1CB"/>
          </a:solidFill>
        </a:fill>
      </a:tcStyle>
    </a:band1V>
    <a:band2V>
      <a:tcTxStyle/>
    </a:band2V>
    <a:lastCol>
      <a:tcTxStyle b="on" i="off">
        <a:font>
          <a:latin typeface="Arial"/>
          <a:ea typeface="Arial"/>
          <a:cs typeface="Arial"/>
        </a:font>
        <a:schemeClr val="lt1"/>
      </a:tcTxStyle>
      <a:tcStyle>
        <a:fill>
          <a:solidFill>
            <a:schemeClr val="accent1"/>
          </a:solidFill>
        </a:fill>
      </a:tcStyle>
    </a:lastCol>
    <a:firstCol>
      <a:tcTxStyle b="on" i="off">
        <a:font>
          <a:latin typeface="Arial"/>
          <a:ea typeface="Arial"/>
          <a:cs typeface="Arial"/>
        </a:font>
        <a:schemeClr val="lt1"/>
      </a:tcTxStyle>
      <a:tcStyle>
        <a:fill>
          <a:solidFill>
            <a:schemeClr val="accent1"/>
          </a:solidFill>
        </a:fill>
      </a:tcStyle>
    </a:firstCol>
    <a:lastRow>
      <a:tcTxStyle b="on" i="off">
        <a:font>
          <a:latin typeface="Arial"/>
          <a:ea typeface="Arial"/>
          <a:cs typeface="Arial"/>
        </a:font>
        <a:schemeClr val="lt1"/>
      </a:tcTxStyle>
      <a:tcStyle>
        <a:tcBdr>
          <a:top>
            <a:ln cap="flat" cmpd="sng" w="38100">
              <a:solidFill>
                <a:schemeClr val="lt1"/>
              </a:solidFill>
              <a:prstDash val="solid"/>
              <a:round/>
              <a:headEnd len="sm" w="sm" type="none"/>
              <a:tailEnd len="sm" w="sm" type="none"/>
            </a:ln>
          </a:top>
        </a:tcBdr>
        <a:fill>
          <a:solidFill>
            <a:schemeClr val="accent1"/>
          </a:solidFill>
        </a:fill>
      </a:tcStyle>
    </a:lastRow>
    <a:seCell>
      <a:tcTxStyle/>
    </a:seCell>
    <a:swCell>
      <a:tcTxStyle/>
    </a:swCell>
    <a:firstRow>
      <a:tcTxStyle b="on" i="off">
        <a:font>
          <a:latin typeface="Arial"/>
          <a:ea typeface="Arial"/>
          <a:cs typeface="Arial"/>
        </a:font>
        <a:schemeClr val="lt1"/>
      </a:tcTxStyle>
      <a:tcStyle>
        <a:tcBdr>
          <a:bottom>
            <a:ln cap="flat" cmpd="sng" w="38100">
              <a:solidFill>
                <a:schemeClr val="lt1"/>
              </a:solidFill>
              <a:prstDash val="solid"/>
              <a:round/>
              <a:headEnd len="sm" w="sm" type="none"/>
              <a:tailEnd len="sm" w="sm" type="none"/>
            </a:ln>
          </a:bottom>
        </a:tcBdr>
        <a:fill>
          <a:solidFill>
            <a:schemeClr val="accent1"/>
          </a:solidFill>
        </a:fill>
      </a:tcStyle>
    </a:firstRow>
    <a:neCell>
      <a:tcTxStyle/>
    </a:neCell>
    <a:nwCell>
      <a:tcTxStyle/>
    </a:nwCell>
  </a:tblStyle>
</a:tblStyleLst>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slide" Target="slides/slide24.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11" Type="http://schemas.openxmlformats.org/officeDocument/2006/relationships/slide" Target="slides/slide6.xml"/><Relationship Id="rId33" Type="http://schemas.openxmlformats.org/officeDocument/2006/relationships/slide" Target="slides/slide28.xml"/><Relationship Id="rId10" Type="http://schemas.openxmlformats.org/officeDocument/2006/relationships/slide" Target="slides/slide5.xml"/><Relationship Id="rId32" Type="http://schemas.openxmlformats.org/officeDocument/2006/relationships/slide" Target="slides/slide27.xml"/><Relationship Id="rId13" Type="http://schemas.openxmlformats.org/officeDocument/2006/relationships/slide" Target="slides/slide8.xml"/><Relationship Id="rId35" Type="http://schemas.openxmlformats.org/officeDocument/2006/relationships/slide" Target="slides/slide30.xml"/><Relationship Id="rId12" Type="http://schemas.openxmlformats.org/officeDocument/2006/relationships/slide" Target="slides/slide7.xml"/><Relationship Id="rId34" Type="http://schemas.openxmlformats.org/officeDocument/2006/relationships/slide" Target="slides/slide29.xml"/><Relationship Id="rId15" Type="http://schemas.openxmlformats.org/officeDocument/2006/relationships/slide" Target="slides/slide10.xml"/><Relationship Id="rId14" Type="http://schemas.openxmlformats.org/officeDocument/2006/relationships/slide" Target="slides/slide9.xml"/><Relationship Id="rId36" Type="http://schemas.openxmlformats.org/officeDocument/2006/relationships/slide" Target="slides/slide31.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 name="Shape 32"/>
        <p:cNvGrpSpPr/>
        <p:nvPr/>
      </p:nvGrpSpPr>
      <p:grpSpPr>
        <a:xfrm>
          <a:off x="0" y="0"/>
          <a:ext cx="0" cy="0"/>
          <a:chOff x="0" y="0"/>
          <a:chExt cx="0" cy="0"/>
        </a:xfrm>
      </p:grpSpPr>
      <p:sp>
        <p:nvSpPr>
          <p:cNvPr id="33" name="Google Shape;33;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4" name="Google Shape;34;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 name="Shape 95"/>
        <p:cNvGrpSpPr/>
        <p:nvPr/>
      </p:nvGrpSpPr>
      <p:grpSpPr>
        <a:xfrm>
          <a:off x="0" y="0"/>
          <a:ext cx="0" cy="0"/>
          <a:chOff x="0" y="0"/>
          <a:chExt cx="0" cy="0"/>
        </a:xfrm>
      </p:grpSpPr>
      <p:sp>
        <p:nvSpPr>
          <p:cNvPr id="96" name="Google Shape;96;g6b0a7c6233_0_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7" name="Google Shape;97;g6b0a7c6233_0_7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 name="Shape 103"/>
        <p:cNvGrpSpPr/>
        <p:nvPr/>
      </p:nvGrpSpPr>
      <p:grpSpPr>
        <a:xfrm>
          <a:off x="0" y="0"/>
          <a:ext cx="0" cy="0"/>
          <a:chOff x="0" y="0"/>
          <a:chExt cx="0" cy="0"/>
        </a:xfrm>
      </p:grpSpPr>
      <p:sp>
        <p:nvSpPr>
          <p:cNvPr id="104" name="Google Shape;104;g6b0a7c6233_0_10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5" name="Google Shape;105;g6b0a7c6233_0_10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 name="Shape 110"/>
        <p:cNvGrpSpPr/>
        <p:nvPr/>
      </p:nvGrpSpPr>
      <p:grpSpPr>
        <a:xfrm>
          <a:off x="0" y="0"/>
          <a:ext cx="0" cy="0"/>
          <a:chOff x="0" y="0"/>
          <a:chExt cx="0" cy="0"/>
        </a:xfrm>
      </p:grpSpPr>
      <p:sp>
        <p:nvSpPr>
          <p:cNvPr id="111" name="Google Shape;111;g6c5dafc2df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2" name="Google Shape;112;g6c5dafc2df_1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 name="Shape 117"/>
        <p:cNvGrpSpPr/>
        <p:nvPr/>
      </p:nvGrpSpPr>
      <p:grpSpPr>
        <a:xfrm>
          <a:off x="0" y="0"/>
          <a:ext cx="0" cy="0"/>
          <a:chOff x="0" y="0"/>
          <a:chExt cx="0" cy="0"/>
        </a:xfrm>
      </p:grpSpPr>
      <p:sp>
        <p:nvSpPr>
          <p:cNvPr id="118" name="Google Shape;118;g6b0a7c6233_0_1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9" name="Google Shape;119;g6b0a7c6233_0_11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 name="Shape 124"/>
        <p:cNvGrpSpPr/>
        <p:nvPr/>
      </p:nvGrpSpPr>
      <p:grpSpPr>
        <a:xfrm>
          <a:off x="0" y="0"/>
          <a:ext cx="0" cy="0"/>
          <a:chOff x="0" y="0"/>
          <a:chExt cx="0" cy="0"/>
        </a:xfrm>
      </p:grpSpPr>
      <p:sp>
        <p:nvSpPr>
          <p:cNvPr id="125" name="Google Shape;125;g6b0a7c6233_0_1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6" name="Google Shape;126;g6b0a7c6233_0_14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1" name="Shape 131"/>
        <p:cNvGrpSpPr/>
        <p:nvPr/>
      </p:nvGrpSpPr>
      <p:grpSpPr>
        <a:xfrm>
          <a:off x="0" y="0"/>
          <a:ext cx="0" cy="0"/>
          <a:chOff x="0" y="0"/>
          <a:chExt cx="0" cy="0"/>
        </a:xfrm>
      </p:grpSpPr>
      <p:sp>
        <p:nvSpPr>
          <p:cNvPr id="132" name="Google Shape;132;g6b0a7c6233_0_15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33" name="Google Shape;133;g6b0a7c6233_0_1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8" name="Shape 138"/>
        <p:cNvGrpSpPr/>
        <p:nvPr/>
      </p:nvGrpSpPr>
      <p:grpSpPr>
        <a:xfrm>
          <a:off x="0" y="0"/>
          <a:ext cx="0" cy="0"/>
          <a:chOff x="0" y="0"/>
          <a:chExt cx="0" cy="0"/>
        </a:xfrm>
      </p:grpSpPr>
      <p:sp>
        <p:nvSpPr>
          <p:cNvPr id="139" name="Google Shape;139;g6b0a7c6233_0_1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0" name="Google Shape;140;g6b0a7c6233_0_16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5" name="Shape 145"/>
        <p:cNvGrpSpPr/>
        <p:nvPr/>
      </p:nvGrpSpPr>
      <p:grpSpPr>
        <a:xfrm>
          <a:off x="0" y="0"/>
          <a:ext cx="0" cy="0"/>
          <a:chOff x="0" y="0"/>
          <a:chExt cx="0" cy="0"/>
        </a:xfrm>
      </p:grpSpPr>
      <p:sp>
        <p:nvSpPr>
          <p:cNvPr id="146" name="Google Shape;146;g6b0a7c6233_0_19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7" name="Google Shape;147;g6b0a7c6233_0_19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 name="Shape 152"/>
        <p:cNvGrpSpPr/>
        <p:nvPr/>
      </p:nvGrpSpPr>
      <p:grpSpPr>
        <a:xfrm>
          <a:off x="0" y="0"/>
          <a:ext cx="0" cy="0"/>
          <a:chOff x="0" y="0"/>
          <a:chExt cx="0" cy="0"/>
        </a:xfrm>
      </p:grpSpPr>
      <p:sp>
        <p:nvSpPr>
          <p:cNvPr id="153" name="Google Shape;153;g6b0a7c6233_0_20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4" name="Google Shape;154;g6b0a7c6233_0_20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9" name="Shape 159"/>
        <p:cNvGrpSpPr/>
        <p:nvPr/>
      </p:nvGrpSpPr>
      <p:grpSpPr>
        <a:xfrm>
          <a:off x="0" y="0"/>
          <a:ext cx="0" cy="0"/>
          <a:chOff x="0" y="0"/>
          <a:chExt cx="0" cy="0"/>
        </a:xfrm>
      </p:grpSpPr>
      <p:sp>
        <p:nvSpPr>
          <p:cNvPr id="160" name="Google Shape;160;g6b0a7c6233_0_17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1" name="Google Shape;161;g6b0a7c6233_0_17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 name="Shape 40"/>
        <p:cNvGrpSpPr/>
        <p:nvPr/>
      </p:nvGrpSpPr>
      <p:grpSpPr>
        <a:xfrm>
          <a:off x="0" y="0"/>
          <a:ext cx="0" cy="0"/>
          <a:chOff x="0" y="0"/>
          <a:chExt cx="0" cy="0"/>
        </a:xfrm>
      </p:grpSpPr>
      <p:sp>
        <p:nvSpPr>
          <p:cNvPr id="41" name="Google Shape;41;p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2" name="Google Shape;42;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6" name="Shape 166"/>
        <p:cNvGrpSpPr/>
        <p:nvPr/>
      </p:nvGrpSpPr>
      <p:grpSpPr>
        <a:xfrm>
          <a:off x="0" y="0"/>
          <a:ext cx="0" cy="0"/>
          <a:chOff x="0" y="0"/>
          <a:chExt cx="0" cy="0"/>
        </a:xfrm>
      </p:grpSpPr>
      <p:sp>
        <p:nvSpPr>
          <p:cNvPr id="167" name="Google Shape;167;g6b0a7c6233_0_2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8" name="Google Shape;168;g6b0a7c6233_0_21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2" name="Shape 172"/>
        <p:cNvGrpSpPr/>
        <p:nvPr/>
      </p:nvGrpSpPr>
      <p:grpSpPr>
        <a:xfrm>
          <a:off x="0" y="0"/>
          <a:ext cx="0" cy="0"/>
          <a:chOff x="0" y="0"/>
          <a:chExt cx="0" cy="0"/>
        </a:xfrm>
      </p:grpSpPr>
      <p:sp>
        <p:nvSpPr>
          <p:cNvPr id="173" name="Google Shape;173;g6b0a7c6233_0_2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4" name="Google Shape;174;g6b0a7c6233_0_22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1" name="Shape 181"/>
        <p:cNvGrpSpPr/>
        <p:nvPr/>
      </p:nvGrpSpPr>
      <p:grpSpPr>
        <a:xfrm>
          <a:off x="0" y="0"/>
          <a:ext cx="0" cy="0"/>
          <a:chOff x="0" y="0"/>
          <a:chExt cx="0" cy="0"/>
        </a:xfrm>
      </p:grpSpPr>
      <p:sp>
        <p:nvSpPr>
          <p:cNvPr id="182" name="Google Shape;182;g6b0a7c6233_0_26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83" name="Google Shape;183;g6b0a7c6233_0_26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8" name="Shape 188"/>
        <p:cNvGrpSpPr/>
        <p:nvPr/>
      </p:nvGrpSpPr>
      <p:grpSpPr>
        <a:xfrm>
          <a:off x="0" y="0"/>
          <a:ext cx="0" cy="0"/>
          <a:chOff x="0" y="0"/>
          <a:chExt cx="0" cy="0"/>
        </a:xfrm>
      </p:grpSpPr>
      <p:sp>
        <p:nvSpPr>
          <p:cNvPr id="189" name="Google Shape;189;g6b0a7c6233_0_28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0" name="Google Shape;190;g6b0a7c6233_0_28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5" name="Shape 195"/>
        <p:cNvGrpSpPr/>
        <p:nvPr/>
      </p:nvGrpSpPr>
      <p:grpSpPr>
        <a:xfrm>
          <a:off x="0" y="0"/>
          <a:ext cx="0" cy="0"/>
          <a:chOff x="0" y="0"/>
          <a:chExt cx="0" cy="0"/>
        </a:xfrm>
      </p:grpSpPr>
      <p:sp>
        <p:nvSpPr>
          <p:cNvPr id="196" name="Google Shape;196;g6b0a7c6233_0_29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7" name="Google Shape;197;g6b0a7c6233_0_29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2" name="Shape 202"/>
        <p:cNvGrpSpPr/>
        <p:nvPr/>
      </p:nvGrpSpPr>
      <p:grpSpPr>
        <a:xfrm>
          <a:off x="0" y="0"/>
          <a:ext cx="0" cy="0"/>
          <a:chOff x="0" y="0"/>
          <a:chExt cx="0" cy="0"/>
        </a:xfrm>
      </p:grpSpPr>
      <p:sp>
        <p:nvSpPr>
          <p:cNvPr id="203" name="Google Shape;203;g6b0a7c6233_0_30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04" name="Google Shape;204;g6b0a7c6233_0_30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8" name="Shape 208"/>
        <p:cNvGrpSpPr/>
        <p:nvPr/>
      </p:nvGrpSpPr>
      <p:grpSpPr>
        <a:xfrm>
          <a:off x="0" y="0"/>
          <a:ext cx="0" cy="0"/>
          <a:chOff x="0" y="0"/>
          <a:chExt cx="0" cy="0"/>
        </a:xfrm>
      </p:grpSpPr>
      <p:sp>
        <p:nvSpPr>
          <p:cNvPr id="209" name="Google Shape;209;g6b0a7c6233_0_2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0" name="Google Shape;210;g6b0a7c6233_0_22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5" name="Shape 215"/>
        <p:cNvGrpSpPr/>
        <p:nvPr/>
      </p:nvGrpSpPr>
      <p:grpSpPr>
        <a:xfrm>
          <a:off x="0" y="0"/>
          <a:ext cx="0" cy="0"/>
          <a:chOff x="0" y="0"/>
          <a:chExt cx="0" cy="0"/>
        </a:xfrm>
      </p:grpSpPr>
      <p:sp>
        <p:nvSpPr>
          <p:cNvPr id="216" name="Google Shape;216;g6b0a7c6233_0_3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7" name="Google Shape;217;g6b0a7c6233_0_31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2" name="Shape 222"/>
        <p:cNvGrpSpPr/>
        <p:nvPr/>
      </p:nvGrpSpPr>
      <p:grpSpPr>
        <a:xfrm>
          <a:off x="0" y="0"/>
          <a:ext cx="0" cy="0"/>
          <a:chOff x="0" y="0"/>
          <a:chExt cx="0" cy="0"/>
        </a:xfrm>
      </p:grpSpPr>
      <p:sp>
        <p:nvSpPr>
          <p:cNvPr id="223" name="Google Shape;223;p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4" name="Google Shape;224;p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8" name="Shape 228"/>
        <p:cNvGrpSpPr/>
        <p:nvPr/>
      </p:nvGrpSpPr>
      <p:grpSpPr>
        <a:xfrm>
          <a:off x="0" y="0"/>
          <a:ext cx="0" cy="0"/>
          <a:chOff x="0" y="0"/>
          <a:chExt cx="0" cy="0"/>
        </a:xfrm>
      </p:grpSpPr>
      <p:sp>
        <p:nvSpPr>
          <p:cNvPr id="229" name="Google Shape;229;g6b0a7c6233_0_3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0" name="Google Shape;230;g6b0a7c6233_0_32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 name="Shape 46"/>
        <p:cNvGrpSpPr/>
        <p:nvPr/>
      </p:nvGrpSpPr>
      <p:grpSpPr>
        <a:xfrm>
          <a:off x="0" y="0"/>
          <a:ext cx="0" cy="0"/>
          <a:chOff x="0" y="0"/>
          <a:chExt cx="0" cy="0"/>
        </a:xfrm>
      </p:grpSpPr>
      <p:sp>
        <p:nvSpPr>
          <p:cNvPr id="47" name="Google Shape;47;p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8" name="Google Shape;48;p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4" name="Shape 234"/>
        <p:cNvGrpSpPr/>
        <p:nvPr/>
      </p:nvGrpSpPr>
      <p:grpSpPr>
        <a:xfrm>
          <a:off x="0" y="0"/>
          <a:ext cx="0" cy="0"/>
          <a:chOff x="0" y="0"/>
          <a:chExt cx="0" cy="0"/>
        </a:xfrm>
      </p:grpSpPr>
      <p:sp>
        <p:nvSpPr>
          <p:cNvPr id="235" name="Google Shape;235;g6b12494db2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6" name="Google Shape;236;g6b12494db2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0" name="Shape 240"/>
        <p:cNvGrpSpPr/>
        <p:nvPr/>
      </p:nvGrpSpPr>
      <p:grpSpPr>
        <a:xfrm>
          <a:off x="0" y="0"/>
          <a:ext cx="0" cy="0"/>
          <a:chOff x="0" y="0"/>
          <a:chExt cx="0" cy="0"/>
        </a:xfrm>
      </p:grpSpPr>
      <p:sp>
        <p:nvSpPr>
          <p:cNvPr id="241" name="Google Shape;241;p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42" name="Google Shape;242;p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 name="Shape 52"/>
        <p:cNvGrpSpPr/>
        <p:nvPr/>
      </p:nvGrpSpPr>
      <p:grpSpPr>
        <a:xfrm>
          <a:off x="0" y="0"/>
          <a:ext cx="0" cy="0"/>
          <a:chOff x="0" y="0"/>
          <a:chExt cx="0" cy="0"/>
        </a:xfrm>
      </p:grpSpPr>
      <p:sp>
        <p:nvSpPr>
          <p:cNvPr id="53" name="Google Shape;53;g6b0a7c6233_0_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4" name="Google Shape;54;g6b0a7c6233_0_3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 name="Shape 58"/>
        <p:cNvGrpSpPr/>
        <p:nvPr/>
      </p:nvGrpSpPr>
      <p:grpSpPr>
        <a:xfrm>
          <a:off x="0" y="0"/>
          <a:ext cx="0" cy="0"/>
          <a:chOff x="0" y="0"/>
          <a:chExt cx="0" cy="0"/>
        </a:xfrm>
      </p:grpSpPr>
      <p:sp>
        <p:nvSpPr>
          <p:cNvPr id="59" name="Google Shape;59;g6b0a7c6233_0_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0" name="Google Shape;60;g6b0a7c6233_0_5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 name="Shape 66"/>
        <p:cNvGrpSpPr/>
        <p:nvPr/>
      </p:nvGrpSpPr>
      <p:grpSpPr>
        <a:xfrm>
          <a:off x="0" y="0"/>
          <a:ext cx="0" cy="0"/>
          <a:chOff x="0" y="0"/>
          <a:chExt cx="0" cy="0"/>
        </a:xfrm>
      </p:grpSpPr>
      <p:sp>
        <p:nvSpPr>
          <p:cNvPr id="67" name="Google Shape;67;g6b0a7c6233_0_8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8" name="Google Shape;68;g6b0a7c6233_0_8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 name="Shape 74"/>
        <p:cNvGrpSpPr/>
        <p:nvPr/>
      </p:nvGrpSpPr>
      <p:grpSpPr>
        <a:xfrm>
          <a:off x="0" y="0"/>
          <a:ext cx="0" cy="0"/>
          <a:chOff x="0" y="0"/>
          <a:chExt cx="0" cy="0"/>
        </a:xfrm>
      </p:grpSpPr>
      <p:sp>
        <p:nvSpPr>
          <p:cNvPr id="75" name="Google Shape;75;g6b0a7c6233_0_4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76" name="Google Shape;76;g6b0a7c6233_0_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 name="Shape 81"/>
        <p:cNvGrpSpPr/>
        <p:nvPr/>
      </p:nvGrpSpPr>
      <p:grpSpPr>
        <a:xfrm>
          <a:off x="0" y="0"/>
          <a:ext cx="0" cy="0"/>
          <a:chOff x="0" y="0"/>
          <a:chExt cx="0" cy="0"/>
        </a:xfrm>
      </p:grpSpPr>
      <p:sp>
        <p:nvSpPr>
          <p:cNvPr id="82" name="Google Shape;82;p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3" name="Google Shape;83;p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 name="Shape 88"/>
        <p:cNvGrpSpPr/>
        <p:nvPr/>
      </p:nvGrpSpPr>
      <p:grpSpPr>
        <a:xfrm>
          <a:off x="0" y="0"/>
          <a:ext cx="0" cy="0"/>
          <a:chOff x="0" y="0"/>
          <a:chExt cx="0" cy="0"/>
        </a:xfrm>
      </p:grpSpPr>
      <p:sp>
        <p:nvSpPr>
          <p:cNvPr id="89" name="Google Shape;89;g6b0a7c6233_0_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0" name="Google Shape;90;g6b0a7c6233_0_6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8" name="Shape 8"/>
        <p:cNvGrpSpPr/>
        <p:nvPr/>
      </p:nvGrpSpPr>
      <p:grpSpPr>
        <a:xfrm>
          <a:off x="0" y="0"/>
          <a:ext cx="0" cy="0"/>
          <a:chOff x="0" y="0"/>
          <a:chExt cx="0" cy="0"/>
        </a:xfrm>
      </p:grpSpPr>
      <p:sp>
        <p:nvSpPr>
          <p:cNvPr id="9" name="Google Shape;9;p2"/>
          <p:cNvSpPr txBox="1"/>
          <p:nvPr>
            <p:ph idx="1" type="subTitle"/>
          </p:nvPr>
        </p:nvSpPr>
        <p:spPr>
          <a:xfrm>
            <a:off x="491066" y="499713"/>
            <a:ext cx="6468534" cy="1323748"/>
          </a:xfrm>
          <a:prstGeom prst="rect">
            <a:avLst/>
          </a:prstGeom>
          <a:noFill/>
          <a:ln>
            <a:noFill/>
          </a:ln>
        </p:spPr>
        <p:txBody>
          <a:bodyPr anchorCtr="0" anchor="t" bIns="45700" lIns="91425" spcFirstLastPara="1" rIns="91425" wrap="square" tIns="45700">
            <a:noAutofit/>
          </a:bodyPr>
          <a:lstStyle>
            <a:lvl1pPr lvl="0" marR="0" rtl="0" algn="l">
              <a:spcBef>
                <a:spcPts val="1320"/>
              </a:spcBef>
              <a:spcAft>
                <a:spcPts val="0"/>
              </a:spcAft>
              <a:buClr>
                <a:srgbClr val="44122B"/>
              </a:buClr>
              <a:buSzPts val="8580"/>
              <a:buFont typeface="Noto Sans Symbols"/>
              <a:buNone/>
              <a:defRPr b="0" i="0" sz="6600" u="none" cap="none" strike="noStrike">
                <a:solidFill>
                  <a:srgbClr val="44122B"/>
                </a:solidFill>
                <a:latin typeface="Arial"/>
                <a:ea typeface="Arial"/>
                <a:cs typeface="Arial"/>
                <a:sym typeface="Arial"/>
              </a:defRPr>
            </a:lvl1pPr>
            <a:lvl2pPr lvl="1" marR="0" rtl="0" algn="ctr">
              <a:spcBef>
                <a:spcPts val="480"/>
              </a:spcBef>
              <a:spcAft>
                <a:spcPts val="0"/>
              </a:spcAft>
              <a:buClr>
                <a:srgbClr val="948B8F"/>
              </a:buClr>
              <a:buSzPts val="3120"/>
              <a:buFont typeface="Arial"/>
              <a:buNone/>
              <a:defRPr b="0" i="0" sz="2400" u="none" cap="none" strike="noStrike">
                <a:solidFill>
                  <a:srgbClr val="948B8F"/>
                </a:solidFill>
                <a:latin typeface="Arial"/>
                <a:ea typeface="Arial"/>
                <a:cs typeface="Arial"/>
                <a:sym typeface="Arial"/>
              </a:defRPr>
            </a:lvl2pPr>
            <a:lvl3pPr lvl="2" marR="0" rtl="0" algn="ctr">
              <a:spcBef>
                <a:spcPts val="400"/>
              </a:spcBef>
              <a:spcAft>
                <a:spcPts val="0"/>
              </a:spcAft>
              <a:buClr>
                <a:srgbClr val="948B8F"/>
              </a:buClr>
              <a:buSzPts val="2000"/>
              <a:buFont typeface="Arial"/>
              <a:buNone/>
              <a:defRPr b="0" i="0" sz="2000" u="none" cap="none" strike="noStrike">
                <a:solidFill>
                  <a:srgbClr val="948B8F"/>
                </a:solidFill>
                <a:latin typeface="Arial"/>
                <a:ea typeface="Arial"/>
                <a:cs typeface="Arial"/>
                <a:sym typeface="Arial"/>
              </a:defRPr>
            </a:lvl3pPr>
            <a:lvl4pPr lvl="3" marR="0" rtl="0" algn="ctr">
              <a:spcBef>
                <a:spcPts val="400"/>
              </a:spcBef>
              <a:spcAft>
                <a:spcPts val="0"/>
              </a:spcAft>
              <a:buClr>
                <a:srgbClr val="948B8F"/>
              </a:buClr>
              <a:buSzPts val="2000"/>
              <a:buFont typeface="Arial"/>
              <a:buNone/>
              <a:defRPr b="0" i="0" sz="2000" u="none" cap="none" strike="noStrike">
                <a:solidFill>
                  <a:srgbClr val="948B8F"/>
                </a:solidFill>
                <a:latin typeface="Arial"/>
                <a:ea typeface="Arial"/>
                <a:cs typeface="Arial"/>
                <a:sym typeface="Arial"/>
              </a:defRPr>
            </a:lvl4pPr>
            <a:lvl5pPr lvl="4" marR="0" rtl="0" algn="ctr">
              <a:spcBef>
                <a:spcPts val="400"/>
              </a:spcBef>
              <a:spcAft>
                <a:spcPts val="0"/>
              </a:spcAft>
              <a:buClr>
                <a:srgbClr val="948B8F"/>
              </a:buClr>
              <a:buSzPts val="2000"/>
              <a:buFont typeface="Arial"/>
              <a:buNone/>
              <a:defRPr b="0" i="0" sz="2000" u="none" cap="none" strike="noStrike">
                <a:solidFill>
                  <a:srgbClr val="948B8F"/>
                </a:solidFill>
                <a:latin typeface="Arial"/>
                <a:ea typeface="Arial"/>
                <a:cs typeface="Arial"/>
                <a:sym typeface="Arial"/>
              </a:defRPr>
            </a:lvl5pPr>
            <a:lvl6pPr lvl="5" marR="0" rtl="0" algn="ctr">
              <a:spcBef>
                <a:spcPts val="400"/>
              </a:spcBef>
              <a:spcAft>
                <a:spcPts val="0"/>
              </a:spcAft>
              <a:buClr>
                <a:srgbClr val="948B8F"/>
              </a:buClr>
              <a:buSzPts val="2000"/>
              <a:buFont typeface="Arial"/>
              <a:buNone/>
              <a:defRPr b="0" i="0" sz="2000" u="none" cap="none" strike="noStrike">
                <a:solidFill>
                  <a:srgbClr val="948B8F"/>
                </a:solidFill>
                <a:latin typeface="Arial"/>
                <a:ea typeface="Arial"/>
                <a:cs typeface="Arial"/>
                <a:sym typeface="Arial"/>
              </a:defRPr>
            </a:lvl6pPr>
            <a:lvl7pPr lvl="6" marR="0" rtl="0" algn="ctr">
              <a:spcBef>
                <a:spcPts val="400"/>
              </a:spcBef>
              <a:spcAft>
                <a:spcPts val="0"/>
              </a:spcAft>
              <a:buClr>
                <a:srgbClr val="948B8F"/>
              </a:buClr>
              <a:buSzPts val="2000"/>
              <a:buFont typeface="Arial"/>
              <a:buNone/>
              <a:defRPr b="0" i="0" sz="2000" u="none" cap="none" strike="noStrike">
                <a:solidFill>
                  <a:srgbClr val="948B8F"/>
                </a:solidFill>
                <a:latin typeface="Arial"/>
                <a:ea typeface="Arial"/>
                <a:cs typeface="Arial"/>
                <a:sym typeface="Arial"/>
              </a:defRPr>
            </a:lvl7pPr>
            <a:lvl8pPr lvl="7" marR="0" rtl="0" algn="ctr">
              <a:spcBef>
                <a:spcPts val="400"/>
              </a:spcBef>
              <a:spcAft>
                <a:spcPts val="0"/>
              </a:spcAft>
              <a:buClr>
                <a:srgbClr val="948B8F"/>
              </a:buClr>
              <a:buSzPts val="2000"/>
              <a:buFont typeface="Arial"/>
              <a:buNone/>
              <a:defRPr b="0" i="0" sz="2000" u="none" cap="none" strike="noStrike">
                <a:solidFill>
                  <a:srgbClr val="948B8F"/>
                </a:solidFill>
                <a:latin typeface="Arial"/>
                <a:ea typeface="Arial"/>
                <a:cs typeface="Arial"/>
                <a:sym typeface="Arial"/>
              </a:defRPr>
            </a:lvl8pPr>
            <a:lvl9pPr lvl="8" marR="0" rtl="0" algn="ctr">
              <a:spcBef>
                <a:spcPts val="400"/>
              </a:spcBef>
              <a:spcAft>
                <a:spcPts val="0"/>
              </a:spcAft>
              <a:buClr>
                <a:srgbClr val="948B8F"/>
              </a:buClr>
              <a:buSzPts val="2000"/>
              <a:buFont typeface="Arial"/>
              <a:buNone/>
              <a:defRPr b="0" i="0" sz="2000" u="none" cap="none" strike="noStrike">
                <a:solidFill>
                  <a:srgbClr val="948B8F"/>
                </a:solidFill>
                <a:latin typeface="Arial"/>
                <a:ea typeface="Arial"/>
                <a:cs typeface="Arial"/>
                <a:sym typeface="Arial"/>
              </a:defRPr>
            </a:lvl9pPr>
          </a:lstStyle>
          <a:p/>
        </p:txBody>
      </p:sp>
      <p:sp>
        <p:nvSpPr>
          <p:cNvPr id="10" name="Google Shape;10;p2"/>
          <p:cNvSpPr txBox="1"/>
          <p:nvPr>
            <p:ph idx="2" type="body"/>
          </p:nvPr>
        </p:nvSpPr>
        <p:spPr>
          <a:xfrm>
            <a:off x="490538" y="1676928"/>
            <a:ext cx="6469062" cy="1287945"/>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720"/>
              </a:spcBef>
              <a:spcAft>
                <a:spcPts val="0"/>
              </a:spcAft>
              <a:buClr>
                <a:srgbClr val="E05E20"/>
              </a:buClr>
              <a:buSzPts val="4680"/>
              <a:buFont typeface="Noto Sans Symbols"/>
              <a:buNone/>
              <a:defRPr b="0" i="0" sz="3600" u="none" cap="none" strike="noStrike">
                <a:solidFill>
                  <a:srgbClr val="E05E20"/>
                </a:solidFill>
                <a:latin typeface="Arial"/>
                <a:ea typeface="Arial"/>
                <a:cs typeface="Arial"/>
                <a:sym typeface="Arial"/>
              </a:defRPr>
            </a:lvl1pPr>
            <a:lvl2pPr indent="-426719" lvl="1" marL="914400" marR="0" rtl="0" algn="l">
              <a:spcBef>
                <a:spcPts val="480"/>
              </a:spcBef>
              <a:spcAft>
                <a:spcPts val="0"/>
              </a:spcAft>
              <a:buClr>
                <a:srgbClr val="464847"/>
              </a:buClr>
              <a:buSzPts val="3120"/>
              <a:buFont typeface="Arial"/>
              <a:buChar char="-"/>
              <a:defRPr b="0" i="0" sz="2400" u="none" cap="none" strike="noStrike">
                <a:solidFill>
                  <a:srgbClr val="464847"/>
                </a:solidFill>
                <a:latin typeface="Arial"/>
                <a:ea typeface="Arial"/>
                <a:cs typeface="Arial"/>
                <a:sym typeface="Arial"/>
              </a:defRPr>
            </a:lvl2pPr>
            <a:lvl3pPr indent="-355600" lvl="2" marL="1371600" marR="0" rtl="0" algn="l">
              <a:spcBef>
                <a:spcPts val="400"/>
              </a:spcBef>
              <a:spcAft>
                <a:spcPts val="0"/>
              </a:spcAft>
              <a:buClr>
                <a:srgbClr val="464847"/>
              </a:buClr>
              <a:buSzPts val="2000"/>
              <a:buFont typeface="Arial"/>
              <a:buChar char="•"/>
              <a:defRPr b="0" i="0" sz="2000" u="none" cap="none" strike="noStrike">
                <a:solidFill>
                  <a:srgbClr val="464847"/>
                </a:solidFill>
                <a:latin typeface="Arial"/>
                <a:ea typeface="Arial"/>
                <a:cs typeface="Arial"/>
                <a:sym typeface="Arial"/>
              </a:defRPr>
            </a:lvl3pPr>
            <a:lvl4pPr indent="-355600" lvl="3" marL="1828800" marR="0" rtl="0" algn="l">
              <a:spcBef>
                <a:spcPts val="400"/>
              </a:spcBef>
              <a:spcAft>
                <a:spcPts val="0"/>
              </a:spcAft>
              <a:buClr>
                <a:srgbClr val="464847"/>
              </a:buClr>
              <a:buSzPts val="2000"/>
              <a:buFont typeface="Arial"/>
              <a:buChar char="-"/>
              <a:defRPr b="0" i="0" sz="2000" u="none" cap="none" strike="noStrike">
                <a:solidFill>
                  <a:srgbClr val="464847"/>
                </a:solidFill>
                <a:latin typeface="Arial"/>
                <a:ea typeface="Arial"/>
                <a:cs typeface="Arial"/>
                <a:sym typeface="Arial"/>
              </a:defRPr>
            </a:lvl4pPr>
            <a:lvl5pPr indent="-355600" lvl="4" marL="2286000" marR="0" rtl="0" algn="l">
              <a:spcBef>
                <a:spcPts val="400"/>
              </a:spcBef>
              <a:spcAft>
                <a:spcPts val="0"/>
              </a:spcAft>
              <a:buClr>
                <a:srgbClr val="464847"/>
              </a:buClr>
              <a:buSzPts val="2000"/>
              <a:buFont typeface="Arial"/>
              <a:buChar char="◦"/>
              <a:defRPr b="0" i="0" sz="2000" u="none" cap="none" strike="noStrike">
                <a:solidFill>
                  <a:srgbClr val="464847"/>
                </a:solidFill>
                <a:latin typeface="Arial"/>
                <a:ea typeface="Arial"/>
                <a:cs typeface="Arial"/>
                <a:sym typeface="Arial"/>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sp>
        <p:nvSpPr>
          <p:cNvPr id="11" name="Google Shape;11;p2"/>
          <p:cNvSpPr txBox="1"/>
          <p:nvPr>
            <p:ph idx="3" type="body"/>
          </p:nvPr>
        </p:nvSpPr>
        <p:spPr>
          <a:xfrm>
            <a:off x="490538" y="2951018"/>
            <a:ext cx="6469062" cy="1689438"/>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560"/>
              </a:spcBef>
              <a:spcAft>
                <a:spcPts val="0"/>
              </a:spcAft>
              <a:buClr>
                <a:srgbClr val="E05E20"/>
              </a:buClr>
              <a:buSzPts val="3640"/>
              <a:buFont typeface="Noto Sans Symbols"/>
              <a:buNone/>
              <a:defRPr b="0" i="0" sz="2800" u="none" cap="none" strike="noStrike">
                <a:solidFill>
                  <a:srgbClr val="E05E20"/>
                </a:solidFill>
                <a:latin typeface="Arial"/>
                <a:ea typeface="Arial"/>
                <a:cs typeface="Arial"/>
                <a:sym typeface="Arial"/>
              </a:defRPr>
            </a:lvl1pPr>
            <a:lvl2pPr indent="-426719" lvl="1" marL="914400" marR="0" rtl="0" algn="l">
              <a:spcBef>
                <a:spcPts val="480"/>
              </a:spcBef>
              <a:spcAft>
                <a:spcPts val="0"/>
              </a:spcAft>
              <a:buClr>
                <a:srgbClr val="464847"/>
              </a:buClr>
              <a:buSzPts val="3120"/>
              <a:buFont typeface="Arial"/>
              <a:buChar char="-"/>
              <a:defRPr b="0" i="0" sz="2400" u="none" cap="none" strike="noStrike">
                <a:solidFill>
                  <a:srgbClr val="464847"/>
                </a:solidFill>
                <a:latin typeface="Arial"/>
                <a:ea typeface="Arial"/>
                <a:cs typeface="Arial"/>
                <a:sym typeface="Arial"/>
              </a:defRPr>
            </a:lvl2pPr>
            <a:lvl3pPr indent="-355600" lvl="2" marL="1371600" marR="0" rtl="0" algn="l">
              <a:spcBef>
                <a:spcPts val="400"/>
              </a:spcBef>
              <a:spcAft>
                <a:spcPts val="0"/>
              </a:spcAft>
              <a:buClr>
                <a:srgbClr val="464847"/>
              </a:buClr>
              <a:buSzPts val="2000"/>
              <a:buFont typeface="Arial"/>
              <a:buChar char="•"/>
              <a:defRPr b="0" i="0" sz="2000" u="none" cap="none" strike="noStrike">
                <a:solidFill>
                  <a:srgbClr val="464847"/>
                </a:solidFill>
                <a:latin typeface="Arial"/>
                <a:ea typeface="Arial"/>
                <a:cs typeface="Arial"/>
                <a:sym typeface="Arial"/>
              </a:defRPr>
            </a:lvl3pPr>
            <a:lvl4pPr indent="-355600" lvl="3" marL="1828800" marR="0" rtl="0" algn="l">
              <a:spcBef>
                <a:spcPts val="400"/>
              </a:spcBef>
              <a:spcAft>
                <a:spcPts val="0"/>
              </a:spcAft>
              <a:buClr>
                <a:srgbClr val="464847"/>
              </a:buClr>
              <a:buSzPts val="2000"/>
              <a:buFont typeface="Arial"/>
              <a:buChar char="-"/>
              <a:defRPr b="0" i="0" sz="2000" u="none" cap="none" strike="noStrike">
                <a:solidFill>
                  <a:srgbClr val="464847"/>
                </a:solidFill>
                <a:latin typeface="Arial"/>
                <a:ea typeface="Arial"/>
                <a:cs typeface="Arial"/>
                <a:sym typeface="Arial"/>
              </a:defRPr>
            </a:lvl4pPr>
            <a:lvl5pPr indent="-355600" lvl="4" marL="2286000" marR="0" rtl="0" algn="l">
              <a:spcBef>
                <a:spcPts val="400"/>
              </a:spcBef>
              <a:spcAft>
                <a:spcPts val="0"/>
              </a:spcAft>
              <a:buClr>
                <a:srgbClr val="464847"/>
              </a:buClr>
              <a:buSzPts val="2000"/>
              <a:buFont typeface="Arial"/>
              <a:buChar char="◦"/>
              <a:defRPr b="0" i="0" sz="2000" u="none" cap="none" strike="noStrike">
                <a:solidFill>
                  <a:srgbClr val="464847"/>
                </a:solidFill>
                <a:latin typeface="Arial"/>
                <a:ea typeface="Arial"/>
                <a:cs typeface="Arial"/>
                <a:sym typeface="Arial"/>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ingle Content">
  <p:cSld name="Single Content">
    <p:spTree>
      <p:nvGrpSpPr>
        <p:cNvPr id="12" name="Shape 12"/>
        <p:cNvGrpSpPr/>
        <p:nvPr/>
      </p:nvGrpSpPr>
      <p:grpSpPr>
        <a:xfrm>
          <a:off x="0" y="0"/>
          <a:ext cx="0" cy="0"/>
          <a:chOff x="0" y="0"/>
          <a:chExt cx="0" cy="0"/>
        </a:xfrm>
      </p:grpSpPr>
      <p:sp>
        <p:nvSpPr>
          <p:cNvPr id="13" name="Google Shape;13;p3"/>
          <p:cNvSpPr/>
          <p:nvPr/>
        </p:nvSpPr>
        <p:spPr>
          <a:xfrm>
            <a:off x="0" y="1150938"/>
            <a:ext cx="12192000" cy="5830630"/>
          </a:xfrm>
          <a:prstGeom prst="rect">
            <a:avLst/>
          </a:prstGeom>
          <a:solidFill>
            <a:srgbClr val="EDFDF9"/>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2000" u="none" cap="none" strike="noStrike">
              <a:solidFill>
                <a:schemeClr val="lt1"/>
              </a:solidFill>
              <a:latin typeface="Arial"/>
              <a:ea typeface="Arial"/>
              <a:cs typeface="Arial"/>
              <a:sym typeface="Arial"/>
            </a:endParaRPr>
          </a:p>
        </p:txBody>
      </p:sp>
      <p:sp>
        <p:nvSpPr>
          <p:cNvPr id="14" name="Google Shape;14;p3"/>
          <p:cNvSpPr txBox="1"/>
          <p:nvPr>
            <p:ph idx="1" type="body"/>
          </p:nvPr>
        </p:nvSpPr>
        <p:spPr>
          <a:xfrm>
            <a:off x="1308099" y="1423086"/>
            <a:ext cx="10338816" cy="4800600"/>
          </a:xfrm>
          <a:prstGeom prst="rect">
            <a:avLst/>
          </a:prstGeom>
          <a:noFill/>
          <a:ln>
            <a:noFill/>
          </a:ln>
        </p:spPr>
        <p:txBody>
          <a:bodyPr anchorCtr="0" anchor="t" bIns="45700" lIns="91425" spcFirstLastPara="1" rIns="91425" wrap="square" tIns="45700">
            <a:noAutofit/>
          </a:bodyPr>
          <a:lstStyle>
            <a:lvl1pPr indent="-426719" lvl="0" marL="457200" marR="0" rtl="0" algn="l">
              <a:spcBef>
                <a:spcPts val="480"/>
              </a:spcBef>
              <a:spcAft>
                <a:spcPts val="0"/>
              </a:spcAft>
              <a:buClr>
                <a:srgbClr val="44122B"/>
              </a:buClr>
              <a:buSzPts val="3120"/>
              <a:buFont typeface="Noto Sans Symbols"/>
              <a:buChar char="▪"/>
              <a:defRPr b="0" i="0" sz="2400" u="none" cap="none" strike="noStrike">
                <a:solidFill>
                  <a:srgbClr val="44122B"/>
                </a:solidFill>
                <a:latin typeface="Arial"/>
                <a:ea typeface="Arial"/>
                <a:cs typeface="Arial"/>
                <a:sym typeface="Arial"/>
              </a:defRPr>
            </a:lvl1pPr>
            <a:lvl2pPr indent="-393700" lvl="1" marL="914400" marR="0" rtl="0" algn="l">
              <a:spcBef>
                <a:spcPts val="400"/>
              </a:spcBef>
              <a:spcAft>
                <a:spcPts val="0"/>
              </a:spcAft>
              <a:buClr>
                <a:srgbClr val="44122B"/>
              </a:buClr>
              <a:buSzPts val="2600"/>
              <a:buFont typeface="Arial"/>
              <a:buChar char="-"/>
              <a:defRPr b="0" i="0" sz="2000" u="none" cap="none" strike="noStrike">
                <a:solidFill>
                  <a:srgbClr val="44122B"/>
                </a:solidFill>
                <a:latin typeface="Arial"/>
                <a:ea typeface="Arial"/>
                <a:cs typeface="Arial"/>
                <a:sym typeface="Arial"/>
              </a:defRPr>
            </a:lvl2pPr>
            <a:lvl3pPr indent="-342900" lvl="2" marL="1371600" marR="0" rtl="0" algn="l">
              <a:spcBef>
                <a:spcPts val="360"/>
              </a:spcBef>
              <a:spcAft>
                <a:spcPts val="0"/>
              </a:spcAft>
              <a:buClr>
                <a:srgbClr val="44122B"/>
              </a:buClr>
              <a:buSzPts val="1800"/>
              <a:buFont typeface="Arial"/>
              <a:buChar char="•"/>
              <a:defRPr b="0" i="0" sz="1800" u="none" cap="none" strike="noStrike">
                <a:solidFill>
                  <a:srgbClr val="44122B"/>
                </a:solidFill>
                <a:latin typeface="Arial"/>
                <a:ea typeface="Arial"/>
                <a:cs typeface="Arial"/>
                <a:sym typeface="Arial"/>
              </a:defRPr>
            </a:lvl3pPr>
            <a:lvl4pPr indent="-228600" lvl="3" marL="1828800" marR="0" rtl="0" algn="l">
              <a:lnSpc>
                <a:spcPct val="100000"/>
              </a:lnSpc>
              <a:spcBef>
                <a:spcPts val="360"/>
              </a:spcBef>
              <a:spcAft>
                <a:spcPts val="0"/>
              </a:spcAft>
              <a:buClr>
                <a:srgbClr val="44122B"/>
              </a:buClr>
              <a:buSzPts val="1800"/>
              <a:buFont typeface="Arial"/>
              <a:buNone/>
              <a:defRPr b="0" i="0" sz="1800" u="none" cap="none" strike="noStrike">
                <a:solidFill>
                  <a:srgbClr val="44122B"/>
                </a:solidFill>
                <a:latin typeface="Arial"/>
                <a:ea typeface="Arial"/>
                <a:cs typeface="Arial"/>
                <a:sym typeface="Arial"/>
              </a:defRPr>
            </a:lvl4pPr>
            <a:lvl5pPr indent="-228600" lvl="4" marL="2286000" marR="0" rtl="0" algn="l">
              <a:lnSpc>
                <a:spcPct val="100000"/>
              </a:lnSpc>
              <a:spcBef>
                <a:spcPts val="320"/>
              </a:spcBef>
              <a:spcAft>
                <a:spcPts val="0"/>
              </a:spcAft>
              <a:buClr>
                <a:srgbClr val="44122B"/>
              </a:buClr>
              <a:buSzPts val="1600"/>
              <a:buFont typeface="Arial"/>
              <a:buNone/>
              <a:defRPr b="0" i="0" sz="1600" u="none" cap="none" strike="noStrike">
                <a:solidFill>
                  <a:srgbClr val="44122B"/>
                </a:solidFill>
                <a:latin typeface="Arial"/>
                <a:ea typeface="Arial"/>
                <a:cs typeface="Arial"/>
                <a:sym typeface="Arial"/>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sp>
        <p:nvSpPr>
          <p:cNvPr id="15" name="Google Shape;15;p3"/>
          <p:cNvSpPr/>
          <p:nvPr/>
        </p:nvSpPr>
        <p:spPr>
          <a:xfrm>
            <a:off x="6830291" y="0"/>
            <a:ext cx="5361709" cy="1150938"/>
          </a:xfrm>
          <a:prstGeom prst="rect">
            <a:avLst/>
          </a:prstGeom>
          <a:solidFill>
            <a:srgbClr val="7FC3AC"/>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2000" u="none" cap="none" strike="noStrike">
              <a:solidFill>
                <a:schemeClr val="lt1"/>
              </a:solidFill>
              <a:latin typeface="Arial"/>
              <a:ea typeface="Arial"/>
              <a:cs typeface="Arial"/>
              <a:sym typeface="Arial"/>
            </a:endParaRPr>
          </a:p>
        </p:txBody>
      </p:sp>
      <p:sp>
        <p:nvSpPr>
          <p:cNvPr id="16" name="Google Shape;16;p3"/>
          <p:cNvSpPr txBox="1"/>
          <p:nvPr>
            <p:ph type="title"/>
          </p:nvPr>
        </p:nvSpPr>
        <p:spPr>
          <a:xfrm>
            <a:off x="1308100" y="0"/>
            <a:ext cx="9205384" cy="1150938"/>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3200" u="none" cap="none" strike="noStrike">
                <a:solidFill>
                  <a:srgbClr val="44122B"/>
                </a:solidFill>
                <a:latin typeface="Arial"/>
                <a:ea typeface="Arial"/>
                <a:cs typeface="Arial"/>
                <a:sym typeface="Arial"/>
              </a:defRPr>
            </a:lvl1pPr>
            <a:lvl2pPr lvl="1" marR="0" rtl="0" algn="l">
              <a:spcBef>
                <a:spcPts val="0"/>
              </a:spcBef>
              <a:spcAft>
                <a:spcPts val="0"/>
              </a:spcAft>
              <a:buSzPts val="1400"/>
              <a:buNone/>
              <a:defRPr b="0" i="0" sz="3200" u="none" cap="none" strike="noStrike">
                <a:solidFill>
                  <a:schemeClr val="lt1"/>
                </a:solidFill>
                <a:latin typeface="Arial"/>
                <a:ea typeface="Arial"/>
                <a:cs typeface="Arial"/>
                <a:sym typeface="Arial"/>
              </a:defRPr>
            </a:lvl2pPr>
            <a:lvl3pPr lvl="2" marR="0" rtl="0" algn="l">
              <a:spcBef>
                <a:spcPts val="0"/>
              </a:spcBef>
              <a:spcAft>
                <a:spcPts val="0"/>
              </a:spcAft>
              <a:buSzPts val="1400"/>
              <a:buNone/>
              <a:defRPr b="0" i="0" sz="3200" u="none" cap="none" strike="noStrike">
                <a:solidFill>
                  <a:schemeClr val="lt1"/>
                </a:solidFill>
                <a:latin typeface="Arial"/>
                <a:ea typeface="Arial"/>
                <a:cs typeface="Arial"/>
                <a:sym typeface="Arial"/>
              </a:defRPr>
            </a:lvl3pPr>
            <a:lvl4pPr lvl="3" marR="0" rtl="0" algn="l">
              <a:spcBef>
                <a:spcPts val="0"/>
              </a:spcBef>
              <a:spcAft>
                <a:spcPts val="0"/>
              </a:spcAft>
              <a:buSzPts val="1400"/>
              <a:buNone/>
              <a:defRPr b="0" i="0" sz="3200" u="none" cap="none" strike="noStrike">
                <a:solidFill>
                  <a:schemeClr val="lt1"/>
                </a:solidFill>
                <a:latin typeface="Arial"/>
                <a:ea typeface="Arial"/>
                <a:cs typeface="Arial"/>
                <a:sym typeface="Arial"/>
              </a:defRPr>
            </a:lvl4pPr>
            <a:lvl5pPr lvl="4" marR="0" rtl="0" algn="l">
              <a:spcBef>
                <a:spcPts val="0"/>
              </a:spcBef>
              <a:spcAft>
                <a:spcPts val="0"/>
              </a:spcAft>
              <a:buSzPts val="1400"/>
              <a:buNone/>
              <a:defRPr b="0" i="0" sz="3200" u="none" cap="none" strike="noStrike">
                <a:solidFill>
                  <a:schemeClr val="lt1"/>
                </a:solidFill>
                <a:latin typeface="Arial"/>
                <a:ea typeface="Arial"/>
                <a:cs typeface="Arial"/>
                <a:sym typeface="Arial"/>
              </a:defRPr>
            </a:lvl5pPr>
            <a:lvl6pPr lvl="5" marR="0" rtl="0" algn="l">
              <a:spcBef>
                <a:spcPts val="0"/>
              </a:spcBef>
              <a:spcAft>
                <a:spcPts val="0"/>
              </a:spcAft>
              <a:buSzPts val="1400"/>
              <a:buNone/>
              <a:defRPr b="0" i="0" sz="3200" u="none" cap="none" strike="noStrike">
                <a:solidFill>
                  <a:schemeClr val="lt1"/>
                </a:solidFill>
                <a:latin typeface="Arial"/>
                <a:ea typeface="Arial"/>
                <a:cs typeface="Arial"/>
                <a:sym typeface="Arial"/>
              </a:defRPr>
            </a:lvl6pPr>
            <a:lvl7pPr lvl="6" marR="0" rtl="0" algn="l">
              <a:spcBef>
                <a:spcPts val="0"/>
              </a:spcBef>
              <a:spcAft>
                <a:spcPts val="0"/>
              </a:spcAft>
              <a:buSzPts val="1400"/>
              <a:buNone/>
              <a:defRPr b="0" i="0" sz="3200" u="none" cap="none" strike="noStrike">
                <a:solidFill>
                  <a:schemeClr val="lt1"/>
                </a:solidFill>
                <a:latin typeface="Arial"/>
                <a:ea typeface="Arial"/>
                <a:cs typeface="Arial"/>
                <a:sym typeface="Arial"/>
              </a:defRPr>
            </a:lvl7pPr>
            <a:lvl8pPr lvl="7" marR="0" rtl="0" algn="l">
              <a:spcBef>
                <a:spcPts val="0"/>
              </a:spcBef>
              <a:spcAft>
                <a:spcPts val="0"/>
              </a:spcAft>
              <a:buSzPts val="1400"/>
              <a:buNone/>
              <a:defRPr b="0" i="0" sz="3200" u="none" cap="none" strike="noStrike">
                <a:solidFill>
                  <a:schemeClr val="lt1"/>
                </a:solidFill>
                <a:latin typeface="Arial"/>
                <a:ea typeface="Arial"/>
                <a:cs typeface="Arial"/>
                <a:sym typeface="Arial"/>
              </a:defRPr>
            </a:lvl8pPr>
            <a:lvl9pPr lvl="8" marR="0" rtl="0" algn="l">
              <a:spcBef>
                <a:spcPts val="0"/>
              </a:spcBef>
              <a:spcAft>
                <a:spcPts val="0"/>
              </a:spcAft>
              <a:buSzPts val="1400"/>
              <a:buNone/>
              <a:defRPr b="0" i="0" sz="3200" u="none" cap="none" strike="noStrike">
                <a:solidFill>
                  <a:schemeClr val="lt1"/>
                </a:solidFill>
                <a:latin typeface="Arial"/>
                <a:ea typeface="Arial"/>
                <a:cs typeface="Arial"/>
                <a:sym typeface="Arial"/>
              </a:defRPr>
            </a:lvl9pPr>
          </a:lstStyle>
          <a:p/>
        </p:txBody>
      </p:sp>
      <p:sp>
        <p:nvSpPr>
          <p:cNvPr id="17" name="Google Shape;17;p3"/>
          <p:cNvSpPr txBox="1"/>
          <p:nvPr/>
        </p:nvSpPr>
        <p:spPr>
          <a:xfrm>
            <a:off x="8275908" y="6446406"/>
            <a:ext cx="3574226" cy="276999"/>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0" i="0" lang="en-US" sz="1200" u="none" cap="none" strike="noStrike">
                <a:solidFill>
                  <a:srgbClr val="44122B"/>
                </a:solidFill>
                <a:latin typeface="Arial"/>
                <a:ea typeface="Arial"/>
                <a:cs typeface="Arial"/>
                <a:sym typeface="Arial"/>
              </a:rPr>
              <a:t>CC BY-NC www.explorations.americananthro.org</a:t>
            </a:r>
            <a:endParaRPr/>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 type="twoObj">
  <p:cSld name="TWO_OBJECTS">
    <p:spTree>
      <p:nvGrpSpPr>
        <p:cNvPr id="18" name="Shape 18"/>
        <p:cNvGrpSpPr/>
        <p:nvPr/>
      </p:nvGrpSpPr>
      <p:grpSpPr>
        <a:xfrm>
          <a:off x="0" y="0"/>
          <a:ext cx="0" cy="0"/>
          <a:chOff x="0" y="0"/>
          <a:chExt cx="0" cy="0"/>
        </a:xfrm>
      </p:grpSpPr>
      <p:sp>
        <p:nvSpPr>
          <p:cNvPr id="19" name="Google Shape;19;p4"/>
          <p:cNvSpPr txBox="1"/>
          <p:nvPr>
            <p:ph type="title"/>
          </p:nvPr>
        </p:nvSpPr>
        <p:spPr>
          <a:xfrm>
            <a:off x="1308542" y="1"/>
            <a:ext cx="10339833" cy="1139777"/>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3200" u="none" cap="none" strike="noStrike">
                <a:solidFill>
                  <a:srgbClr val="44122B"/>
                </a:solidFill>
                <a:latin typeface="Arial"/>
                <a:ea typeface="Arial"/>
                <a:cs typeface="Arial"/>
                <a:sym typeface="Arial"/>
              </a:defRPr>
            </a:lvl1pPr>
            <a:lvl2pPr lvl="1" marR="0" rtl="0" algn="l">
              <a:spcBef>
                <a:spcPts val="0"/>
              </a:spcBef>
              <a:spcAft>
                <a:spcPts val="0"/>
              </a:spcAft>
              <a:buSzPts val="1400"/>
              <a:buNone/>
              <a:defRPr b="0" i="0" sz="3200" u="none" cap="none" strike="noStrike">
                <a:solidFill>
                  <a:schemeClr val="lt1"/>
                </a:solidFill>
                <a:latin typeface="Arial"/>
                <a:ea typeface="Arial"/>
                <a:cs typeface="Arial"/>
                <a:sym typeface="Arial"/>
              </a:defRPr>
            </a:lvl2pPr>
            <a:lvl3pPr lvl="2" marR="0" rtl="0" algn="l">
              <a:spcBef>
                <a:spcPts val="0"/>
              </a:spcBef>
              <a:spcAft>
                <a:spcPts val="0"/>
              </a:spcAft>
              <a:buSzPts val="1400"/>
              <a:buNone/>
              <a:defRPr b="0" i="0" sz="3200" u="none" cap="none" strike="noStrike">
                <a:solidFill>
                  <a:schemeClr val="lt1"/>
                </a:solidFill>
                <a:latin typeface="Arial"/>
                <a:ea typeface="Arial"/>
                <a:cs typeface="Arial"/>
                <a:sym typeface="Arial"/>
              </a:defRPr>
            </a:lvl3pPr>
            <a:lvl4pPr lvl="3" marR="0" rtl="0" algn="l">
              <a:spcBef>
                <a:spcPts val="0"/>
              </a:spcBef>
              <a:spcAft>
                <a:spcPts val="0"/>
              </a:spcAft>
              <a:buSzPts val="1400"/>
              <a:buNone/>
              <a:defRPr b="0" i="0" sz="3200" u="none" cap="none" strike="noStrike">
                <a:solidFill>
                  <a:schemeClr val="lt1"/>
                </a:solidFill>
                <a:latin typeface="Arial"/>
                <a:ea typeface="Arial"/>
                <a:cs typeface="Arial"/>
                <a:sym typeface="Arial"/>
              </a:defRPr>
            </a:lvl4pPr>
            <a:lvl5pPr lvl="4" marR="0" rtl="0" algn="l">
              <a:spcBef>
                <a:spcPts val="0"/>
              </a:spcBef>
              <a:spcAft>
                <a:spcPts val="0"/>
              </a:spcAft>
              <a:buSzPts val="1400"/>
              <a:buNone/>
              <a:defRPr b="0" i="0" sz="3200" u="none" cap="none" strike="noStrike">
                <a:solidFill>
                  <a:schemeClr val="lt1"/>
                </a:solidFill>
                <a:latin typeface="Arial"/>
                <a:ea typeface="Arial"/>
                <a:cs typeface="Arial"/>
                <a:sym typeface="Arial"/>
              </a:defRPr>
            </a:lvl5pPr>
            <a:lvl6pPr lvl="5" marR="0" rtl="0" algn="l">
              <a:spcBef>
                <a:spcPts val="0"/>
              </a:spcBef>
              <a:spcAft>
                <a:spcPts val="0"/>
              </a:spcAft>
              <a:buSzPts val="1400"/>
              <a:buNone/>
              <a:defRPr b="0" i="0" sz="3200" u="none" cap="none" strike="noStrike">
                <a:solidFill>
                  <a:schemeClr val="lt1"/>
                </a:solidFill>
                <a:latin typeface="Arial"/>
                <a:ea typeface="Arial"/>
                <a:cs typeface="Arial"/>
                <a:sym typeface="Arial"/>
              </a:defRPr>
            </a:lvl6pPr>
            <a:lvl7pPr lvl="6" marR="0" rtl="0" algn="l">
              <a:spcBef>
                <a:spcPts val="0"/>
              </a:spcBef>
              <a:spcAft>
                <a:spcPts val="0"/>
              </a:spcAft>
              <a:buSzPts val="1400"/>
              <a:buNone/>
              <a:defRPr b="0" i="0" sz="3200" u="none" cap="none" strike="noStrike">
                <a:solidFill>
                  <a:schemeClr val="lt1"/>
                </a:solidFill>
                <a:latin typeface="Arial"/>
                <a:ea typeface="Arial"/>
                <a:cs typeface="Arial"/>
                <a:sym typeface="Arial"/>
              </a:defRPr>
            </a:lvl7pPr>
            <a:lvl8pPr lvl="7" marR="0" rtl="0" algn="l">
              <a:spcBef>
                <a:spcPts val="0"/>
              </a:spcBef>
              <a:spcAft>
                <a:spcPts val="0"/>
              </a:spcAft>
              <a:buSzPts val="1400"/>
              <a:buNone/>
              <a:defRPr b="0" i="0" sz="3200" u="none" cap="none" strike="noStrike">
                <a:solidFill>
                  <a:schemeClr val="lt1"/>
                </a:solidFill>
                <a:latin typeface="Arial"/>
                <a:ea typeface="Arial"/>
                <a:cs typeface="Arial"/>
                <a:sym typeface="Arial"/>
              </a:defRPr>
            </a:lvl8pPr>
            <a:lvl9pPr lvl="8" marR="0" rtl="0" algn="l">
              <a:spcBef>
                <a:spcPts val="0"/>
              </a:spcBef>
              <a:spcAft>
                <a:spcPts val="0"/>
              </a:spcAft>
              <a:buSzPts val="1400"/>
              <a:buNone/>
              <a:defRPr b="0" i="0" sz="3200" u="none" cap="none" strike="noStrike">
                <a:solidFill>
                  <a:schemeClr val="lt1"/>
                </a:solidFill>
                <a:latin typeface="Arial"/>
                <a:ea typeface="Arial"/>
                <a:cs typeface="Arial"/>
                <a:sym typeface="Arial"/>
              </a:defRPr>
            </a:lvl9pPr>
          </a:lstStyle>
          <a:p/>
        </p:txBody>
      </p:sp>
      <p:sp>
        <p:nvSpPr>
          <p:cNvPr id="20" name="Google Shape;20;p4"/>
          <p:cNvSpPr/>
          <p:nvPr/>
        </p:nvSpPr>
        <p:spPr>
          <a:xfrm>
            <a:off x="0" y="1150938"/>
            <a:ext cx="12192000" cy="5707062"/>
          </a:xfrm>
          <a:prstGeom prst="rect">
            <a:avLst/>
          </a:prstGeom>
          <a:solidFill>
            <a:srgbClr val="EDFDF9"/>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000">
              <a:solidFill>
                <a:schemeClr val="lt1"/>
              </a:solidFill>
              <a:latin typeface="Arial"/>
              <a:ea typeface="Arial"/>
              <a:cs typeface="Arial"/>
              <a:sym typeface="Arial"/>
            </a:endParaRPr>
          </a:p>
        </p:txBody>
      </p:sp>
      <p:sp>
        <p:nvSpPr>
          <p:cNvPr id="21" name="Google Shape;21;p4"/>
          <p:cNvSpPr txBox="1"/>
          <p:nvPr>
            <p:ph idx="1" type="body"/>
          </p:nvPr>
        </p:nvSpPr>
        <p:spPr>
          <a:xfrm>
            <a:off x="1309789" y="1426794"/>
            <a:ext cx="4876800" cy="4981843"/>
          </a:xfrm>
          <a:prstGeom prst="rect">
            <a:avLst/>
          </a:prstGeom>
          <a:noFill/>
          <a:ln>
            <a:noFill/>
          </a:ln>
        </p:spPr>
        <p:txBody>
          <a:bodyPr anchorCtr="0" anchor="t" bIns="45700" lIns="91425" spcFirstLastPara="1" rIns="91425" wrap="square" tIns="45700">
            <a:noAutofit/>
          </a:bodyPr>
          <a:lstStyle>
            <a:lvl1pPr indent="-426719" lvl="0" marL="457200" marR="0" rtl="0" algn="l">
              <a:spcBef>
                <a:spcPts val="480"/>
              </a:spcBef>
              <a:spcAft>
                <a:spcPts val="0"/>
              </a:spcAft>
              <a:buClr>
                <a:srgbClr val="44122B"/>
              </a:buClr>
              <a:buSzPts val="3120"/>
              <a:buFont typeface="Noto Sans Symbols"/>
              <a:buChar char="▪"/>
              <a:defRPr b="0" i="0" sz="2400" u="none" cap="none" strike="noStrike">
                <a:solidFill>
                  <a:srgbClr val="44122B"/>
                </a:solidFill>
                <a:latin typeface="Arial"/>
                <a:ea typeface="Arial"/>
                <a:cs typeface="Arial"/>
                <a:sym typeface="Arial"/>
              </a:defRPr>
            </a:lvl1pPr>
            <a:lvl2pPr indent="-393700" lvl="1" marL="914400" marR="0" rtl="0" algn="l">
              <a:spcBef>
                <a:spcPts val="400"/>
              </a:spcBef>
              <a:spcAft>
                <a:spcPts val="0"/>
              </a:spcAft>
              <a:buClr>
                <a:srgbClr val="44122B"/>
              </a:buClr>
              <a:buSzPts val="2600"/>
              <a:buFont typeface="Arial"/>
              <a:buChar char="-"/>
              <a:defRPr b="0" i="0" sz="2000" u="none" cap="none" strike="noStrike">
                <a:solidFill>
                  <a:srgbClr val="44122B"/>
                </a:solidFill>
                <a:latin typeface="Arial"/>
                <a:ea typeface="Arial"/>
                <a:cs typeface="Arial"/>
                <a:sym typeface="Arial"/>
              </a:defRPr>
            </a:lvl2pPr>
            <a:lvl3pPr indent="-355600" lvl="2" marL="1371600" marR="0" rtl="0" algn="l">
              <a:spcBef>
                <a:spcPts val="400"/>
              </a:spcBef>
              <a:spcAft>
                <a:spcPts val="0"/>
              </a:spcAft>
              <a:buClr>
                <a:srgbClr val="44122B"/>
              </a:buClr>
              <a:buSzPts val="2000"/>
              <a:buFont typeface="Arial"/>
              <a:buChar char="•"/>
              <a:defRPr b="0" i="0" sz="2000" u="none" cap="none" strike="noStrike">
                <a:solidFill>
                  <a:srgbClr val="44122B"/>
                </a:solidFill>
                <a:latin typeface="Arial"/>
                <a:ea typeface="Arial"/>
                <a:cs typeface="Arial"/>
                <a:sym typeface="Arial"/>
              </a:defRPr>
            </a:lvl3pPr>
            <a:lvl4pPr indent="-330200" lvl="3" marL="1828800" marR="0" rtl="0" algn="l">
              <a:spcBef>
                <a:spcPts val="320"/>
              </a:spcBef>
              <a:spcAft>
                <a:spcPts val="0"/>
              </a:spcAft>
              <a:buClr>
                <a:srgbClr val="464847"/>
              </a:buClr>
              <a:buSzPts val="1600"/>
              <a:buFont typeface="Arial"/>
              <a:buChar char="-"/>
              <a:defRPr b="0" i="0" sz="1600" u="none" cap="none" strike="noStrike">
                <a:solidFill>
                  <a:srgbClr val="464847"/>
                </a:solidFill>
                <a:latin typeface="Arial"/>
                <a:ea typeface="Arial"/>
                <a:cs typeface="Arial"/>
                <a:sym typeface="Arial"/>
              </a:defRPr>
            </a:lvl4pPr>
            <a:lvl5pPr indent="-330200" lvl="4" marL="2286000" marR="0" rtl="0" algn="l">
              <a:spcBef>
                <a:spcPts val="320"/>
              </a:spcBef>
              <a:spcAft>
                <a:spcPts val="0"/>
              </a:spcAft>
              <a:buClr>
                <a:srgbClr val="464847"/>
              </a:buClr>
              <a:buSzPts val="1600"/>
              <a:buFont typeface="Arial"/>
              <a:buChar char="◦"/>
              <a:defRPr b="0" i="0" sz="1600" u="none" cap="none" strike="noStrike">
                <a:solidFill>
                  <a:srgbClr val="464847"/>
                </a:solidFill>
                <a:latin typeface="Arial"/>
                <a:ea typeface="Arial"/>
                <a:cs typeface="Arial"/>
                <a:sym typeface="Arial"/>
              </a:defRPr>
            </a:lvl5pPr>
            <a:lvl6pPr indent="-342900" lvl="5" marL="2743200"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22" name="Google Shape;22;p4"/>
          <p:cNvSpPr txBox="1"/>
          <p:nvPr>
            <p:ph idx="2" type="body"/>
          </p:nvPr>
        </p:nvSpPr>
        <p:spPr>
          <a:xfrm>
            <a:off x="6763021" y="1426794"/>
            <a:ext cx="4876800" cy="4981843"/>
          </a:xfrm>
          <a:prstGeom prst="rect">
            <a:avLst/>
          </a:prstGeom>
          <a:noFill/>
          <a:ln>
            <a:noFill/>
          </a:ln>
        </p:spPr>
        <p:txBody>
          <a:bodyPr anchorCtr="0" anchor="t" bIns="45700" lIns="91425" spcFirstLastPara="1" rIns="91425" wrap="square" tIns="45700">
            <a:noAutofit/>
          </a:bodyPr>
          <a:lstStyle>
            <a:lvl1pPr indent="-426719" lvl="0" marL="457200" marR="0" rtl="0" algn="l">
              <a:spcBef>
                <a:spcPts val="480"/>
              </a:spcBef>
              <a:spcAft>
                <a:spcPts val="0"/>
              </a:spcAft>
              <a:buClr>
                <a:srgbClr val="44122B"/>
              </a:buClr>
              <a:buSzPts val="3120"/>
              <a:buFont typeface="Noto Sans Symbols"/>
              <a:buChar char="▪"/>
              <a:defRPr b="0" i="0" sz="2400" u="none" cap="none" strike="noStrike">
                <a:solidFill>
                  <a:srgbClr val="44122B"/>
                </a:solidFill>
                <a:latin typeface="Arial"/>
                <a:ea typeface="Arial"/>
                <a:cs typeface="Arial"/>
                <a:sym typeface="Arial"/>
              </a:defRPr>
            </a:lvl1pPr>
            <a:lvl2pPr indent="-393700" lvl="1" marL="914400" marR="0" rtl="0" algn="l">
              <a:spcBef>
                <a:spcPts val="400"/>
              </a:spcBef>
              <a:spcAft>
                <a:spcPts val="0"/>
              </a:spcAft>
              <a:buClr>
                <a:srgbClr val="44122B"/>
              </a:buClr>
              <a:buSzPts val="2600"/>
              <a:buFont typeface="Arial"/>
              <a:buChar char="-"/>
              <a:defRPr b="0" i="0" sz="2000" u="none" cap="none" strike="noStrike">
                <a:solidFill>
                  <a:srgbClr val="44122B"/>
                </a:solidFill>
                <a:latin typeface="Arial"/>
                <a:ea typeface="Arial"/>
                <a:cs typeface="Arial"/>
                <a:sym typeface="Arial"/>
              </a:defRPr>
            </a:lvl2pPr>
            <a:lvl3pPr indent="-355600" lvl="2" marL="1371600" marR="0" rtl="0" algn="l">
              <a:spcBef>
                <a:spcPts val="400"/>
              </a:spcBef>
              <a:spcAft>
                <a:spcPts val="0"/>
              </a:spcAft>
              <a:buClr>
                <a:srgbClr val="44122B"/>
              </a:buClr>
              <a:buSzPts val="2000"/>
              <a:buFont typeface="Arial"/>
              <a:buChar char="•"/>
              <a:defRPr b="0" i="0" sz="2000" u="none" cap="none" strike="noStrike">
                <a:solidFill>
                  <a:srgbClr val="44122B"/>
                </a:solidFill>
                <a:latin typeface="Arial"/>
                <a:ea typeface="Arial"/>
                <a:cs typeface="Arial"/>
                <a:sym typeface="Arial"/>
              </a:defRPr>
            </a:lvl3pPr>
            <a:lvl4pPr indent="-330200" lvl="3" marL="1828800" marR="0" rtl="0" algn="l">
              <a:spcBef>
                <a:spcPts val="320"/>
              </a:spcBef>
              <a:spcAft>
                <a:spcPts val="0"/>
              </a:spcAft>
              <a:buClr>
                <a:srgbClr val="464847"/>
              </a:buClr>
              <a:buSzPts val="1600"/>
              <a:buFont typeface="Arial"/>
              <a:buChar char="-"/>
              <a:defRPr b="0" i="0" sz="1600" u="none" cap="none" strike="noStrike">
                <a:solidFill>
                  <a:srgbClr val="464847"/>
                </a:solidFill>
                <a:latin typeface="Arial"/>
                <a:ea typeface="Arial"/>
                <a:cs typeface="Arial"/>
                <a:sym typeface="Arial"/>
              </a:defRPr>
            </a:lvl4pPr>
            <a:lvl5pPr indent="-330200" lvl="4" marL="2286000" marR="0" rtl="0" algn="l">
              <a:spcBef>
                <a:spcPts val="320"/>
              </a:spcBef>
              <a:spcAft>
                <a:spcPts val="0"/>
              </a:spcAft>
              <a:buClr>
                <a:srgbClr val="464847"/>
              </a:buClr>
              <a:buSzPts val="1600"/>
              <a:buFont typeface="Arial"/>
              <a:buChar char="◦"/>
              <a:defRPr b="0" i="0" sz="1600" u="none" cap="none" strike="noStrike">
                <a:solidFill>
                  <a:srgbClr val="464847"/>
                </a:solidFill>
                <a:latin typeface="Arial"/>
                <a:ea typeface="Arial"/>
                <a:cs typeface="Arial"/>
                <a:sym typeface="Arial"/>
              </a:defRPr>
            </a:lvl5pPr>
            <a:lvl6pPr indent="-342900" lvl="5" marL="2743200"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23" name="Google Shape;23;p4"/>
          <p:cNvSpPr/>
          <p:nvPr/>
        </p:nvSpPr>
        <p:spPr>
          <a:xfrm>
            <a:off x="6830291" y="0"/>
            <a:ext cx="5361709" cy="1150938"/>
          </a:xfrm>
          <a:prstGeom prst="rect">
            <a:avLst/>
          </a:prstGeom>
          <a:solidFill>
            <a:srgbClr val="7FC3AC"/>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000">
              <a:solidFill>
                <a:schemeClr val="lt1"/>
              </a:solidFill>
              <a:latin typeface="Arial"/>
              <a:ea typeface="Arial"/>
              <a:cs typeface="Arial"/>
              <a:sym typeface="Arial"/>
            </a:endParaRPr>
          </a:p>
        </p:txBody>
      </p:sp>
      <p:sp>
        <p:nvSpPr>
          <p:cNvPr id="24" name="Google Shape;24;p4"/>
          <p:cNvSpPr txBox="1"/>
          <p:nvPr/>
        </p:nvSpPr>
        <p:spPr>
          <a:xfrm>
            <a:off x="8275908" y="6446406"/>
            <a:ext cx="3574226" cy="276999"/>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200">
                <a:solidFill>
                  <a:srgbClr val="44122B"/>
                </a:solidFill>
                <a:latin typeface="Arial"/>
                <a:ea typeface="Arial"/>
                <a:cs typeface="Arial"/>
                <a:sym typeface="Arial"/>
              </a:rPr>
              <a:t>CC BY-NC www.explorations.americananthro.org</a:t>
            </a:r>
            <a:endParaRPr/>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ttributions">
  <p:cSld name="Attributions">
    <p:spTree>
      <p:nvGrpSpPr>
        <p:cNvPr id="25" name="Shape 25"/>
        <p:cNvGrpSpPr/>
        <p:nvPr/>
      </p:nvGrpSpPr>
      <p:grpSpPr>
        <a:xfrm>
          <a:off x="0" y="0"/>
          <a:ext cx="0" cy="0"/>
          <a:chOff x="0" y="0"/>
          <a:chExt cx="0" cy="0"/>
        </a:xfrm>
      </p:grpSpPr>
      <p:sp>
        <p:nvSpPr>
          <p:cNvPr id="26" name="Google Shape;26;p5"/>
          <p:cNvSpPr/>
          <p:nvPr/>
        </p:nvSpPr>
        <p:spPr>
          <a:xfrm>
            <a:off x="0" y="1150938"/>
            <a:ext cx="12192000" cy="5830630"/>
          </a:xfrm>
          <a:prstGeom prst="rect">
            <a:avLst/>
          </a:prstGeom>
          <a:solidFill>
            <a:srgbClr val="EDFDF9"/>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000">
              <a:solidFill>
                <a:schemeClr val="lt1"/>
              </a:solidFill>
              <a:latin typeface="Arial"/>
              <a:ea typeface="Arial"/>
              <a:cs typeface="Arial"/>
              <a:sym typeface="Arial"/>
            </a:endParaRPr>
          </a:p>
        </p:txBody>
      </p:sp>
      <p:sp>
        <p:nvSpPr>
          <p:cNvPr id="27" name="Google Shape;27;p5"/>
          <p:cNvSpPr/>
          <p:nvPr/>
        </p:nvSpPr>
        <p:spPr>
          <a:xfrm>
            <a:off x="6830291" y="0"/>
            <a:ext cx="5361709" cy="1150938"/>
          </a:xfrm>
          <a:prstGeom prst="rect">
            <a:avLst/>
          </a:prstGeom>
          <a:solidFill>
            <a:srgbClr val="7FC3AC"/>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000">
              <a:solidFill>
                <a:schemeClr val="lt1"/>
              </a:solidFill>
              <a:latin typeface="Arial"/>
              <a:ea typeface="Arial"/>
              <a:cs typeface="Arial"/>
              <a:sym typeface="Arial"/>
            </a:endParaRPr>
          </a:p>
        </p:txBody>
      </p:sp>
      <p:sp>
        <p:nvSpPr>
          <p:cNvPr id="28" name="Google Shape;28;p5"/>
          <p:cNvSpPr txBox="1"/>
          <p:nvPr>
            <p:ph type="title"/>
          </p:nvPr>
        </p:nvSpPr>
        <p:spPr>
          <a:xfrm>
            <a:off x="1308100" y="0"/>
            <a:ext cx="9205384" cy="1150938"/>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3200" u="none" cap="none" strike="noStrike">
                <a:solidFill>
                  <a:srgbClr val="44122B"/>
                </a:solidFill>
                <a:latin typeface="Arial"/>
                <a:ea typeface="Arial"/>
                <a:cs typeface="Arial"/>
                <a:sym typeface="Arial"/>
              </a:defRPr>
            </a:lvl1pPr>
            <a:lvl2pPr lvl="1" marR="0" rtl="0" algn="l">
              <a:spcBef>
                <a:spcPts val="0"/>
              </a:spcBef>
              <a:spcAft>
                <a:spcPts val="0"/>
              </a:spcAft>
              <a:buSzPts val="1400"/>
              <a:buNone/>
              <a:defRPr b="0" i="0" sz="3200" u="none" cap="none" strike="noStrike">
                <a:solidFill>
                  <a:schemeClr val="lt1"/>
                </a:solidFill>
                <a:latin typeface="Arial"/>
                <a:ea typeface="Arial"/>
                <a:cs typeface="Arial"/>
                <a:sym typeface="Arial"/>
              </a:defRPr>
            </a:lvl2pPr>
            <a:lvl3pPr lvl="2" marR="0" rtl="0" algn="l">
              <a:spcBef>
                <a:spcPts val="0"/>
              </a:spcBef>
              <a:spcAft>
                <a:spcPts val="0"/>
              </a:spcAft>
              <a:buSzPts val="1400"/>
              <a:buNone/>
              <a:defRPr b="0" i="0" sz="3200" u="none" cap="none" strike="noStrike">
                <a:solidFill>
                  <a:schemeClr val="lt1"/>
                </a:solidFill>
                <a:latin typeface="Arial"/>
                <a:ea typeface="Arial"/>
                <a:cs typeface="Arial"/>
                <a:sym typeface="Arial"/>
              </a:defRPr>
            </a:lvl3pPr>
            <a:lvl4pPr lvl="3" marR="0" rtl="0" algn="l">
              <a:spcBef>
                <a:spcPts val="0"/>
              </a:spcBef>
              <a:spcAft>
                <a:spcPts val="0"/>
              </a:spcAft>
              <a:buSzPts val="1400"/>
              <a:buNone/>
              <a:defRPr b="0" i="0" sz="3200" u="none" cap="none" strike="noStrike">
                <a:solidFill>
                  <a:schemeClr val="lt1"/>
                </a:solidFill>
                <a:latin typeface="Arial"/>
                <a:ea typeface="Arial"/>
                <a:cs typeface="Arial"/>
                <a:sym typeface="Arial"/>
              </a:defRPr>
            </a:lvl4pPr>
            <a:lvl5pPr lvl="4" marR="0" rtl="0" algn="l">
              <a:spcBef>
                <a:spcPts val="0"/>
              </a:spcBef>
              <a:spcAft>
                <a:spcPts val="0"/>
              </a:spcAft>
              <a:buSzPts val="1400"/>
              <a:buNone/>
              <a:defRPr b="0" i="0" sz="3200" u="none" cap="none" strike="noStrike">
                <a:solidFill>
                  <a:schemeClr val="lt1"/>
                </a:solidFill>
                <a:latin typeface="Arial"/>
                <a:ea typeface="Arial"/>
                <a:cs typeface="Arial"/>
                <a:sym typeface="Arial"/>
              </a:defRPr>
            </a:lvl5pPr>
            <a:lvl6pPr lvl="5" marR="0" rtl="0" algn="l">
              <a:spcBef>
                <a:spcPts val="0"/>
              </a:spcBef>
              <a:spcAft>
                <a:spcPts val="0"/>
              </a:spcAft>
              <a:buSzPts val="1400"/>
              <a:buNone/>
              <a:defRPr b="0" i="0" sz="3200" u="none" cap="none" strike="noStrike">
                <a:solidFill>
                  <a:schemeClr val="lt1"/>
                </a:solidFill>
                <a:latin typeface="Arial"/>
                <a:ea typeface="Arial"/>
                <a:cs typeface="Arial"/>
                <a:sym typeface="Arial"/>
              </a:defRPr>
            </a:lvl6pPr>
            <a:lvl7pPr lvl="6" marR="0" rtl="0" algn="l">
              <a:spcBef>
                <a:spcPts val="0"/>
              </a:spcBef>
              <a:spcAft>
                <a:spcPts val="0"/>
              </a:spcAft>
              <a:buSzPts val="1400"/>
              <a:buNone/>
              <a:defRPr b="0" i="0" sz="3200" u="none" cap="none" strike="noStrike">
                <a:solidFill>
                  <a:schemeClr val="lt1"/>
                </a:solidFill>
                <a:latin typeface="Arial"/>
                <a:ea typeface="Arial"/>
                <a:cs typeface="Arial"/>
                <a:sym typeface="Arial"/>
              </a:defRPr>
            </a:lvl7pPr>
            <a:lvl8pPr lvl="7" marR="0" rtl="0" algn="l">
              <a:spcBef>
                <a:spcPts val="0"/>
              </a:spcBef>
              <a:spcAft>
                <a:spcPts val="0"/>
              </a:spcAft>
              <a:buSzPts val="1400"/>
              <a:buNone/>
              <a:defRPr b="0" i="0" sz="3200" u="none" cap="none" strike="noStrike">
                <a:solidFill>
                  <a:schemeClr val="lt1"/>
                </a:solidFill>
                <a:latin typeface="Arial"/>
                <a:ea typeface="Arial"/>
                <a:cs typeface="Arial"/>
                <a:sym typeface="Arial"/>
              </a:defRPr>
            </a:lvl8pPr>
            <a:lvl9pPr lvl="8" marR="0" rtl="0" algn="l">
              <a:spcBef>
                <a:spcPts val="0"/>
              </a:spcBef>
              <a:spcAft>
                <a:spcPts val="0"/>
              </a:spcAft>
              <a:buSzPts val="1400"/>
              <a:buNone/>
              <a:defRPr b="0" i="0" sz="3200" u="none" cap="none" strike="noStrike">
                <a:solidFill>
                  <a:schemeClr val="lt1"/>
                </a:solidFill>
                <a:latin typeface="Arial"/>
                <a:ea typeface="Arial"/>
                <a:cs typeface="Arial"/>
                <a:sym typeface="Arial"/>
              </a:defRPr>
            </a:lvl9pPr>
          </a:lstStyle>
          <a:p/>
        </p:txBody>
      </p:sp>
      <p:sp>
        <p:nvSpPr>
          <p:cNvPr id="29" name="Google Shape;29;p5"/>
          <p:cNvSpPr txBox="1"/>
          <p:nvPr/>
        </p:nvSpPr>
        <p:spPr>
          <a:xfrm>
            <a:off x="8275908" y="6446406"/>
            <a:ext cx="3574226" cy="276999"/>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200">
                <a:solidFill>
                  <a:srgbClr val="44122B"/>
                </a:solidFill>
                <a:latin typeface="Arial"/>
                <a:ea typeface="Arial"/>
                <a:cs typeface="Arial"/>
                <a:sym typeface="Arial"/>
              </a:rPr>
              <a:t>CC BY-NC www.explorations.americananthro.org</a:t>
            </a:r>
            <a:endParaRPr/>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 Page">
  <p:cSld name="Back Page">
    <p:spTree>
      <p:nvGrpSpPr>
        <p:cNvPr id="30" name="Shape 30"/>
        <p:cNvGrpSpPr/>
        <p:nvPr/>
      </p:nvGrpSpPr>
      <p:grpSpPr>
        <a:xfrm>
          <a:off x="0" y="0"/>
          <a:ext cx="0" cy="0"/>
          <a:chOff x="0" y="0"/>
          <a:chExt cx="0" cy="0"/>
        </a:xfrm>
      </p:grpSpPr>
      <p:sp>
        <p:nvSpPr>
          <p:cNvPr id="31" name="Google Shape;31;p6"/>
          <p:cNvSpPr txBox="1"/>
          <p:nvPr/>
        </p:nvSpPr>
        <p:spPr>
          <a:xfrm>
            <a:off x="547817" y="1639363"/>
            <a:ext cx="5548183" cy="2862322"/>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2000">
                <a:solidFill>
                  <a:srgbClr val="44122B"/>
                </a:solidFill>
                <a:latin typeface="Arial"/>
                <a:ea typeface="Arial"/>
                <a:cs typeface="Arial"/>
                <a:sym typeface="Arial"/>
              </a:rPr>
              <a:t>This presentation was developed by the</a:t>
            </a:r>
            <a:r>
              <a:rPr lang="en-US" sz="2000">
                <a:solidFill>
                  <a:srgbClr val="44122B"/>
                </a:solidFill>
                <a:latin typeface="Arial"/>
                <a:ea typeface="Arial"/>
                <a:cs typeface="Arial"/>
                <a:sym typeface="Arial"/>
              </a:rPr>
              <a:t> editors of </a:t>
            </a:r>
            <a:r>
              <a:rPr i="1" lang="en-US" sz="2000">
                <a:solidFill>
                  <a:srgbClr val="44122B"/>
                </a:solidFill>
                <a:latin typeface="Arial"/>
                <a:ea typeface="Arial"/>
                <a:cs typeface="Arial"/>
                <a:sym typeface="Arial"/>
              </a:rPr>
              <a:t>Explorations: An Open Invitation to Biological Anthropology.</a:t>
            </a:r>
            <a:endParaRPr/>
          </a:p>
          <a:p>
            <a:pPr indent="0" lvl="0" marL="0" marR="0" rtl="0" algn="l">
              <a:spcBef>
                <a:spcPts val="0"/>
              </a:spcBef>
              <a:spcAft>
                <a:spcPts val="0"/>
              </a:spcAft>
              <a:buNone/>
            </a:pPr>
            <a:r>
              <a:t/>
            </a:r>
            <a:endParaRPr i="1" sz="2000">
              <a:solidFill>
                <a:srgbClr val="44122B"/>
              </a:solidFill>
              <a:latin typeface="Arial"/>
              <a:ea typeface="Arial"/>
              <a:cs typeface="Arial"/>
              <a:sym typeface="Arial"/>
            </a:endParaRPr>
          </a:p>
          <a:p>
            <a:pPr indent="0" lvl="0" marL="0" marR="0" rtl="0" algn="l">
              <a:spcBef>
                <a:spcPts val="0"/>
              </a:spcBef>
              <a:spcAft>
                <a:spcPts val="0"/>
              </a:spcAft>
              <a:buNone/>
            </a:pPr>
            <a:r>
              <a:rPr lang="en-US" sz="2000">
                <a:solidFill>
                  <a:srgbClr val="44122B"/>
                </a:solidFill>
                <a:latin typeface="Arial"/>
                <a:ea typeface="Arial"/>
                <a:cs typeface="Arial"/>
                <a:sym typeface="Arial"/>
              </a:rPr>
              <a:t>Unless otherwise specified, all content is made available under a Creative Commons license: CC BY-NC</a:t>
            </a:r>
            <a:endParaRPr/>
          </a:p>
          <a:p>
            <a:pPr indent="0" lvl="0" marL="0" marR="0" rtl="0" algn="l">
              <a:spcBef>
                <a:spcPts val="0"/>
              </a:spcBef>
              <a:spcAft>
                <a:spcPts val="0"/>
              </a:spcAft>
              <a:buNone/>
            </a:pPr>
            <a:br>
              <a:rPr b="1" lang="en-US" sz="2000">
                <a:solidFill>
                  <a:srgbClr val="44122B"/>
                </a:solidFill>
                <a:latin typeface="Arial"/>
                <a:ea typeface="Arial"/>
                <a:cs typeface="Arial"/>
                <a:sym typeface="Arial"/>
              </a:rPr>
            </a:br>
            <a:r>
              <a:rPr b="1" lang="en-US" sz="2000">
                <a:solidFill>
                  <a:srgbClr val="44122B"/>
                </a:solidFill>
                <a:latin typeface="Arial"/>
                <a:ea typeface="Arial"/>
                <a:cs typeface="Arial"/>
                <a:sym typeface="Arial"/>
              </a:rPr>
              <a:t>www.explorations.americananthro.org</a:t>
            </a:r>
            <a:endParaRPr/>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1.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
          <p:cNvSpPr/>
          <p:nvPr/>
        </p:nvSpPr>
        <p:spPr>
          <a:xfrm>
            <a:off x="2641601" y="5486401"/>
            <a:ext cx="2569633" cy="555625"/>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2000" u="none" cap="none" strike="noStrike">
              <a:solidFill>
                <a:schemeClr val="lt1"/>
              </a:solidFill>
              <a:latin typeface="Arial"/>
              <a:ea typeface="Arial"/>
              <a:cs typeface="Arial"/>
              <a:sym typeface="Arial"/>
            </a:endParaRPr>
          </a:p>
        </p:txBody>
      </p:sp>
      <p:pic>
        <p:nvPicPr>
          <p:cNvPr id="7" name="Google Shape;7;p1"/>
          <p:cNvPicPr preferRelativeResize="0"/>
          <p:nvPr/>
        </p:nvPicPr>
        <p:blipFill rotWithShape="1">
          <a:blip r:embed="rId1">
            <a:alphaModFix/>
          </a:blip>
          <a:srcRect b="0" l="0" r="0" t="0"/>
          <a:stretch/>
        </p:blipFill>
        <p:spPr>
          <a:xfrm>
            <a:off x="0" y="0"/>
            <a:ext cx="12192000" cy="6858000"/>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Lst>
  <p:transition>
    <p:fade/>
  </p:transition>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2.jpg"/><Relationship Id="rId4" Type="http://schemas.openxmlformats.org/officeDocument/2006/relationships/image" Target="../media/image2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20.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25.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8.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3.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9.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18.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6.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7.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10.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 Id="rId3" Type="http://schemas.openxmlformats.org/officeDocument/2006/relationships/image" Target="../media/image23.png"/><Relationship Id="rId4" Type="http://schemas.openxmlformats.org/officeDocument/2006/relationships/image" Target="../media/image19.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 Id="rId3" Type="http://schemas.openxmlformats.org/officeDocument/2006/relationships/image" Target="../media/image21.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12.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15.jp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16.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image" Target="../media/image17.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image" Target="../media/image22.png"/></Relationships>
</file>

<file path=ppt/slides/_rels/slide28.xml.rels><?xml version="1.0" encoding="UTF-8" standalone="yes"?><Relationships xmlns="http://schemas.openxmlformats.org/package/2006/relationships"><Relationship Id="rId20" Type="http://schemas.openxmlformats.org/officeDocument/2006/relationships/hyperlink" Target="https://en.wikipedia.org/wiki/Public_domain" TargetMode="External"/><Relationship Id="rId11" Type="http://schemas.openxmlformats.org/officeDocument/2006/relationships/hyperlink" Target="https://pxhere.com/" TargetMode="External"/><Relationship Id="rId22" Type="http://schemas.openxmlformats.org/officeDocument/2006/relationships/hyperlink" Target="https://creativecommons.org/licenses/by-nc/4.0/" TargetMode="External"/><Relationship Id="rId10" Type="http://schemas.openxmlformats.org/officeDocument/2006/relationships/hyperlink" Target="https://pxhere.com/en/photo/826024" TargetMode="External"/><Relationship Id="rId21" Type="http://schemas.openxmlformats.org/officeDocument/2006/relationships/hyperlink" Target="http://marynelsonstudio.com" TargetMode="External"/><Relationship Id="rId13" Type="http://schemas.openxmlformats.org/officeDocument/2006/relationships/hyperlink" Target="http://marynelsonstudio.com" TargetMode="External"/><Relationship Id="rId12" Type="http://schemas.openxmlformats.org/officeDocument/2006/relationships/hyperlink" Target="https://creativecommons.org/share-your-work/public-domain/cc0/" TargetMode="External"/><Relationship Id="rId1" Type="http://schemas.openxmlformats.org/officeDocument/2006/relationships/slideLayout" Target="../slideLayouts/slideLayout4.xml"/><Relationship Id="rId2" Type="http://schemas.openxmlformats.org/officeDocument/2006/relationships/notesSlide" Target="../notesSlides/notesSlide28.xml"/><Relationship Id="rId3" Type="http://schemas.openxmlformats.org/officeDocument/2006/relationships/hyperlink" Target="https://creativecommons.org/licenses/by-nc/4.0/" TargetMode="External"/><Relationship Id="rId4" Type="http://schemas.openxmlformats.org/officeDocument/2006/relationships/hyperlink" Target="https://www.maxpixels.net/Powder-Paprika-Pepper-Chili-Chiles-Spice-Grain-370114" TargetMode="External"/><Relationship Id="rId9" Type="http://schemas.openxmlformats.org/officeDocument/2006/relationships/hyperlink" Target="https://creativecommons.org/share-your-work/public-domain/cc0/" TargetMode="External"/><Relationship Id="rId15" Type="http://schemas.openxmlformats.org/officeDocument/2006/relationships/hyperlink" Target="http://marynelsonstudio.com" TargetMode="External"/><Relationship Id="rId14" Type="http://schemas.openxmlformats.org/officeDocument/2006/relationships/hyperlink" Target="https://creativecommons.org/licenses/by-nc/4.0/" TargetMode="External"/><Relationship Id="rId17" Type="http://schemas.openxmlformats.org/officeDocument/2006/relationships/hyperlink" Target="http://marynelsonstudio.com" TargetMode="External"/><Relationship Id="rId16" Type="http://schemas.openxmlformats.org/officeDocument/2006/relationships/hyperlink" Target="https://creativecommons.org/licenses/by-nc/4.0/" TargetMode="External"/><Relationship Id="rId5" Type="http://schemas.openxmlformats.org/officeDocument/2006/relationships/hyperlink" Target="https://www.maxpixels.net/" TargetMode="External"/><Relationship Id="rId19" Type="http://schemas.openxmlformats.org/officeDocument/2006/relationships/hyperlink" Target="https://www.usar.army.mil/LTG-Luckeys-Photo-Gallery/igphoto/2001753153/" TargetMode="External"/><Relationship Id="rId6" Type="http://schemas.openxmlformats.org/officeDocument/2006/relationships/hyperlink" Target="https://creativecommons.org/share-your-work/public-domain/cc0/" TargetMode="External"/><Relationship Id="rId18" Type="http://schemas.openxmlformats.org/officeDocument/2006/relationships/hyperlink" Target="https://creativecommons.org/licenses/by-nc/4.0/" TargetMode="External"/><Relationship Id="rId7" Type="http://schemas.openxmlformats.org/officeDocument/2006/relationships/hyperlink" Target="https://www.maxpixel.net/Red-Food-Spicy-Chili-Peppers-2599561" TargetMode="External"/><Relationship Id="rId8" Type="http://schemas.openxmlformats.org/officeDocument/2006/relationships/hyperlink" Target="https://www.maxpixels.net/" TargetMode="External"/></Relationships>
</file>

<file path=ppt/slides/_rels/slide29.xml.rels><?xml version="1.0" encoding="UTF-8" standalone="yes"?><Relationships xmlns="http://schemas.openxmlformats.org/package/2006/relationships"><Relationship Id="rId20" Type="http://schemas.openxmlformats.org/officeDocument/2006/relationships/hyperlink" Target="https://creativecommons.org/licenses/by/4.0/" TargetMode="External"/><Relationship Id="rId22" Type="http://schemas.openxmlformats.org/officeDocument/2006/relationships/hyperlink" Target="https://creativecommons.org/licenses/by-nc/4.0/" TargetMode="External"/><Relationship Id="rId21" Type="http://schemas.openxmlformats.org/officeDocument/2006/relationships/hyperlink" Target="https://creativecommons.org/licenses/by/4.0/" TargetMode="External"/><Relationship Id="rId24" Type="http://schemas.openxmlformats.org/officeDocument/2006/relationships/hyperlink" Target="https://www.cancer.gov/" TargetMode="External"/><Relationship Id="rId23" Type="http://schemas.openxmlformats.org/officeDocument/2006/relationships/hyperlink" Target="https://visualsonline.cancer.gov/details.cfm?imageid=4604" TargetMode="External"/><Relationship Id="rId1" Type="http://schemas.openxmlformats.org/officeDocument/2006/relationships/slideLayout" Target="../slideLayouts/slideLayout4.xml"/><Relationship Id="rId2" Type="http://schemas.openxmlformats.org/officeDocument/2006/relationships/notesSlide" Target="../notesSlides/notesSlide29.xml"/><Relationship Id="rId3" Type="http://schemas.openxmlformats.org/officeDocument/2006/relationships/hyperlink" Target="http://marynelsonstudio.com" TargetMode="External"/><Relationship Id="rId4" Type="http://schemas.openxmlformats.org/officeDocument/2006/relationships/hyperlink" Target="https://creativecommons.org/licenses/by-nc/4.0/" TargetMode="External"/><Relationship Id="rId9" Type="http://schemas.openxmlformats.org/officeDocument/2006/relationships/hyperlink" Target="https://de.wikipedia.org/" TargetMode="External"/><Relationship Id="rId26" Type="http://schemas.openxmlformats.org/officeDocument/2006/relationships/hyperlink" Target="https://wellcomecollection.org/works/m3eu5snb" TargetMode="External"/><Relationship Id="rId25" Type="http://schemas.openxmlformats.org/officeDocument/2006/relationships/hyperlink" Target="https://en.wikipedia.org/wiki/Public_domain" TargetMode="External"/><Relationship Id="rId28" Type="http://schemas.openxmlformats.org/officeDocument/2006/relationships/hyperlink" Target="https://creativecommons.org/licenses/by/4.0/legalcode" TargetMode="External"/><Relationship Id="rId27" Type="http://schemas.openxmlformats.org/officeDocument/2006/relationships/hyperlink" Target="https://wellcomecollection.org/" TargetMode="External"/><Relationship Id="rId5" Type="http://schemas.openxmlformats.org/officeDocument/2006/relationships/hyperlink" Target="https://www.eielson.af.mil/News/Article-Display/Article/882764/aim-high-airman-stands-on-top-of-continent/" TargetMode="External"/><Relationship Id="rId6" Type="http://schemas.openxmlformats.org/officeDocument/2006/relationships/hyperlink" Target="https://en.wikipedia.org/wiki/Public_domain" TargetMode="External"/><Relationship Id="rId29" Type="http://schemas.openxmlformats.org/officeDocument/2006/relationships/hyperlink" Target="https://commons.wikimedia.org/wiki/File:Eskimo_Family_NGM-v31-p564.jpg" TargetMode="External"/><Relationship Id="rId7" Type="http://schemas.openxmlformats.org/officeDocument/2006/relationships/hyperlink" Target="https://commons.wikimedia.org/wiki/File:Quechua_Woman_in_Peru.JPG" TargetMode="External"/><Relationship Id="rId8" Type="http://schemas.openxmlformats.org/officeDocument/2006/relationships/hyperlink" Target="https://de.wikipedia.org/wiki/User:Alecconnell" TargetMode="External"/><Relationship Id="rId30" Type="http://schemas.openxmlformats.org/officeDocument/2006/relationships/hyperlink" Target="https://en.wikipedia.org/wiki/Public_domain" TargetMode="External"/><Relationship Id="rId11" Type="http://schemas.openxmlformats.org/officeDocument/2006/relationships/hyperlink" Target="https://commons.wikimedia.org/wiki/File:%D0%9F%D0%BB%D0%B0%D0%B3%D0%B8%D0%BE%D1%86%D0%B5%D1%84%D0%B0%D0%BB%D0%B8%D1%8F.jpg" TargetMode="External"/><Relationship Id="rId10" Type="http://schemas.openxmlformats.org/officeDocument/2006/relationships/hyperlink" Target="https://creativecommons.org/licenses/by-sa/2.0/de/legalcode" TargetMode="External"/><Relationship Id="rId13" Type="http://schemas.openxmlformats.org/officeDocument/2006/relationships/hyperlink" Target="https://creativecommons.org/licenses/by-sa/3.0/legalcode" TargetMode="External"/><Relationship Id="rId12" Type="http://schemas.openxmlformats.org/officeDocument/2006/relationships/hyperlink" Target="http://larece.ru/?p=27115" TargetMode="External"/><Relationship Id="rId15" Type="http://schemas.openxmlformats.org/officeDocument/2006/relationships/hyperlink" Target="https://commons.wikimedia.org/wiki/User:Chkuu" TargetMode="External"/><Relationship Id="rId14" Type="http://schemas.openxmlformats.org/officeDocument/2006/relationships/hyperlink" Target="https://commons.wikimedia.org/wiki/File:World_Map_of_HVR_adaptation_in_high_altitude_populations.jpg" TargetMode="External"/><Relationship Id="rId17" Type="http://schemas.openxmlformats.org/officeDocument/2006/relationships/hyperlink" Target="https://cnx.org/contents/FPtK1zmh@16.7:RxywCGkA@10/5-1-Layers-of-the-Skin" TargetMode="External"/><Relationship Id="rId16" Type="http://schemas.openxmlformats.org/officeDocument/2006/relationships/hyperlink" Target="https://creativecommons.org/licenses/by-sa/4.0/legalcode" TargetMode="External"/><Relationship Id="rId19" Type="http://schemas.openxmlformats.org/officeDocument/2006/relationships/hyperlink" Target="https://openstax.org/" TargetMode="External"/><Relationship Id="rId18" Type="http://schemas.openxmlformats.org/officeDocument/2006/relationships/hyperlink" Target="https://openstax.org/"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20" Type="http://schemas.openxmlformats.org/officeDocument/2006/relationships/hyperlink" Target="https://pxhere.com/en/photo/1362675" TargetMode="External"/><Relationship Id="rId22" Type="http://schemas.openxmlformats.org/officeDocument/2006/relationships/hyperlink" Target="https://creativecommons.org/share-your-work/public-domain/cc0/" TargetMode="External"/><Relationship Id="rId21" Type="http://schemas.openxmlformats.org/officeDocument/2006/relationships/hyperlink" Target="https://pxhere.com/" TargetMode="External"/><Relationship Id="rId24" Type="http://schemas.openxmlformats.org/officeDocument/2006/relationships/hyperlink" Target="https://commons.wikimedia.org/wiki/User:Joe_Roe" TargetMode="External"/><Relationship Id="rId23" Type="http://schemas.openxmlformats.org/officeDocument/2006/relationships/hyperlink" Target="https://commons.wikimedia.org/wiki/File:Lactose_tolerance_in_the_Old_World.svg" TargetMode="External"/><Relationship Id="rId1" Type="http://schemas.openxmlformats.org/officeDocument/2006/relationships/slideLayout" Target="../slideLayouts/slideLayout4.xml"/><Relationship Id="rId2" Type="http://schemas.openxmlformats.org/officeDocument/2006/relationships/notesSlide" Target="../notesSlides/notesSlide30.xml"/><Relationship Id="rId3" Type="http://schemas.openxmlformats.org/officeDocument/2006/relationships/hyperlink" Target="http://marynelsonstudio.com" TargetMode="External"/><Relationship Id="rId4" Type="http://schemas.openxmlformats.org/officeDocument/2006/relationships/hyperlink" Target="https://creativecommons.org/licenses/by-nc/4.0/" TargetMode="External"/><Relationship Id="rId9" Type="http://schemas.openxmlformats.org/officeDocument/2006/relationships/hyperlink" Target="https://commons.wikimedia.org/wiki/File:Malaria_parasite_life_cycle-NIAID.jpg" TargetMode="External"/><Relationship Id="rId25" Type="http://schemas.openxmlformats.org/officeDocument/2006/relationships/hyperlink" Target="https://creativecommons.org/licenses/by/4.0/legalcode" TargetMode="External"/><Relationship Id="rId5" Type="http://schemas.openxmlformats.org/officeDocument/2006/relationships/hyperlink" Target="http://marynelsonstudio.com" TargetMode="External"/><Relationship Id="rId6" Type="http://schemas.openxmlformats.org/officeDocument/2006/relationships/hyperlink" Target="https://creativecommons.org/licenses/by-nc/4.0/" TargetMode="External"/><Relationship Id="rId7" Type="http://schemas.openxmlformats.org/officeDocument/2006/relationships/hyperlink" Target="http://marynelsonstudio.com" TargetMode="External"/><Relationship Id="rId8" Type="http://schemas.openxmlformats.org/officeDocument/2006/relationships/hyperlink" Target="https://creativecommons.org/licenses/by-nc/4.0/" TargetMode="External"/><Relationship Id="rId11" Type="http://schemas.openxmlformats.org/officeDocument/2006/relationships/hyperlink" Target="https://en.wikipedia.org/wiki/Public_domain" TargetMode="External"/><Relationship Id="rId10" Type="http://schemas.openxmlformats.org/officeDocument/2006/relationships/hyperlink" Target="https://www.niaid.nih.gov/" TargetMode="External"/><Relationship Id="rId13" Type="http://schemas.openxmlformats.org/officeDocument/2006/relationships/hyperlink" Target="https://en.wikipedia.org/wiki/Public_domain" TargetMode="External"/><Relationship Id="rId12" Type="http://schemas.openxmlformats.org/officeDocument/2006/relationships/hyperlink" Target="https://commons.wikimedia.org/wiki/File:Sickle_cell_01.jpg" TargetMode="External"/><Relationship Id="rId15" Type="http://schemas.openxmlformats.org/officeDocument/2006/relationships/hyperlink" Target="http://marynelsonstudio.com" TargetMode="External"/><Relationship Id="rId14" Type="http://schemas.openxmlformats.org/officeDocument/2006/relationships/hyperlink" Target="https://creativecommons.org/licenses/by-nc/4.0/" TargetMode="External"/><Relationship Id="rId17" Type="http://schemas.openxmlformats.org/officeDocument/2006/relationships/hyperlink" Target="https://en.wikibooks.org/wiki/User:Pkleong" TargetMode="External"/><Relationship Id="rId16" Type="http://schemas.openxmlformats.org/officeDocument/2006/relationships/hyperlink" Target="https://commons.wikimedia.org/wiki/File:Sickle_cell_anemia.jpg" TargetMode="External"/><Relationship Id="rId19" Type="http://schemas.openxmlformats.org/officeDocument/2006/relationships/hyperlink" Target="https://creativecommons.org/share-your-work/public-domain/cc0/" TargetMode="External"/><Relationship Id="rId18" Type="http://schemas.openxmlformats.org/officeDocument/2006/relationships/hyperlink" Target="https://en.wikibooks.org/wiki/" TargetMode="Externa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4.jpg"/><Relationship Id="rId4" Type="http://schemas.openxmlformats.org/officeDocument/2006/relationships/image" Target="../media/image14.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5.jpg"/><Relationship Id="rId4" Type="http://schemas.openxmlformats.org/officeDocument/2006/relationships/image" Target="../media/image11.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2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26.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 name="Shape 35"/>
        <p:cNvGrpSpPr/>
        <p:nvPr/>
      </p:nvGrpSpPr>
      <p:grpSpPr>
        <a:xfrm>
          <a:off x="0" y="0"/>
          <a:ext cx="0" cy="0"/>
          <a:chOff x="0" y="0"/>
          <a:chExt cx="0" cy="0"/>
        </a:xfrm>
      </p:grpSpPr>
      <p:sp>
        <p:nvSpPr>
          <p:cNvPr id="36" name="Google Shape;36;p7"/>
          <p:cNvSpPr txBox="1"/>
          <p:nvPr>
            <p:ph idx="1" type="subTitle"/>
          </p:nvPr>
        </p:nvSpPr>
        <p:spPr>
          <a:xfrm>
            <a:off x="491066" y="499713"/>
            <a:ext cx="6468534" cy="132374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rgbClr val="44122B"/>
              </a:buClr>
              <a:buSzPts val="8580"/>
              <a:buNone/>
            </a:pPr>
            <a:r>
              <a:rPr lang="en-US" sz="6000"/>
              <a:t>Chapter 14</a:t>
            </a:r>
            <a:endParaRPr sz="6000"/>
          </a:p>
        </p:txBody>
      </p:sp>
      <p:sp>
        <p:nvSpPr>
          <p:cNvPr id="37" name="Google Shape;37;p7"/>
          <p:cNvSpPr txBox="1"/>
          <p:nvPr>
            <p:ph idx="2" type="body"/>
          </p:nvPr>
        </p:nvSpPr>
        <p:spPr>
          <a:xfrm>
            <a:off x="490538" y="1676928"/>
            <a:ext cx="6469062" cy="1287945"/>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rgbClr val="E05E20"/>
              </a:buClr>
              <a:buSzPts val="4680"/>
              <a:buNone/>
            </a:pPr>
            <a:r>
              <a:rPr lang="en-US">
                <a:solidFill>
                  <a:srgbClr val="434343"/>
                </a:solidFill>
              </a:rPr>
              <a:t>Human Variation: An Adaptive Significance Approach</a:t>
            </a:r>
            <a:endParaRPr>
              <a:solidFill>
                <a:srgbClr val="434343"/>
              </a:solidFill>
            </a:endParaRPr>
          </a:p>
        </p:txBody>
      </p:sp>
      <p:sp>
        <p:nvSpPr>
          <p:cNvPr id="38" name="Google Shape;38;p7"/>
          <p:cNvSpPr txBox="1"/>
          <p:nvPr>
            <p:ph idx="3" type="body"/>
          </p:nvPr>
        </p:nvSpPr>
        <p:spPr>
          <a:xfrm>
            <a:off x="490553" y="2951025"/>
            <a:ext cx="7829400" cy="16893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rgbClr val="E05E20"/>
              </a:buClr>
              <a:buSzPts val="3640"/>
              <a:buNone/>
            </a:pPr>
            <a:r>
              <a:rPr lang="en-US">
                <a:solidFill>
                  <a:srgbClr val="434343"/>
                </a:solidFill>
              </a:rPr>
              <a:t>Leslie E. Fitzpatrick, Ph.D.</a:t>
            </a:r>
            <a:endParaRPr>
              <a:solidFill>
                <a:srgbClr val="434343"/>
              </a:solidFill>
            </a:endParaRPr>
          </a:p>
        </p:txBody>
      </p:sp>
      <p:sp>
        <p:nvSpPr>
          <p:cNvPr id="39" name="Google Shape;39;p7"/>
          <p:cNvSpPr txBox="1"/>
          <p:nvPr/>
        </p:nvSpPr>
        <p:spPr>
          <a:xfrm>
            <a:off x="554525" y="6411275"/>
            <a:ext cx="1062600" cy="370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a:solidFill>
                  <a:srgbClr val="FFFFFF"/>
                </a:solidFill>
              </a:rPr>
              <a:t>CC BY-NC</a:t>
            </a:r>
            <a:endParaRPr b="1">
              <a:solidFill>
                <a:srgbClr val="FFFFFF"/>
              </a:solidFill>
            </a:endParaRPr>
          </a:p>
        </p:txBody>
      </p:sp>
    </p:spTree>
  </p:cSld>
  <p:clrMapOvr>
    <a:masterClrMapping/>
  </p:clrMapOvr>
  <p:transition>
    <p:fade/>
  </p:transition>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 name="Shape 98"/>
        <p:cNvGrpSpPr/>
        <p:nvPr/>
      </p:nvGrpSpPr>
      <p:grpSpPr>
        <a:xfrm>
          <a:off x="0" y="0"/>
          <a:ext cx="0" cy="0"/>
          <a:chOff x="0" y="0"/>
          <a:chExt cx="0" cy="0"/>
        </a:xfrm>
      </p:grpSpPr>
      <p:sp>
        <p:nvSpPr>
          <p:cNvPr id="99" name="Google Shape;99;p16"/>
          <p:cNvSpPr txBox="1"/>
          <p:nvPr>
            <p:ph type="title"/>
          </p:nvPr>
        </p:nvSpPr>
        <p:spPr>
          <a:xfrm>
            <a:off x="1308542" y="1"/>
            <a:ext cx="10339800" cy="1139700"/>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sz="4000">
                <a:solidFill>
                  <a:srgbClr val="44122B"/>
                </a:solidFill>
              </a:rPr>
              <a:t>Acclimatory Adjustments: Thermal Stressors</a:t>
            </a:r>
            <a:endParaRPr sz="4000">
              <a:solidFill>
                <a:srgbClr val="44122B"/>
              </a:solidFill>
            </a:endParaRPr>
          </a:p>
        </p:txBody>
      </p:sp>
      <p:sp>
        <p:nvSpPr>
          <p:cNvPr id="100" name="Google Shape;100;p16"/>
          <p:cNvSpPr txBox="1"/>
          <p:nvPr>
            <p:ph idx="1" type="body"/>
          </p:nvPr>
        </p:nvSpPr>
        <p:spPr>
          <a:xfrm>
            <a:off x="1308550" y="1274425"/>
            <a:ext cx="7158000" cy="4981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sz="3200"/>
              <a:t>Response to heat: </a:t>
            </a:r>
            <a:endParaRPr sz="3200"/>
          </a:p>
          <a:p>
            <a:pPr indent="-406400" lvl="0" marL="457200" rtl="0" algn="l">
              <a:spcBef>
                <a:spcPts val="0"/>
              </a:spcBef>
              <a:spcAft>
                <a:spcPts val="0"/>
              </a:spcAft>
              <a:buSzPts val="2800"/>
              <a:buChar char="●"/>
            </a:pPr>
            <a:r>
              <a:rPr lang="en-US" sz="2800"/>
              <a:t>Evaporative processes: sweating </a:t>
            </a:r>
            <a:endParaRPr sz="2800"/>
          </a:p>
          <a:p>
            <a:pPr indent="-406400" lvl="0" marL="457200" rtl="0" algn="l">
              <a:spcBef>
                <a:spcPts val="0"/>
              </a:spcBef>
              <a:spcAft>
                <a:spcPts val="0"/>
              </a:spcAft>
              <a:buSzPts val="2800"/>
              <a:buChar char="●"/>
            </a:pPr>
            <a:r>
              <a:rPr lang="en-US" sz="2800"/>
              <a:t>Vasodilation</a:t>
            </a:r>
            <a:endParaRPr sz="2800"/>
          </a:p>
          <a:p>
            <a:pPr indent="-406400" lvl="0" marL="457200" rtl="0" algn="l">
              <a:spcBef>
                <a:spcPts val="0"/>
              </a:spcBef>
              <a:spcAft>
                <a:spcPts val="0"/>
              </a:spcAft>
              <a:buSzPts val="2800"/>
              <a:buChar char="●"/>
            </a:pPr>
            <a:r>
              <a:rPr lang="en-US" sz="2800"/>
              <a:t>Over time, more sensitive sweat glands increase sweating and decrease urine</a:t>
            </a:r>
            <a:endParaRPr sz="2800"/>
          </a:p>
        </p:txBody>
      </p:sp>
      <p:pic>
        <p:nvPicPr>
          <p:cNvPr descr="Sweat drips down the face of a U.S. Army Reserve Soldier from the 200th Military Police Command during a Spin class as part of a Performance Triad program organized by the command and hosted on Fort Meade, Maryland, May 9, 2017. The three-week fitness program took place from May 5-25 to help Soldiers who had either failed the Army Physical Fitness Test or had been on the Army Body Fat Composition program. The camp focused on the triad of overall health: physical fitness, nutrition and sleep, by providing education and personalized coaching to Soldiers in all three of those phases of life and more. (U.S. Army Reserve photo by Master Sgt. Michel Sauret)" id="101" name="Google Shape;101;p16"/>
          <p:cNvPicPr preferRelativeResize="0"/>
          <p:nvPr/>
        </p:nvPicPr>
        <p:blipFill>
          <a:blip r:embed="rId3">
            <a:alphaModFix/>
          </a:blip>
          <a:stretch>
            <a:fillRect/>
          </a:stretch>
        </p:blipFill>
        <p:spPr>
          <a:xfrm>
            <a:off x="3105048" y="3941050"/>
            <a:ext cx="3385900" cy="2262500"/>
          </a:xfrm>
          <a:prstGeom prst="rect">
            <a:avLst/>
          </a:prstGeom>
          <a:noFill/>
          <a:ln>
            <a:noFill/>
          </a:ln>
        </p:spPr>
      </p:pic>
      <p:pic>
        <p:nvPicPr>
          <p:cNvPr id="102" name="Google Shape;102;p16"/>
          <p:cNvPicPr preferRelativeResize="0"/>
          <p:nvPr/>
        </p:nvPicPr>
        <p:blipFill rotWithShape="1">
          <a:blip r:embed="rId4">
            <a:alphaModFix/>
          </a:blip>
          <a:srcRect b="0" l="42876" r="0" t="0"/>
          <a:stretch/>
        </p:blipFill>
        <p:spPr>
          <a:xfrm>
            <a:off x="9123325" y="2334075"/>
            <a:ext cx="2525025" cy="3922150"/>
          </a:xfrm>
          <a:prstGeom prst="rect">
            <a:avLst/>
          </a:prstGeom>
          <a:noFill/>
          <a:ln>
            <a:noFill/>
          </a:ln>
        </p:spPr>
      </p:pic>
    </p:spTree>
  </p:cSld>
  <p:clrMapOvr>
    <a:masterClrMapping/>
  </p:clrMapOvr>
  <p:transition>
    <p:fade/>
  </p:transition>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 name="Shape 106"/>
        <p:cNvGrpSpPr/>
        <p:nvPr/>
      </p:nvGrpSpPr>
      <p:grpSpPr>
        <a:xfrm>
          <a:off x="0" y="0"/>
          <a:ext cx="0" cy="0"/>
          <a:chOff x="0" y="0"/>
          <a:chExt cx="0" cy="0"/>
        </a:xfrm>
      </p:grpSpPr>
      <p:sp>
        <p:nvSpPr>
          <p:cNvPr id="107" name="Google Shape;107;p17"/>
          <p:cNvSpPr txBox="1"/>
          <p:nvPr>
            <p:ph type="title"/>
          </p:nvPr>
        </p:nvSpPr>
        <p:spPr>
          <a:xfrm>
            <a:off x="1308550" y="0"/>
            <a:ext cx="10798200" cy="1139700"/>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sz="4000">
                <a:solidFill>
                  <a:srgbClr val="44122B"/>
                </a:solidFill>
              </a:rPr>
              <a:t>Acclimatory Adjustments: Altitude</a:t>
            </a:r>
            <a:endParaRPr sz="4000">
              <a:solidFill>
                <a:srgbClr val="44122B"/>
              </a:solidFill>
            </a:endParaRPr>
          </a:p>
        </p:txBody>
      </p:sp>
      <p:sp>
        <p:nvSpPr>
          <p:cNvPr id="108" name="Google Shape;108;p17"/>
          <p:cNvSpPr txBox="1"/>
          <p:nvPr>
            <p:ph idx="1" type="body"/>
          </p:nvPr>
        </p:nvSpPr>
        <p:spPr>
          <a:xfrm>
            <a:off x="1232350" y="1655425"/>
            <a:ext cx="5381100" cy="4981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sz="3200"/>
              <a:t>High altitude stressors:</a:t>
            </a:r>
            <a:r>
              <a:rPr lang="en-US" sz="3200"/>
              <a:t> </a:t>
            </a:r>
            <a:endParaRPr sz="3200"/>
          </a:p>
          <a:p>
            <a:pPr indent="-406400" lvl="0" marL="457200" rtl="0" algn="l">
              <a:spcBef>
                <a:spcPts val="0"/>
              </a:spcBef>
              <a:spcAft>
                <a:spcPts val="0"/>
              </a:spcAft>
              <a:buSzPts val="2800"/>
              <a:buChar char="●"/>
            </a:pPr>
            <a:r>
              <a:rPr lang="en-US" sz="2800"/>
              <a:t>Cold temperatures</a:t>
            </a:r>
            <a:endParaRPr sz="2800"/>
          </a:p>
          <a:p>
            <a:pPr indent="-406400" lvl="0" marL="457200" rtl="0" algn="l">
              <a:spcBef>
                <a:spcPts val="0"/>
              </a:spcBef>
              <a:spcAft>
                <a:spcPts val="0"/>
              </a:spcAft>
              <a:buSzPts val="2800"/>
              <a:buChar char="●"/>
            </a:pPr>
            <a:r>
              <a:rPr lang="en-US" sz="2800"/>
              <a:t>Low humidity and high wind </a:t>
            </a:r>
            <a:endParaRPr sz="2800"/>
          </a:p>
          <a:p>
            <a:pPr indent="-406400" lvl="0" marL="457200" rtl="0" algn="l">
              <a:spcBef>
                <a:spcPts val="0"/>
              </a:spcBef>
              <a:spcAft>
                <a:spcPts val="0"/>
              </a:spcAft>
              <a:buSzPts val="2800"/>
              <a:buChar char="●"/>
            </a:pPr>
            <a:r>
              <a:rPr lang="en-US" sz="2800"/>
              <a:t>Reduced nutritional base</a:t>
            </a:r>
            <a:endParaRPr sz="2800"/>
          </a:p>
          <a:p>
            <a:pPr indent="-406400" lvl="0" marL="457200" rtl="0" algn="l">
              <a:spcBef>
                <a:spcPts val="0"/>
              </a:spcBef>
              <a:spcAft>
                <a:spcPts val="0"/>
              </a:spcAft>
              <a:buSzPts val="2800"/>
              <a:buChar char="●"/>
            </a:pPr>
            <a:r>
              <a:rPr lang="en-US" sz="2800"/>
              <a:t>Increased solar radiation </a:t>
            </a:r>
            <a:endParaRPr sz="2800"/>
          </a:p>
          <a:p>
            <a:pPr indent="-406400" lvl="0" marL="457200" rtl="0" algn="l">
              <a:spcBef>
                <a:spcPts val="0"/>
              </a:spcBef>
              <a:spcAft>
                <a:spcPts val="0"/>
              </a:spcAft>
              <a:buSzPts val="2800"/>
              <a:buChar char="●"/>
            </a:pPr>
            <a:r>
              <a:rPr lang="en-US" sz="2800"/>
              <a:t>Most critical: decreased oxygen availability </a:t>
            </a:r>
            <a:endParaRPr sz="2800"/>
          </a:p>
        </p:txBody>
      </p:sp>
      <p:pic>
        <p:nvPicPr>
          <p:cNvPr id="109" name="Google Shape;109;p17"/>
          <p:cNvPicPr preferRelativeResize="0"/>
          <p:nvPr/>
        </p:nvPicPr>
        <p:blipFill rotWithShape="1">
          <a:blip r:embed="rId3">
            <a:alphaModFix/>
          </a:blip>
          <a:srcRect b="0" l="0" r="14030" t="0"/>
          <a:stretch/>
        </p:blipFill>
        <p:spPr>
          <a:xfrm>
            <a:off x="6972425" y="1426825"/>
            <a:ext cx="4621949" cy="4666500"/>
          </a:xfrm>
          <a:prstGeom prst="rect">
            <a:avLst/>
          </a:prstGeom>
          <a:noFill/>
          <a:ln>
            <a:noFill/>
          </a:ln>
        </p:spPr>
      </p:pic>
    </p:spTree>
  </p:cSld>
  <p:clrMapOvr>
    <a:masterClrMapping/>
  </p:clrMapOvr>
  <p:transition>
    <p:fade/>
  </p:transition>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 name="Shape 113"/>
        <p:cNvGrpSpPr/>
        <p:nvPr/>
      </p:nvGrpSpPr>
      <p:grpSpPr>
        <a:xfrm>
          <a:off x="0" y="0"/>
          <a:ext cx="0" cy="0"/>
          <a:chOff x="0" y="0"/>
          <a:chExt cx="0" cy="0"/>
        </a:xfrm>
      </p:grpSpPr>
      <p:sp>
        <p:nvSpPr>
          <p:cNvPr id="114" name="Google Shape;114;p18"/>
          <p:cNvSpPr txBox="1"/>
          <p:nvPr>
            <p:ph type="title"/>
          </p:nvPr>
        </p:nvSpPr>
        <p:spPr>
          <a:xfrm>
            <a:off x="1308550" y="0"/>
            <a:ext cx="10798200" cy="1139700"/>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sz="4000">
                <a:solidFill>
                  <a:srgbClr val="44122B"/>
                </a:solidFill>
              </a:rPr>
              <a:t>Acclimatory Adjustments: Altitude</a:t>
            </a:r>
            <a:endParaRPr sz="4000">
              <a:solidFill>
                <a:srgbClr val="44122B"/>
              </a:solidFill>
            </a:endParaRPr>
          </a:p>
        </p:txBody>
      </p:sp>
      <p:sp>
        <p:nvSpPr>
          <p:cNvPr id="115" name="Google Shape;115;p18"/>
          <p:cNvSpPr txBox="1"/>
          <p:nvPr>
            <p:ph idx="1" type="body"/>
          </p:nvPr>
        </p:nvSpPr>
        <p:spPr>
          <a:xfrm>
            <a:off x="1003750" y="1274425"/>
            <a:ext cx="5381100" cy="4981800"/>
          </a:xfrm>
          <a:prstGeom prst="rect">
            <a:avLst/>
          </a:prstGeom>
          <a:noFill/>
          <a:ln>
            <a:noFill/>
          </a:ln>
        </p:spPr>
        <p:txBody>
          <a:bodyPr anchorCtr="0" anchor="t" bIns="45700" lIns="91425" spcFirstLastPara="1" rIns="91425" wrap="square" tIns="45700">
            <a:noAutofit/>
          </a:bodyPr>
          <a:lstStyle/>
          <a:p>
            <a:pPr indent="-431800" lvl="0" marL="457200" rtl="0" algn="l">
              <a:spcBef>
                <a:spcPts val="0"/>
              </a:spcBef>
              <a:spcAft>
                <a:spcPts val="0"/>
              </a:spcAft>
              <a:buSzPts val="3200"/>
              <a:buChar char="●"/>
            </a:pPr>
            <a:r>
              <a:rPr lang="en-US" sz="3200"/>
              <a:t>Increased speed and depth of breathing (hyperpnea) </a:t>
            </a:r>
            <a:endParaRPr sz="3200"/>
          </a:p>
          <a:p>
            <a:pPr indent="-431800" lvl="0" marL="457200" rtl="0" algn="l">
              <a:spcBef>
                <a:spcPts val="0"/>
              </a:spcBef>
              <a:spcAft>
                <a:spcPts val="0"/>
              </a:spcAft>
              <a:buSzPts val="3200"/>
              <a:buChar char="●"/>
            </a:pPr>
            <a:r>
              <a:rPr lang="en-US" sz="3200"/>
              <a:t>Increased heart rate</a:t>
            </a:r>
            <a:endParaRPr sz="3200"/>
          </a:p>
          <a:p>
            <a:pPr indent="-431800" lvl="0" marL="457200" rtl="0" algn="l">
              <a:spcBef>
                <a:spcPts val="0"/>
              </a:spcBef>
              <a:spcAft>
                <a:spcPts val="0"/>
              </a:spcAft>
              <a:buSzPts val="3200"/>
              <a:buChar char="●"/>
            </a:pPr>
            <a:r>
              <a:rPr lang="en-US" sz="3200"/>
              <a:t>Body diverts energy from non-critical functions </a:t>
            </a:r>
            <a:endParaRPr sz="3200"/>
          </a:p>
          <a:p>
            <a:pPr indent="-431800" lvl="0" marL="457200" rtl="0" algn="l">
              <a:spcBef>
                <a:spcPts val="0"/>
              </a:spcBef>
              <a:spcAft>
                <a:spcPts val="0"/>
              </a:spcAft>
              <a:buSzPts val="3200"/>
              <a:buChar char="●"/>
            </a:pPr>
            <a:r>
              <a:rPr lang="en-US" sz="3200"/>
              <a:t>Modifications to the blood to deliver more oxygen</a:t>
            </a:r>
            <a:endParaRPr sz="3200"/>
          </a:p>
          <a:p>
            <a:pPr indent="-431800" lvl="0" marL="457200" rtl="0" algn="l">
              <a:spcBef>
                <a:spcPts val="0"/>
              </a:spcBef>
              <a:spcAft>
                <a:spcPts val="0"/>
              </a:spcAft>
              <a:buSzPts val="3200"/>
              <a:buChar char="●"/>
            </a:pPr>
            <a:r>
              <a:rPr lang="en-US" sz="3200"/>
              <a:t>Increase in capillaries </a:t>
            </a:r>
            <a:endParaRPr sz="3200"/>
          </a:p>
        </p:txBody>
      </p:sp>
      <p:pic>
        <p:nvPicPr>
          <p:cNvPr id="116" name="Google Shape;116;p18"/>
          <p:cNvPicPr preferRelativeResize="0"/>
          <p:nvPr/>
        </p:nvPicPr>
        <p:blipFill>
          <a:blip r:embed="rId3">
            <a:alphaModFix/>
          </a:blip>
          <a:stretch>
            <a:fillRect/>
          </a:stretch>
        </p:blipFill>
        <p:spPr>
          <a:xfrm>
            <a:off x="6613450" y="1655425"/>
            <a:ext cx="5273754" cy="3955315"/>
          </a:xfrm>
          <a:prstGeom prst="rect">
            <a:avLst/>
          </a:prstGeom>
          <a:noFill/>
          <a:ln>
            <a:noFill/>
          </a:ln>
        </p:spPr>
      </p:pic>
    </p:spTree>
  </p:cSld>
  <p:clrMapOvr>
    <a:masterClrMapping/>
  </p:clrMapOvr>
  <p:transition>
    <p:fade/>
  </p:transition>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 name="Shape 120"/>
        <p:cNvGrpSpPr/>
        <p:nvPr/>
      </p:nvGrpSpPr>
      <p:grpSpPr>
        <a:xfrm>
          <a:off x="0" y="0"/>
          <a:ext cx="0" cy="0"/>
          <a:chOff x="0" y="0"/>
          <a:chExt cx="0" cy="0"/>
        </a:xfrm>
      </p:grpSpPr>
      <p:sp>
        <p:nvSpPr>
          <p:cNvPr id="121" name="Google Shape;121;p19"/>
          <p:cNvSpPr txBox="1"/>
          <p:nvPr>
            <p:ph type="title"/>
          </p:nvPr>
        </p:nvSpPr>
        <p:spPr>
          <a:xfrm>
            <a:off x="1308550" y="0"/>
            <a:ext cx="10798200" cy="1139700"/>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sz="4000">
                <a:solidFill>
                  <a:srgbClr val="44122B"/>
                </a:solidFill>
              </a:rPr>
              <a:t>Developmental</a:t>
            </a:r>
            <a:r>
              <a:rPr lang="en-US" sz="4000">
                <a:solidFill>
                  <a:srgbClr val="44122B"/>
                </a:solidFill>
              </a:rPr>
              <a:t> Adjustments: Altitude</a:t>
            </a:r>
            <a:endParaRPr sz="4000">
              <a:solidFill>
                <a:srgbClr val="44122B"/>
              </a:solidFill>
            </a:endParaRPr>
          </a:p>
        </p:txBody>
      </p:sp>
      <p:sp>
        <p:nvSpPr>
          <p:cNvPr id="122" name="Google Shape;122;p19"/>
          <p:cNvSpPr txBox="1"/>
          <p:nvPr>
            <p:ph idx="1" type="body"/>
          </p:nvPr>
        </p:nvSpPr>
        <p:spPr>
          <a:xfrm>
            <a:off x="4370250" y="1494288"/>
            <a:ext cx="6979500" cy="4981800"/>
          </a:xfrm>
          <a:prstGeom prst="rect">
            <a:avLst/>
          </a:prstGeom>
          <a:noFill/>
          <a:ln>
            <a:noFill/>
          </a:ln>
        </p:spPr>
        <p:txBody>
          <a:bodyPr anchorCtr="0" anchor="t" bIns="45700" lIns="91425" spcFirstLastPara="1" rIns="91425" wrap="square" tIns="45700">
            <a:noAutofit/>
          </a:bodyPr>
          <a:lstStyle/>
          <a:p>
            <a:pPr indent="-431800" lvl="0" marL="457200" rtl="0" algn="l">
              <a:spcBef>
                <a:spcPts val="0"/>
              </a:spcBef>
              <a:spcAft>
                <a:spcPts val="0"/>
              </a:spcAft>
              <a:buSzPts val="3200"/>
              <a:buChar char="●"/>
            </a:pPr>
            <a:r>
              <a:rPr lang="en-US" sz="3200"/>
              <a:t>Those who grow up at high-altitude </a:t>
            </a:r>
            <a:endParaRPr sz="3200"/>
          </a:p>
          <a:p>
            <a:pPr indent="-406400" lvl="1" marL="914400" rtl="0" algn="l">
              <a:spcBef>
                <a:spcPts val="0"/>
              </a:spcBef>
              <a:spcAft>
                <a:spcPts val="0"/>
              </a:spcAft>
              <a:buSzPts val="2800"/>
              <a:buChar char="○"/>
            </a:pPr>
            <a:r>
              <a:rPr lang="en-US" sz="2800"/>
              <a:t>Grow more slowly </a:t>
            </a:r>
            <a:endParaRPr sz="2800"/>
          </a:p>
          <a:p>
            <a:pPr indent="-406400" lvl="1" marL="914400" rtl="0" algn="l">
              <a:spcBef>
                <a:spcPts val="0"/>
              </a:spcBef>
              <a:spcAft>
                <a:spcPts val="0"/>
              </a:spcAft>
              <a:buSzPts val="2800"/>
              <a:buChar char="○"/>
            </a:pPr>
            <a:r>
              <a:rPr lang="en-US" sz="2800"/>
              <a:t>Physically mature later</a:t>
            </a:r>
            <a:endParaRPr sz="2800"/>
          </a:p>
          <a:p>
            <a:pPr indent="-406400" lvl="1" marL="914400" rtl="0" algn="l">
              <a:spcBef>
                <a:spcPts val="0"/>
              </a:spcBef>
              <a:spcAft>
                <a:spcPts val="0"/>
              </a:spcAft>
              <a:buSzPts val="2800"/>
              <a:buChar char="○"/>
            </a:pPr>
            <a:r>
              <a:rPr lang="en-US" sz="2800"/>
              <a:t>Increase heart and lung capacity</a:t>
            </a:r>
            <a:endParaRPr sz="2800"/>
          </a:p>
          <a:p>
            <a:pPr indent="-406400" lvl="1" marL="914400" rtl="0" algn="l">
              <a:spcBef>
                <a:spcPts val="0"/>
              </a:spcBef>
              <a:spcAft>
                <a:spcPts val="0"/>
              </a:spcAft>
              <a:buSzPts val="2800"/>
              <a:buChar char="○"/>
            </a:pPr>
            <a:r>
              <a:rPr lang="en-US" sz="2800"/>
              <a:t>More efficient at diffusing oxygen</a:t>
            </a:r>
            <a:endParaRPr sz="2800"/>
          </a:p>
        </p:txBody>
      </p:sp>
      <p:pic>
        <p:nvPicPr>
          <p:cNvPr id="123" name="Google Shape;123;p19"/>
          <p:cNvPicPr preferRelativeResize="0"/>
          <p:nvPr/>
        </p:nvPicPr>
        <p:blipFill>
          <a:blip r:embed="rId3">
            <a:alphaModFix/>
          </a:blip>
          <a:stretch>
            <a:fillRect/>
          </a:stretch>
        </p:blipFill>
        <p:spPr>
          <a:xfrm>
            <a:off x="456175" y="1529805"/>
            <a:ext cx="3565400" cy="4758375"/>
          </a:xfrm>
          <a:prstGeom prst="rect">
            <a:avLst/>
          </a:prstGeom>
          <a:noFill/>
          <a:ln>
            <a:noFill/>
          </a:ln>
        </p:spPr>
      </p:pic>
    </p:spTree>
  </p:cSld>
  <p:clrMapOvr>
    <a:masterClrMapping/>
  </p:clrMapOvr>
  <p:transition>
    <p:fade/>
  </p:transition>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7" name="Shape 127"/>
        <p:cNvGrpSpPr/>
        <p:nvPr/>
      </p:nvGrpSpPr>
      <p:grpSpPr>
        <a:xfrm>
          <a:off x="0" y="0"/>
          <a:ext cx="0" cy="0"/>
          <a:chOff x="0" y="0"/>
          <a:chExt cx="0" cy="0"/>
        </a:xfrm>
      </p:grpSpPr>
      <p:sp>
        <p:nvSpPr>
          <p:cNvPr id="128" name="Google Shape;128;p20"/>
          <p:cNvSpPr txBox="1"/>
          <p:nvPr>
            <p:ph type="title"/>
          </p:nvPr>
        </p:nvSpPr>
        <p:spPr>
          <a:xfrm>
            <a:off x="1308550" y="0"/>
            <a:ext cx="10798200" cy="1139700"/>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sz="4000">
                <a:solidFill>
                  <a:srgbClr val="44122B"/>
                </a:solidFill>
              </a:rPr>
              <a:t>Developmental Adjustments: </a:t>
            </a:r>
            <a:endParaRPr sz="4000">
              <a:solidFill>
                <a:srgbClr val="44122B"/>
              </a:solidFill>
            </a:endParaRPr>
          </a:p>
          <a:p>
            <a:pPr indent="0" lvl="0" marL="0" rtl="0" algn="l">
              <a:spcBef>
                <a:spcPts val="0"/>
              </a:spcBef>
              <a:spcAft>
                <a:spcPts val="0"/>
              </a:spcAft>
              <a:buNone/>
            </a:pPr>
            <a:r>
              <a:rPr lang="en-US" sz="4000">
                <a:solidFill>
                  <a:srgbClr val="44122B"/>
                </a:solidFill>
              </a:rPr>
              <a:t>I</a:t>
            </a:r>
            <a:r>
              <a:rPr lang="en-US" sz="4000">
                <a:solidFill>
                  <a:srgbClr val="44122B"/>
                </a:solidFill>
              </a:rPr>
              <a:t>nfant Cranial Deformation</a:t>
            </a:r>
            <a:endParaRPr sz="4000">
              <a:solidFill>
                <a:srgbClr val="44122B"/>
              </a:solidFill>
            </a:endParaRPr>
          </a:p>
        </p:txBody>
      </p:sp>
      <p:sp>
        <p:nvSpPr>
          <p:cNvPr id="129" name="Google Shape;129;p20"/>
          <p:cNvSpPr txBox="1"/>
          <p:nvPr>
            <p:ph idx="1" type="body"/>
          </p:nvPr>
        </p:nvSpPr>
        <p:spPr>
          <a:xfrm>
            <a:off x="4370250" y="1958997"/>
            <a:ext cx="6979500" cy="3611700"/>
          </a:xfrm>
          <a:prstGeom prst="rect">
            <a:avLst/>
          </a:prstGeom>
          <a:noFill/>
          <a:ln>
            <a:noFill/>
          </a:ln>
        </p:spPr>
        <p:txBody>
          <a:bodyPr anchorCtr="0" anchor="t" bIns="45700" lIns="91425" spcFirstLastPara="1" rIns="91425" wrap="square" tIns="45700">
            <a:noAutofit/>
          </a:bodyPr>
          <a:lstStyle/>
          <a:p>
            <a:pPr indent="-431800" lvl="0" marL="457200" rtl="0" algn="l">
              <a:spcBef>
                <a:spcPts val="0"/>
              </a:spcBef>
              <a:spcAft>
                <a:spcPts val="0"/>
              </a:spcAft>
              <a:buSzPts val="3200"/>
              <a:buChar char="●"/>
            </a:pPr>
            <a:r>
              <a:rPr lang="en-US" sz="3200"/>
              <a:t>Placing infants on their backs to sleep has decreased SIDS-related deaths </a:t>
            </a:r>
            <a:endParaRPr sz="3200"/>
          </a:p>
          <a:p>
            <a:pPr indent="0" lvl="0" marL="457200" rtl="0" algn="l">
              <a:spcBef>
                <a:spcPts val="0"/>
              </a:spcBef>
              <a:spcAft>
                <a:spcPts val="0"/>
              </a:spcAft>
              <a:buNone/>
            </a:pPr>
            <a:r>
              <a:t/>
            </a:r>
            <a:endParaRPr sz="3200"/>
          </a:p>
          <a:p>
            <a:pPr indent="-431800" lvl="0" marL="457200" rtl="0" algn="l">
              <a:spcBef>
                <a:spcPts val="0"/>
              </a:spcBef>
              <a:spcAft>
                <a:spcPts val="0"/>
              </a:spcAft>
              <a:buSzPts val="3200"/>
              <a:buChar char="●"/>
            </a:pPr>
            <a:r>
              <a:rPr lang="en-US" sz="3200"/>
              <a:t>Unintended consequence is infant cranial deformation</a:t>
            </a:r>
            <a:endParaRPr sz="3200"/>
          </a:p>
        </p:txBody>
      </p:sp>
      <p:pic>
        <p:nvPicPr>
          <p:cNvPr id="130" name="Google Shape;130;p20"/>
          <p:cNvPicPr preferRelativeResize="0"/>
          <p:nvPr/>
        </p:nvPicPr>
        <p:blipFill>
          <a:blip r:embed="rId3">
            <a:alphaModFix/>
          </a:blip>
          <a:stretch>
            <a:fillRect/>
          </a:stretch>
        </p:blipFill>
        <p:spPr>
          <a:xfrm>
            <a:off x="364800" y="1959000"/>
            <a:ext cx="3611625" cy="3611625"/>
          </a:xfrm>
          <a:prstGeom prst="rect">
            <a:avLst/>
          </a:prstGeom>
          <a:noFill/>
          <a:ln>
            <a:noFill/>
          </a:ln>
        </p:spPr>
      </p:pic>
    </p:spTree>
  </p:cSld>
  <p:clrMapOvr>
    <a:masterClrMapping/>
  </p:clrMapOvr>
  <p:transition>
    <p:fade/>
  </p:transition>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4" name="Shape 134"/>
        <p:cNvGrpSpPr/>
        <p:nvPr/>
      </p:nvGrpSpPr>
      <p:grpSpPr>
        <a:xfrm>
          <a:off x="0" y="0"/>
          <a:ext cx="0" cy="0"/>
          <a:chOff x="0" y="0"/>
          <a:chExt cx="0" cy="0"/>
        </a:xfrm>
      </p:grpSpPr>
      <p:sp>
        <p:nvSpPr>
          <p:cNvPr id="135" name="Google Shape;135;p21"/>
          <p:cNvSpPr txBox="1"/>
          <p:nvPr>
            <p:ph type="title"/>
          </p:nvPr>
        </p:nvSpPr>
        <p:spPr>
          <a:xfrm>
            <a:off x="1308100" y="0"/>
            <a:ext cx="10538400" cy="11508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None/>
            </a:pPr>
            <a:r>
              <a:rPr lang="en-US" sz="4000"/>
              <a:t>Adaptations: </a:t>
            </a:r>
            <a:r>
              <a:rPr lang="en-US" sz="4000"/>
              <a:t>Altitud</a:t>
            </a:r>
            <a:r>
              <a:rPr lang="en-US" sz="4000"/>
              <a:t>e</a:t>
            </a:r>
            <a:endParaRPr sz="4000"/>
          </a:p>
        </p:txBody>
      </p:sp>
      <p:pic>
        <p:nvPicPr>
          <p:cNvPr id="136" name="Google Shape;136;p21"/>
          <p:cNvPicPr preferRelativeResize="0"/>
          <p:nvPr/>
        </p:nvPicPr>
        <p:blipFill>
          <a:blip r:embed="rId3">
            <a:alphaModFix/>
          </a:blip>
          <a:stretch>
            <a:fillRect/>
          </a:stretch>
        </p:blipFill>
        <p:spPr>
          <a:xfrm>
            <a:off x="1153650" y="2997450"/>
            <a:ext cx="7286925" cy="3678500"/>
          </a:xfrm>
          <a:prstGeom prst="rect">
            <a:avLst/>
          </a:prstGeom>
          <a:noFill/>
          <a:ln>
            <a:noFill/>
          </a:ln>
        </p:spPr>
      </p:pic>
      <p:sp>
        <p:nvSpPr>
          <p:cNvPr id="137" name="Google Shape;137;p21"/>
          <p:cNvSpPr txBox="1"/>
          <p:nvPr/>
        </p:nvSpPr>
        <p:spPr>
          <a:xfrm>
            <a:off x="1153650" y="1396525"/>
            <a:ext cx="10692900" cy="3000000"/>
          </a:xfrm>
          <a:prstGeom prst="rect">
            <a:avLst/>
          </a:prstGeom>
          <a:noFill/>
          <a:ln>
            <a:noFill/>
          </a:ln>
        </p:spPr>
        <p:txBody>
          <a:bodyPr anchorCtr="0" anchor="t" bIns="91425" lIns="91425" spcFirstLastPara="1" rIns="91425" wrap="square" tIns="91425">
            <a:noAutofit/>
          </a:bodyPr>
          <a:lstStyle/>
          <a:p>
            <a:pPr indent="-431800" lvl="0" marL="914400" rtl="0" algn="l">
              <a:spcBef>
                <a:spcPts val="0"/>
              </a:spcBef>
              <a:spcAft>
                <a:spcPts val="0"/>
              </a:spcAft>
              <a:buClr>
                <a:srgbClr val="44122B"/>
              </a:buClr>
              <a:buSzPts val="3200"/>
              <a:buChar char="●"/>
            </a:pPr>
            <a:r>
              <a:rPr lang="en-US" sz="3200">
                <a:solidFill>
                  <a:srgbClr val="44122B"/>
                </a:solidFill>
              </a:rPr>
              <a:t>G</a:t>
            </a:r>
            <a:r>
              <a:rPr lang="en-US" sz="3200">
                <a:solidFill>
                  <a:srgbClr val="44122B"/>
                </a:solidFill>
              </a:rPr>
              <a:t>enetic adaptations vary by region </a:t>
            </a:r>
            <a:endParaRPr sz="2800">
              <a:solidFill>
                <a:srgbClr val="44122B"/>
              </a:solidFill>
            </a:endParaRPr>
          </a:p>
          <a:p>
            <a:pPr indent="-406400" lvl="1" marL="1371600" rtl="0" algn="l">
              <a:spcBef>
                <a:spcPts val="0"/>
              </a:spcBef>
              <a:spcAft>
                <a:spcPts val="0"/>
              </a:spcAft>
              <a:buClr>
                <a:srgbClr val="44122B"/>
              </a:buClr>
              <a:buSzPts val="2800"/>
              <a:buChar char="○"/>
            </a:pPr>
            <a:r>
              <a:rPr lang="en-US" sz="2800">
                <a:solidFill>
                  <a:srgbClr val="44122B"/>
                </a:solidFill>
              </a:rPr>
              <a:t>Increased red blood cell &amp; hemoglobin (South America)</a:t>
            </a:r>
            <a:endParaRPr sz="2800">
              <a:solidFill>
                <a:srgbClr val="44122B"/>
              </a:solidFill>
            </a:endParaRPr>
          </a:p>
          <a:p>
            <a:pPr indent="-406400" lvl="1" marL="1371600" rtl="0" algn="l">
              <a:lnSpc>
                <a:spcPct val="115000"/>
              </a:lnSpc>
              <a:spcBef>
                <a:spcPts val="0"/>
              </a:spcBef>
              <a:spcAft>
                <a:spcPts val="0"/>
              </a:spcAft>
              <a:buClr>
                <a:srgbClr val="44122B"/>
              </a:buClr>
              <a:buSzPts val="2800"/>
              <a:buChar char="○"/>
            </a:pPr>
            <a:r>
              <a:rPr lang="en-US" sz="2800">
                <a:solidFill>
                  <a:srgbClr val="44122B"/>
                </a:solidFill>
              </a:rPr>
              <a:t>Mutations in EPAS1 gene (Tibet &amp; Ethiopia)</a:t>
            </a:r>
            <a:endParaRPr sz="2800">
              <a:solidFill>
                <a:srgbClr val="44122B"/>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1" name="Shape 141"/>
        <p:cNvGrpSpPr/>
        <p:nvPr/>
      </p:nvGrpSpPr>
      <p:grpSpPr>
        <a:xfrm>
          <a:off x="0" y="0"/>
          <a:ext cx="0" cy="0"/>
          <a:chOff x="0" y="0"/>
          <a:chExt cx="0" cy="0"/>
        </a:xfrm>
      </p:grpSpPr>
      <p:sp>
        <p:nvSpPr>
          <p:cNvPr id="142" name="Google Shape;142;p22"/>
          <p:cNvSpPr txBox="1"/>
          <p:nvPr>
            <p:ph type="title"/>
          </p:nvPr>
        </p:nvSpPr>
        <p:spPr>
          <a:xfrm>
            <a:off x="1308100" y="0"/>
            <a:ext cx="9205500" cy="1150800"/>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sz="4000"/>
              <a:t>Adaptation: Skin Tone </a:t>
            </a:r>
            <a:endParaRPr sz="4000"/>
          </a:p>
        </p:txBody>
      </p:sp>
      <p:pic>
        <p:nvPicPr>
          <p:cNvPr id="143" name="Google Shape;143;p22"/>
          <p:cNvPicPr preferRelativeResize="0"/>
          <p:nvPr/>
        </p:nvPicPr>
        <p:blipFill>
          <a:blip r:embed="rId3">
            <a:alphaModFix/>
          </a:blip>
          <a:stretch>
            <a:fillRect/>
          </a:stretch>
        </p:blipFill>
        <p:spPr>
          <a:xfrm>
            <a:off x="337751" y="1365900"/>
            <a:ext cx="6539899" cy="5157700"/>
          </a:xfrm>
          <a:prstGeom prst="rect">
            <a:avLst/>
          </a:prstGeom>
          <a:noFill/>
          <a:ln>
            <a:noFill/>
          </a:ln>
        </p:spPr>
      </p:pic>
      <p:sp>
        <p:nvSpPr>
          <p:cNvPr id="144" name="Google Shape;144;p22"/>
          <p:cNvSpPr txBox="1"/>
          <p:nvPr>
            <p:ph idx="1" type="body"/>
          </p:nvPr>
        </p:nvSpPr>
        <p:spPr>
          <a:xfrm>
            <a:off x="6964725" y="1544450"/>
            <a:ext cx="4900500" cy="4800600"/>
          </a:xfrm>
          <a:prstGeom prst="rect">
            <a:avLst/>
          </a:prstGeom>
          <a:noFill/>
          <a:ln>
            <a:noFill/>
          </a:ln>
        </p:spPr>
        <p:txBody>
          <a:bodyPr anchorCtr="0" anchor="t" bIns="45700" lIns="91425" spcFirstLastPara="1" rIns="91425" wrap="square" tIns="45700">
            <a:noAutofit/>
          </a:bodyPr>
          <a:lstStyle/>
          <a:p>
            <a:pPr indent="-431800" lvl="0" marL="457200" rtl="0" algn="l">
              <a:spcBef>
                <a:spcPts val="0"/>
              </a:spcBef>
              <a:spcAft>
                <a:spcPts val="0"/>
              </a:spcAft>
              <a:buSzPts val="3200"/>
              <a:buChar char="●"/>
            </a:pPr>
            <a:r>
              <a:rPr lang="en-US" sz="3200"/>
              <a:t>Eumelanin (brown-to-black) vs. pheomelanin (pink-to-red) </a:t>
            </a:r>
            <a:endParaRPr sz="3200"/>
          </a:p>
          <a:p>
            <a:pPr indent="0" lvl="0" marL="457200" rtl="0" algn="l">
              <a:spcBef>
                <a:spcPts val="0"/>
              </a:spcBef>
              <a:spcAft>
                <a:spcPts val="0"/>
              </a:spcAft>
              <a:buNone/>
            </a:pPr>
            <a:r>
              <a:t/>
            </a:r>
            <a:endParaRPr sz="3200"/>
          </a:p>
          <a:p>
            <a:pPr indent="-431800" lvl="0" marL="457200" rtl="0" algn="l">
              <a:spcBef>
                <a:spcPts val="0"/>
              </a:spcBef>
              <a:spcAft>
                <a:spcPts val="0"/>
              </a:spcAft>
              <a:buSzPts val="3200"/>
              <a:buChar char="●"/>
            </a:pPr>
            <a:r>
              <a:rPr lang="en-US" sz="3200"/>
              <a:t>Melanin production</a:t>
            </a:r>
            <a:endParaRPr sz="3200"/>
          </a:p>
          <a:p>
            <a:pPr indent="-406400" lvl="1" marL="914400" rtl="0" algn="l">
              <a:spcBef>
                <a:spcPts val="0"/>
              </a:spcBef>
              <a:spcAft>
                <a:spcPts val="0"/>
              </a:spcAft>
              <a:buSzPts val="2800"/>
              <a:buChar char="○"/>
            </a:pPr>
            <a:r>
              <a:rPr lang="en-US" sz="2800"/>
              <a:t>Basal melanogenesis </a:t>
            </a:r>
            <a:endParaRPr sz="2800"/>
          </a:p>
          <a:p>
            <a:pPr indent="-406400" lvl="1" marL="914400" rtl="0" algn="l">
              <a:spcBef>
                <a:spcPts val="0"/>
              </a:spcBef>
              <a:spcAft>
                <a:spcPts val="0"/>
              </a:spcAft>
              <a:buSzPts val="2800"/>
              <a:buChar char="○"/>
            </a:pPr>
            <a:r>
              <a:rPr lang="en-US" sz="2800"/>
              <a:t>Activated melanogenesis  </a:t>
            </a:r>
            <a:endParaRPr sz="2400"/>
          </a:p>
        </p:txBody>
      </p:sp>
    </p:spTree>
  </p:cSld>
  <p:clrMapOvr>
    <a:masterClrMapping/>
  </p:clrMapOvr>
  <p:transition>
    <p:fade/>
  </p:transition>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8" name="Shape 148"/>
        <p:cNvGrpSpPr/>
        <p:nvPr/>
      </p:nvGrpSpPr>
      <p:grpSpPr>
        <a:xfrm>
          <a:off x="0" y="0"/>
          <a:ext cx="0" cy="0"/>
          <a:chOff x="0" y="0"/>
          <a:chExt cx="0" cy="0"/>
        </a:xfrm>
      </p:grpSpPr>
      <p:sp>
        <p:nvSpPr>
          <p:cNvPr id="149" name="Google Shape;149;p23"/>
          <p:cNvSpPr txBox="1"/>
          <p:nvPr>
            <p:ph type="title"/>
          </p:nvPr>
        </p:nvSpPr>
        <p:spPr>
          <a:xfrm>
            <a:off x="1308100" y="0"/>
            <a:ext cx="9205500" cy="1150800"/>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sz="4000"/>
              <a:t>Adaptation: Skin Tone </a:t>
            </a:r>
            <a:endParaRPr sz="4000"/>
          </a:p>
        </p:txBody>
      </p:sp>
      <p:sp>
        <p:nvSpPr>
          <p:cNvPr id="150" name="Google Shape;150;p23"/>
          <p:cNvSpPr txBox="1"/>
          <p:nvPr>
            <p:ph idx="1" type="body"/>
          </p:nvPr>
        </p:nvSpPr>
        <p:spPr>
          <a:xfrm>
            <a:off x="1004650" y="1410763"/>
            <a:ext cx="5656500" cy="4800600"/>
          </a:xfrm>
          <a:prstGeom prst="rect">
            <a:avLst/>
          </a:prstGeom>
          <a:noFill/>
          <a:ln>
            <a:noFill/>
          </a:ln>
        </p:spPr>
        <p:txBody>
          <a:bodyPr anchorCtr="0" anchor="t" bIns="45700" lIns="91425" spcFirstLastPara="1" rIns="91425" wrap="square" tIns="45700">
            <a:noAutofit/>
          </a:bodyPr>
          <a:lstStyle/>
          <a:p>
            <a:pPr indent="-431800" lvl="0" marL="457200" rtl="0" algn="l">
              <a:spcBef>
                <a:spcPts val="0"/>
              </a:spcBef>
              <a:spcAft>
                <a:spcPts val="0"/>
              </a:spcAft>
              <a:buSzPts val="3200"/>
              <a:buChar char="●"/>
            </a:pPr>
            <a:r>
              <a:rPr lang="en-US" sz="3200"/>
              <a:t>In high UV </a:t>
            </a:r>
            <a:r>
              <a:rPr lang="en-US" sz="3200"/>
              <a:t>light </a:t>
            </a:r>
            <a:r>
              <a:rPr lang="en-US" sz="3200"/>
              <a:t>areas, dark melanin provides protection against</a:t>
            </a:r>
            <a:endParaRPr sz="3200"/>
          </a:p>
          <a:p>
            <a:pPr indent="-406400" lvl="1" marL="914400" rtl="0" algn="l">
              <a:spcBef>
                <a:spcPts val="0"/>
              </a:spcBef>
              <a:spcAft>
                <a:spcPts val="0"/>
              </a:spcAft>
              <a:buSzPts val="2800"/>
              <a:buChar char="○"/>
            </a:pPr>
            <a:r>
              <a:rPr lang="en-US" sz="2800"/>
              <a:t>Sunburn </a:t>
            </a:r>
            <a:endParaRPr sz="2800"/>
          </a:p>
          <a:p>
            <a:pPr indent="-406400" lvl="1" marL="914400" rtl="0" algn="l">
              <a:spcBef>
                <a:spcPts val="0"/>
              </a:spcBef>
              <a:spcAft>
                <a:spcPts val="0"/>
              </a:spcAft>
              <a:buSzPts val="2800"/>
              <a:buChar char="○"/>
            </a:pPr>
            <a:r>
              <a:rPr lang="en-US" sz="2800"/>
              <a:t>Sunstroke</a:t>
            </a:r>
            <a:endParaRPr sz="2800"/>
          </a:p>
          <a:p>
            <a:pPr indent="-406400" lvl="1" marL="914400" rtl="0" algn="l">
              <a:spcBef>
                <a:spcPts val="0"/>
              </a:spcBef>
              <a:spcAft>
                <a:spcPts val="0"/>
              </a:spcAft>
              <a:buSzPts val="2800"/>
              <a:buChar char="○"/>
            </a:pPr>
            <a:r>
              <a:rPr lang="en-US" sz="2800"/>
              <a:t>Destruction of folic acid </a:t>
            </a:r>
            <a:endParaRPr sz="2800"/>
          </a:p>
        </p:txBody>
      </p:sp>
      <p:pic>
        <p:nvPicPr>
          <p:cNvPr id="151" name="Google Shape;151;p23"/>
          <p:cNvPicPr preferRelativeResize="0"/>
          <p:nvPr/>
        </p:nvPicPr>
        <p:blipFill>
          <a:blip r:embed="rId3">
            <a:alphaModFix/>
          </a:blip>
          <a:stretch>
            <a:fillRect/>
          </a:stretch>
        </p:blipFill>
        <p:spPr>
          <a:xfrm>
            <a:off x="6964600" y="1293875"/>
            <a:ext cx="4880275" cy="5034383"/>
          </a:xfrm>
          <a:prstGeom prst="rect">
            <a:avLst/>
          </a:prstGeom>
          <a:noFill/>
          <a:ln>
            <a:noFill/>
          </a:ln>
        </p:spPr>
      </p:pic>
    </p:spTree>
  </p:cSld>
  <p:clrMapOvr>
    <a:masterClrMapping/>
  </p:clrMapOvr>
  <p:transition>
    <p:fade/>
  </p:transition>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5" name="Shape 155"/>
        <p:cNvGrpSpPr/>
        <p:nvPr/>
      </p:nvGrpSpPr>
      <p:grpSpPr>
        <a:xfrm>
          <a:off x="0" y="0"/>
          <a:ext cx="0" cy="0"/>
          <a:chOff x="0" y="0"/>
          <a:chExt cx="0" cy="0"/>
        </a:xfrm>
      </p:grpSpPr>
      <p:sp>
        <p:nvSpPr>
          <p:cNvPr id="156" name="Google Shape;156;p24"/>
          <p:cNvSpPr txBox="1"/>
          <p:nvPr>
            <p:ph type="title"/>
          </p:nvPr>
        </p:nvSpPr>
        <p:spPr>
          <a:xfrm>
            <a:off x="1308100" y="0"/>
            <a:ext cx="9205500" cy="1150800"/>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sz="4000"/>
              <a:t>Adaptation: Skin Tone </a:t>
            </a:r>
            <a:endParaRPr sz="4000"/>
          </a:p>
        </p:txBody>
      </p:sp>
      <p:sp>
        <p:nvSpPr>
          <p:cNvPr id="157" name="Google Shape;157;p24"/>
          <p:cNvSpPr txBox="1"/>
          <p:nvPr>
            <p:ph idx="1" type="body"/>
          </p:nvPr>
        </p:nvSpPr>
        <p:spPr>
          <a:xfrm>
            <a:off x="5647475" y="1591475"/>
            <a:ext cx="5656500" cy="4800600"/>
          </a:xfrm>
          <a:prstGeom prst="rect">
            <a:avLst/>
          </a:prstGeom>
          <a:noFill/>
          <a:ln>
            <a:noFill/>
          </a:ln>
        </p:spPr>
        <p:txBody>
          <a:bodyPr anchorCtr="0" anchor="t" bIns="45700" lIns="91425" spcFirstLastPara="1" rIns="91425" wrap="square" tIns="45700">
            <a:noAutofit/>
          </a:bodyPr>
          <a:lstStyle/>
          <a:p>
            <a:pPr indent="-431800" lvl="0" marL="457200" rtl="0" algn="l">
              <a:spcBef>
                <a:spcPts val="0"/>
              </a:spcBef>
              <a:spcAft>
                <a:spcPts val="0"/>
              </a:spcAft>
              <a:buSzPts val="3200"/>
              <a:buChar char="●"/>
            </a:pPr>
            <a:r>
              <a:rPr lang="en-US" sz="3200"/>
              <a:t>In low UV exposure areas, l</a:t>
            </a:r>
            <a:r>
              <a:rPr lang="en-US" sz="3200"/>
              <a:t>ess dark melanin allows </a:t>
            </a:r>
            <a:r>
              <a:rPr lang="en-US" sz="3200"/>
              <a:t>UV-B radiation to penetrate epidermis </a:t>
            </a:r>
            <a:endParaRPr sz="3200"/>
          </a:p>
          <a:p>
            <a:pPr indent="0" lvl="0" marL="457200" rtl="0" algn="l">
              <a:spcBef>
                <a:spcPts val="0"/>
              </a:spcBef>
              <a:spcAft>
                <a:spcPts val="0"/>
              </a:spcAft>
              <a:buNone/>
            </a:pPr>
            <a:r>
              <a:t/>
            </a:r>
            <a:endParaRPr sz="3200"/>
          </a:p>
          <a:p>
            <a:pPr indent="-431800" lvl="0" marL="457200" rtl="0" algn="l">
              <a:spcBef>
                <a:spcPts val="0"/>
              </a:spcBef>
              <a:spcAft>
                <a:spcPts val="0"/>
              </a:spcAft>
              <a:buSzPts val="3200"/>
              <a:buChar char="●"/>
            </a:pPr>
            <a:r>
              <a:rPr lang="en-US" sz="3200"/>
              <a:t>Promotes vitamin D3 production  </a:t>
            </a:r>
            <a:endParaRPr sz="3200"/>
          </a:p>
          <a:p>
            <a:pPr indent="0" lvl="0" marL="0" rtl="0" algn="l">
              <a:spcBef>
                <a:spcPts val="0"/>
              </a:spcBef>
              <a:spcAft>
                <a:spcPts val="0"/>
              </a:spcAft>
              <a:buNone/>
            </a:pPr>
            <a:r>
              <a:t/>
            </a:r>
            <a:endParaRPr sz="3200"/>
          </a:p>
          <a:p>
            <a:pPr indent="0" lvl="0" marL="0" rtl="0" algn="l">
              <a:spcBef>
                <a:spcPts val="0"/>
              </a:spcBef>
              <a:spcAft>
                <a:spcPts val="0"/>
              </a:spcAft>
              <a:buNone/>
            </a:pPr>
            <a:r>
              <a:t/>
            </a:r>
            <a:endParaRPr sz="3200"/>
          </a:p>
          <a:p>
            <a:pPr indent="0" lvl="0" marL="0" rtl="0" algn="l">
              <a:spcBef>
                <a:spcPts val="0"/>
              </a:spcBef>
              <a:spcAft>
                <a:spcPts val="0"/>
              </a:spcAft>
              <a:buNone/>
            </a:pPr>
            <a:r>
              <a:t/>
            </a:r>
            <a:endParaRPr sz="3200"/>
          </a:p>
        </p:txBody>
      </p:sp>
      <p:pic>
        <p:nvPicPr>
          <p:cNvPr id="158" name="Google Shape;158;p24"/>
          <p:cNvPicPr preferRelativeResize="0"/>
          <p:nvPr/>
        </p:nvPicPr>
        <p:blipFill>
          <a:blip r:embed="rId3">
            <a:alphaModFix/>
          </a:blip>
          <a:stretch>
            <a:fillRect/>
          </a:stretch>
        </p:blipFill>
        <p:spPr>
          <a:xfrm>
            <a:off x="1308100" y="1591475"/>
            <a:ext cx="3429000" cy="4114800"/>
          </a:xfrm>
          <a:prstGeom prst="rect">
            <a:avLst/>
          </a:prstGeom>
          <a:noFill/>
          <a:ln>
            <a:noFill/>
          </a:ln>
        </p:spPr>
      </p:pic>
    </p:spTree>
  </p:cSld>
  <p:clrMapOvr>
    <a:masterClrMapping/>
  </p:clrMapOvr>
  <p:transition>
    <p:fade/>
  </p:transition>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2" name="Shape 162"/>
        <p:cNvGrpSpPr/>
        <p:nvPr/>
      </p:nvGrpSpPr>
      <p:grpSpPr>
        <a:xfrm>
          <a:off x="0" y="0"/>
          <a:ext cx="0" cy="0"/>
          <a:chOff x="0" y="0"/>
          <a:chExt cx="0" cy="0"/>
        </a:xfrm>
      </p:grpSpPr>
      <p:sp>
        <p:nvSpPr>
          <p:cNvPr id="163" name="Google Shape;163;p25"/>
          <p:cNvSpPr txBox="1"/>
          <p:nvPr>
            <p:ph type="title"/>
          </p:nvPr>
        </p:nvSpPr>
        <p:spPr>
          <a:xfrm>
            <a:off x="1308100" y="0"/>
            <a:ext cx="9205500" cy="1150800"/>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sz="4000"/>
              <a:t>Adaptation: Skin Tone </a:t>
            </a:r>
            <a:endParaRPr sz="4000"/>
          </a:p>
        </p:txBody>
      </p:sp>
      <p:pic>
        <p:nvPicPr>
          <p:cNvPr id="164" name="Google Shape;164;p25"/>
          <p:cNvPicPr preferRelativeResize="0"/>
          <p:nvPr/>
        </p:nvPicPr>
        <p:blipFill>
          <a:blip r:embed="rId3">
            <a:alphaModFix/>
          </a:blip>
          <a:stretch>
            <a:fillRect/>
          </a:stretch>
        </p:blipFill>
        <p:spPr>
          <a:xfrm>
            <a:off x="7132775" y="3296900"/>
            <a:ext cx="4638900" cy="2906750"/>
          </a:xfrm>
          <a:prstGeom prst="rect">
            <a:avLst/>
          </a:prstGeom>
          <a:noFill/>
          <a:ln>
            <a:noFill/>
          </a:ln>
        </p:spPr>
      </p:pic>
      <p:sp>
        <p:nvSpPr>
          <p:cNvPr id="165" name="Google Shape;165;p25"/>
          <p:cNvSpPr txBox="1"/>
          <p:nvPr>
            <p:ph idx="1" type="body"/>
          </p:nvPr>
        </p:nvSpPr>
        <p:spPr>
          <a:xfrm>
            <a:off x="733200" y="1505000"/>
            <a:ext cx="6268500" cy="5056200"/>
          </a:xfrm>
          <a:prstGeom prst="rect">
            <a:avLst/>
          </a:prstGeom>
          <a:noFill/>
          <a:ln>
            <a:noFill/>
          </a:ln>
        </p:spPr>
        <p:txBody>
          <a:bodyPr anchorCtr="0" anchor="t" bIns="45700" lIns="91425" spcFirstLastPara="1" rIns="91425" wrap="square" tIns="45700">
            <a:noAutofit/>
          </a:bodyPr>
          <a:lstStyle/>
          <a:p>
            <a:pPr indent="-431800" lvl="0" marL="457200" rtl="0" algn="l">
              <a:spcBef>
                <a:spcPts val="0"/>
              </a:spcBef>
              <a:spcAft>
                <a:spcPts val="0"/>
              </a:spcAft>
              <a:buSzPts val="3200"/>
              <a:buChar char="●"/>
            </a:pPr>
            <a:r>
              <a:rPr lang="en-US" sz="3200"/>
              <a:t>Gloger’s Rule</a:t>
            </a:r>
            <a:endParaRPr sz="3200"/>
          </a:p>
          <a:p>
            <a:pPr indent="-431800" lvl="1" marL="914400" rtl="0" algn="l">
              <a:spcBef>
                <a:spcPts val="0"/>
              </a:spcBef>
              <a:spcAft>
                <a:spcPts val="0"/>
              </a:spcAft>
              <a:buSzPts val="3200"/>
              <a:buChar char="○"/>
            </a:pPr>
            <a:r>
              <a:rPr lang="en-US" sz="2800"/>
              <a:t>Within the same mammal species, more heavily pigmented individuals are located near the equator</a:t>
            </a:r>
            <a:r>
              <a:rPr lang="en-US" sz="3200"/>
              <a:t> </a:t>
            </a:r>
            <a:endParaRPr sz="3200"/>
          </a:p>
          <a:p>
            <a:pPr indent="0" lvl="0" marL="457200" rtl="0" algn="l">
              <a:spcBef>
                <a:spcPts val="0"/>
              </a:spcBef>
              <a:spcAft>
                <a:spcPts val="0"/>
              </a:spcAft>
              <a:buNone/>
            </a:pPr>
            <a:r>
              <a:t/>
            </a:r>
            <a:endParaRPr sz="3200"/>
          </a:p>
          <a:p>
            <a:pPr indent="-431800" lvl="0" marL="457200" rtl="0" algn="l">
              <a:spcBef>
                <a:spcPts val="0"/>
              </a:spcBef>
              <a:spcAft>
                <a:spcPts val="0"/>
              </a:spcAft>
              <a:buSzPts val="3200"/>
              <a:buChar char="●"/>
            </a:pPr>
            <a:r>
              <a:rPr lang="en-US" sz="3200"/>
              <a:t>Exception</a:t>
            </a:r>
            <a:endParaRPr sz="3200"/>
          </a:p>
          <a:p>
            <a:pPr indent="-406400" lvl="1" marL="914400" rtl="0" algn="l">
              <a:spcBef>
                <a:spcPts val="0"/>
              </a:spcBef>
              <a:spcAft>
                <a:spcPts val="0"/>
              </a:spcAft>
              <a:buSzPts val="2800"/>
              <a:buChar char="○"/>
            </a:pPr>
            <a:r>
              <a:rPr lang="en-US" sz="2800"/>
              <a:t>Inuit population</a:t>
            </a:r>
            <a:endParaRPr sz="2800"/>
          </a:p>
          <a:p>
            <a:pPr indent="0" lvl="0" marL="0" rtl="0" algn="l">
              <a:spcBef>
                <a:spcPts val="0"/>
              </a:spcBef>
              <a:spcAft>
                <a:spcPts val="0"/>
              </a:spcAft>
              <a:buNone/>
            </a:pPr>
            <a:r>
              <a:t/>
            </a:r>
            <a:endParaRPr sz="3200"/>
          </a:p>
          <a:p>
            <a:pPr indent="0" lvl="0" marL="0" rtl="0" algn="l">
              <a:spcBef>
                <a:spcPts val="0"/>
              </a:spcBef>
              <a:spcAft>
                <a:spcPts val="0"/>
              </a:spcAft>
              <a:buNone/>
            </a:pPr>
            <a:r>
              <a:t/>
            </a:r>
            <a:endParaRPr sz="3200"/>
          </a:p>
          <a:p>
            <a:pPr indent="0" lvl="0" marL="0" rtl="0" algn="l">
              <a:spcBef>
                <a:spcPts val="0"/>
              </a:spcBef>
              <a:spcAft>
                <a:spcPts val="0"/>
              </a:spcAft>
              <a:buNone/>
            </a:pPr>
            <a:r>
              <a:t/>
            </a:r>
            <a:endParaRPr sz="3200"/>
          </a:p>
        </p:txBody>
      </p:sp>
    </p:spTree>
  </p:cSld>
  <p:clrMapOvr>
    <a:masterClrMapping/>
  </p:clrMapOvr>
  <p:transition>
    <p:fade/>
  </p:transition>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 name="Shape 43"/>
        <p:cNvGrpSpPr/>
        <p:nvPr/>
      </p:nvGrpSpPr>
      <p:grpSpPr>
        <a:xfrm>
          <a:off x="0" y="0"/>
          <a:ext cx="0" cy="0"/>
          <a:chOff x="0" y="0"/>
          <a:chExt cx="0" cy="0"/>
        </a:xfrm>
      </p:grpSpPr>
      <p:sp>
        <p:nvSpPr>
          <p:cNvPr id="44" name="Google Shape;44;p8"/>
          <p:cNvSpPr txBox="1"/>
          <p:nvPr>
            <p:ph idx="1" type="body"/>
          </p:nvPr>
        </p:nvSpPr>
        <p:spPr>
          <a:xfrm>
            <a:off x="1308100" y="1423075"/>
            <a:ext cx="10814400" cy="4800600"/>
          </a:xfrm>
          <a:prstGeom prst="rect">
            <a:avLst/>
          </a:prstGeom>
          <a:noFill/>
          <a:ln>
            <a:noFill/>
          </a:ln>
        </p:spPr>
        <p:txBody>
          <a:bodyPr anchorCtr="0" anchor="t" bIns="45700" lIns="91425" spcFirstLastPara="1" rIns="91425" wrap="square" tIns="45700">
            <a:noAutofit/>
          </a:bodyPr>
          <a:lstStyle/>
          <a:p>
            <a:pPr indent="-431800" lvl="0" marL="457200" rtl="0" algn="l">
              <a:spcBef>
                <a:spcPts val="0"/>
              </a:spcBef>
              <a:spcAft>
                <a:spcPts val="0"/>
              </a:spcAft>
              <a:buSzPts val="3200"/>
              <a:buChar char="●"/>
            </a:pPr>
            <a:r>
              <a:rPr lang="en-US" sz="3200"/>
              <a:t>Identify behavioral adjustments </a:t>
            </a:r>
            <a:endParaRPr sz="3200"/>
          </a:p>
          <a:p>
            <a:pPr indent="-431800" lvl="0" marL="457200" rtl="0" algn="l">
              <a:spcBef>
                <a:spcPts val="0"/>
              </a:spcBef>
              <a:spcAft>
                <a:spcPts val="0"/>
              </a:spcAft>
              <a:buSzPts val="3200"/>
              <a:buChar char="●"/>
            </a:pPr>
            <a:r>
              <a:rPr lang="en-US" sz="3200"/>
              <a:t>Explain acclimatory adjustments </a:t>
            </a:r>
            <a:endParaRPr sz="3200"/>
          </a:p>
          <a:p>
            <a:pPr indent="-431800" lvl="0" marL="457200" rtl="0" algn="l">
              <a:spcBef>
                <a:spcPts val="0"/>
              </a:spcBef>
              <a:spcAft>
                <a:spcPts val="0"/>
              </a:spcAft>
              <a:buSzPts val="3200"/>
              <a:buChar char="●"/>
            </a:pPr>
            <a:r>
              <a:rPr lang="en-US" sz="3200"/>
              <a:t>Specify developmental adjustments </a:t>
            </a:r>
            <a:endParaRPr sz="3200"/>
          </a:p>
          <a:p>
            <a:pPr indent="-431800" lvl="0" marL="457200" rtl="0" algn="l">
              <a:spcBef>
                <a:spcPts val="0"/>
              </a:spcBef>
              <a:spcAft>
                <a:spcPts val="0"/>
              </a:spcAft>
              <a:buSzPts val="3200"/>
              <a:buChar char="●"/>
            </a:pPr>
            <a:r>
              <a:rPr lang="en-US" sz="3200"/>
              <a:t>Describe genetic adaptations  </a:t>
            </a:r>
            <a:endParaRPr sz="3200"/>
          </a:p>
          <a:p>
            <a:pPr indent="-431800" lvl="1" marL="914400" rtl="0" algn="l">
              <a:spcBef>
                <a:spcPts val="0"/>
              </a:spcBef>
              <a:spcAft>
                <a:spcPts val="0"/>
              </a:spcAft>
              <a:buSzPts val="3200"/>
              <a:buChar char="○"/>
            </a:pPr>
            <a:r>
              <a:rPr lang="en-US" sz="3200"/>
              <a:t>Provide examples of adaptations to cold, heat, and high altitude</a:t>
            </a:r>
            <a:endParaRPr sz="3200"/>
          </a:p>
          <a:p>
            <a:pPr indent="-431800" lvl="1" marL="914400" rtl="0" algn="l">
              <a:spcBef>
                <a:spcPts val="0"/>
              </a:spcBef>
              <a:spcAft>
                <a:spcPts val="0"/>
              </a:spcAft>
              <a:buSzPts val="3200"/>
              <a:buChar char="○"/>
            </a:pPr>
            <a:r>
              <a:rPr lang="en-US" sz="3200"/>
              <a:t>Explain how skin color, sickle-cell anemia, and lactase persistence are </a:t>
            </a:r>
            <a:r>
              <a:rPr lang="en-US" sz="3200"/>
              <a:t>genetic adaptations</a:t>
            </a:r>
            <a:endParaRPr sz="3200"/>
          </a:p>
        </p:txBody>
      </p:sp>
      <p:sp>
        <p:nvSpPr>
          <p:cNvPr id="45" name="Google Shape;45;p8"/>
          <p:cNvSpPr txBox="1"/>
          <p:nvPr>
            <p:ph type="title"/>
          </p:nvPr>
        </p:nvSpPr>
        <p:spPr>
          <a:xfrm>
            <a:off x="1308100" y="0"/>
            <a:ext cx="9205384" cy="1150938"/>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sz="4000"/>
              <a:t>Learning Objectives</a:t>
            </a:r>
            <a:endParaRPr sz="4000"/>
          </a:p>
        </p:txBody>
      </p:sp>
    </p:spTree>
  </p:cSld>
  <p:clrMapOvr>
    <a:masterClrMapping/>
  </p:clrMapOvr>
  <p:transition>
    <p:fade/>
  </p:transition>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9" name="Shape 169"/>
        <p:cNvGrpSpPr/>
        <p:nvPr/>
      </p:nvGrpSpPr>
      <p:grpSpPr>
        <a:xfrm>
          <a:off x="0" y="0"/>
          <a:ext cx="0" cy="0"/>
          <a:chOff x="0" y="0"/>
          <a:chExt cx="0" cy="0"/>
        </a:xfrm>
      </p:grpSpPr>
      <p:sp>
        <p:nvSpPr>
          <p:cNvPr id="170" name="Google Shape;170;p26"/>
          <p:cNvSpPr txBox="1"/>
          <p:nvPr>
            <p:ph idx="1" type="body"/>
          </p:nvPr>
        </p:nvSpPr>
        <p:spPr>
          <a:xfrm>
            <a:off x="1308099" y="1423086"/>
            <a:ext cx="10338900" cy="4800600"/>
          </a:xfrm>
          <a:prstGeom prst="rect">
            <a:avLst/>
          </a:prstGeom>
          <a:noFill/>
          <a:ln>
            <a:noFill/>
          </a:ln>
        </p:spPr>
        <p:txBody>
          <a:bodyPr anchorCtr="0" anchor="t" bIns="45700" lIns="91425" spcFirstLastPara="1" rIns="91425" wrap="square" tIns="45700">
            <a:noAutofit/>
          </a:bodyPr>
          <a:lstStyle/>
          <a:p>
            <a:pPr indent="-431800" lvl="0" marL="457200" rtl="0" algn="l">
              <a:spcBef>
                <a:spcPts val="0"/>
              </a:spcBef>
              <a:spcAft>
                <a:spcPts val="0"/>
              </a:spcAft>
              <a:buSzPts val="3200"/>
              <a:buChar char="●"/>
            </a:pPr>
            <a:r>
              <a:rPr lang="en-US" sz="3200"/>
              <a:t>Cold temperatures </a:t>
            </a:r>
            <a:endParaRPr sz="3200"/>
          </a:p>
          <a:p>
            <a:pPr indent="-406400" lvl="1" marL="914400" rtl="0" algn="l">
              <a:spcBef>
                <a:spcPts val="0"/>
              </a:spcBef>
              <a:spcAft>
                <a:spcPts val="0"/>
              </a:spcAft>
              <a:buSzPts val="2800"/>
              <a:buChar char="○"/>
            </a:pPr>
            <a:r>
              <a:rPr lang="en-US" sz="2800"/>
              <a:t>H</a:t>
            </a:r>
            <a:r>
              <a:rPr lang="en-US" sz="2800"/>
              <a:t>igher mass to surface area (skin) ratio</a:t>
            </a:r>
            <a:endParaRPr sz="2800"/>
          </a:p>
          <a:p>
            <a:pPr indent="-406400" lvl="2" marL="1371600" rtl="0" algn="l">
              <a:spcBef>
                <a:spcPts val="0"/>
              </a:spcBef>
              <a:spcAft>
                <a:spcPts val="0"/>
              </a:spcAft>
              <a:buSzPts val="2800"/>
              <a:buChar char="■"/>
            </a:pPr>
            <a:r>
              <a:rPr lang="en-US" sz="2800"/>
              <a:t>Compact body shape </a:t>
            </a:r>
            <a:endParaRPr sz="2800"/>
          </a:p>
          <a:p>
            <a:pPr indent="-406400" lvl="2" marL="1371600" rtl="0" algn="l">
              <a:spcBef>
                <a:spcPts val="0"/>
              </a:spcBef>
              <a:spcAft>
                <a:spcPts val="0"/>
              </a:spcAft>
              <a:buSzPts val="2800"/>
              <a:buChar char="■"/>
            </a:pPr>
            <a:r>
              <a:rPr lang="en-US" sz="2800"/>
              <a:t>Limbs are shorter</a:t>
            </a:r>
            <a:endParaRPr sz="2800"/>
          </a:p>
          <a:p>
            <a:pPr indent="0" lvl="0" marL="914400" rtl="0" algn="l">
              <a:spcBef>
                <a:spcPts val="0"/>
              </a:spcBef>
              <a:spcAft>
                <a:spcPts val="0"/>
              </a:spcAft>
              <a:buNone/>
            </a:pPr>
            <a:r>
              <a:t/>
            </a:r>
            <a:endParaRPr sz="3200"/>
          </a:p>
          <a:p>
            <a:pPr indent="-431800" lvl="0" marL="457200" rtl="0" algn="l">
              <a:spcBef>
                <a:spcPts val="0"/>
              </a:spcBef>
              <a:spcAft>
                <a:spcPts val="0"/>
              </a:spcAft>
              <a:buSzPts val="3200"/>
              <a:buChar char="●"/>
            </a:pPr>
            <a:r>
              <a:rPr lang="en-US" sz="3200"/>
              <a:t>Hot temperatures </a:t>
            </a:r>
            <a:endParaRPr sz="3200"/>
          </a:p>
          <a:p>
            <a:pPr indent="-406400" lvl="1" marL="914400" rtl="0" algn="l">
              <a:spcBef>
                <a:spcPts val="0"/>
              </a:spcBef>
              <a:spcAft>
                <a:spcPts val="0"/>
              </a:spcAft>
              <a:buSzPts val="2800"/>
              <a:buChar char="○"/>
            </a:pPr>
            <a:r>
              <a:rPr lang="en-US" sz="2800"/>
              <a:t>Increased surface area for the dissipation of heat</a:t>
            </a:r>
            <a:endParaRPr sz="2800"/>
          </a:p>
          <a:p>
            <a:pPr indent="-406400" lvl="2" marL="1371600" rtl="0" algn="l">
              <a:spcBef>
                <a:spcPts val="0"/>
              </a:spcBef>
              <a:spcAft>
                <a:spcPts val="0"/>
              </a:spcAft>
              <a:buSzPts val="2800"/>
              <a:buChar char="■"/>
            </a:pPr>
            <a:r>
              <a:rPr lang="en-US" sz="2800"/>
              <a:t>Narrower body </a:t>
            </a:r>
            <a:endParaRPr sz="2800"/>
          </a:p>
          <a:p>
            <a:pPr indent="-406400" lvl="2" marL="1371600" rtl="0" algn="l">
              <a:spcBef>
                <a:spcPts val="0"/>
              </a:spcBef>
              <a:spcAft>
                <a:spcPts val="0"/>
              </a:spcAft>
              <a:buSzPts val="2800"/>
              <a:buChar char="■"/>
            </a:pPr>
            <a:r>
              <a:rPr lang="en-US" sz="2800"/>
              <a:t>Longer limbs </a:t>
            </a:r>
            <a:endParaRPr sz="2800"/>
          </a:p>
          <a:p>
            <a:pPr indent="0" lvl="0" marL="914400" rtl="0" algn="l">
              <a:spcBef>
                <a:spcPts val="0"/>
              </a:spcBef>
              <a:spcAft>
                <a:spcPts val="0"/>
              </a:spcAft>
              <a:buNone/>
            </a:pPr>
            <a:r>
              <a:t/>
            </a:r>
            <a:endParaRPr sz="2400"/>
          </a:p>
        </p:txBody>
      </p:sp>
      <p:sp>
        <p:nvSpPr>
          <p:cNvPr id="171" name="Google Shape;171;p26"/>
          <p:cNvSpPr txBox="1"/>
          <p:nvPr>
            <p:ph type="title"/>
          </p:nvPr>
        </p:nvSpPr>
        <p:spPr>
          <a:xfrm>
            <a:off x="1308100" y="0"/>
            <a:ext cx="9205500" cy="1150800"/>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sz="4000"/>
              <a:t>Adaptation: Shape and Size Variation </a:t>
            </a:r>
            <a:endParaRPr sz="4000"/>
          </a:p>
        </p:txBody>
      </p:sp>
    </p:spTree>
  </p:cSld>
  <p:clrMapOvr>
    <a:masterClrMapping/>
  </p:clrMapOvr>
  <p:transition>
    <p:fade/>
  </p:transition>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5" name="Shape 175"/>
        <p:cNvGrpSpPr/>
        <p:nvPr/>
      </p:nvGrpSpPr>
      <p:grpSpPr>
        <a:xfrm>
          <a:off x="0" y="0"/>
          <a:ext cx="0" cy="0"/>
          <a:chOff x="0" y="0"/>
          <a:chExt cx="0" cy="0"/>
        </a:xfrm>
      </p:grpSpPr>
      <p:sp>
        <p:nvSpPr>
          <p:cNvPr id="176" name="Google Shape;176;p27"/>
          <p:cNvSpPr txBox="1"/>
          <p:nvPr>
            <p:ph type="title"/>
          </p:nvPr>
        </p:nvSpPr>
        <p:spPr>
          <a:xfrm>
            <a:off x="1308542" y="1"/>
            <a:ext cx="10339800" cy="1139700"/>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sz="4000"/>
              <a:t>Adaptation: Shape and Size Variation </a:t>
            </a:r>
            <a:endParaRPr sz="4000"/>
          </a:p>
        </p:txBody>
      </p:sp>
      <p:sp>
        <p:nvSpPr>
          <p:cNvPr id="177" name="Google Shape;177;p27"/>
          <p:cNvSpPr txBox="1"/>
          <p:nvPr>
            <p:ph idx="1" type="body"/>
          </p:nvPr>
        </p:nvSpPr>
        <p:spPr>
          <a:xfrm>
            <a:off x="1309789" y="1426794"/>
            <a:ext cx="4876800" cy="4981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sz="3200"/>
              <a:t>Bergmann’s rule </a:t>
            </a:r>
            <a:endParaRPr sz="3200"/>
          </a:p>
          <a:p>
            <a:pPr indent="-431800" lvl="0" marL="457200" rtl="0" algn="l">
              <a:spcBef>
                <a:spcPts val="0"/>
              </a:spcBef>
              <a:spcAft>
                <a:spcPts val="0"/>
              </a:spcAft>
              <a:buSzPts val="3200"/>
              <a:buChar char="●"/>
            </a:pPr>
            <a:r>
              <a:rPr lang="en-US" sz="3200"/>
              <a:t>Stocky bodies are better in cold climates </a:t>
            </a:r>
            <a:endParaRPr sz="2400"/>
          </a:p>
        </p:txBody>
      </p:sp>
      <p:sp>
        <p:nvSpPr>
          <p:cNvPr id="178" name="Google Shape;178;p27"/>
          <p:cNvSpPr txBox="1"/>
          <p:nvPr>
            <p:ph idx="2" type="body"/>
          </p:nvPr>
        </p:nvSpPr>
        <p:spPr>
          <a:xfrm>
            <a:off x="6368521" y="1426794"/>
            <a:ext cx="4876800" cy="4981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sz="3200"/>
              <a:t>Allen</a:t>
            </a:r>
            <a:r>
              <a:rPr lang="en-US" sz="3200"/>
              <a:t>’s rule </a:t>
            </a:r>
            <a:endParaRPr sz="3200"/>
          </a:p>
          <a:p>
            <a:pPr indent="-431800" lvl="0" marL="457200" rtl="0" algn="l">
              <a:spcBef>
                <a:spcPts val="0"/>
              </a:spcBef>
              <a:spcAft>
                <a:spcPts val="0"/>
              </a:spcAft>
              <a:buSzPts val="3200"/>
              <a:buChar char="●"/>
            </a:pPr>
            <a:r>
              <a:rPr lang="en-US" sz="3200"/>
              <a:t>Shorter appendages are better in cold climates </a:t>
            </a:r>
            <a:endParaRPr/>
          </a:p>
          <a:p>
            <a:pPr indent="-259080" lvl="0" marL="457200" rtl="0" algn="l">
              <a:spcBef>
                <a:spcPts val="0"/>
              </a:spcBef>
              <a:spcAft>
                <a:spcPts val="0"/>
              </a:spcAft>
              <a:buClr>
                <a:srgbClr val="44122B"/>
              </a:buClr>
              <a:buSzPts val="3120"/>
              <a:buNone/>
            </a:pPr>
            <a:r>
              <a:t/>
            </a:r>
            <a:endParaRPr/>
          </a:p>
        </p:txBody>
      </p:sp>
      <p:pic>
        <p:nvPicPr>
          <p:cNvPr id="179" name="Google Shape;179;p27"/>
          <p:cNvPicPr preferRelativeResize="0"/>
          <p:nvPr/>
        </p:nvPicPr>
        <p:blipFill>
          <a:blip r:embed="rId3">
            <a:alphaModFix/>
          </a:blip>
          <a:stretch>
            <a:fillRect/>
          </a:stretch>
        </p:blipFill>
        <p:spPr>
          <a:xfrm>
            <a:off x="1457250" y="3545475"/>
            <a:ext cx="4035750" cy="2405925"/>
          </a:xfrm>
          <a:prstGeom prst="rect">
            <a:avLst/>
          </a:prstGeom>
          <a:noFill/>
          <a:ln>
            <a:noFill/>
          </a:ln>
        </p:spPr>
      </p:pic>
      <p:pic>
        <p:nvPicPr>
          <p:cNvPr id="180" name="Google Shape;180;p27"/>
          <p:cNvPicPr preferRelativeResize="0"/>
          <p:nvPr/>
        </p:nvPicPr>
        <p:blipFill>
          <a:blip r:embed="rId4">
            <a:alphaModFix/>
          </a:blip>
          <a:stretch>
            <a:fillRect/>
          </a:stretch>
        </p:blipFill>
        <p:spPr>
          <a:xfrm>
            <a:off x="6539700" y="3545475"/>
            <a:ext cx="4732095" cy="2405925"/>
          </a:xfrm>
          <a:prstGeom prst="rect">
            <a:avLst/>
          </a:prstGeom>
          <a:noFill/>
          <a:ln>
            <a:noFill/>
          </a:ln>
        </p:spPr>
      </p:pic>
    </p:spTree>
  </p:cSld>
  <p:clrMapOvr>
    <a:masterClrMapping/>
  </p:clrMapOvr>
  <p:transition>
    <p:fade/>
  </p:transition>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4" name="Shape 184"/>
        <p:cNvGrpSpPr/>
        <p:nvPr/>
      </p:nvGrpSpPr>
      <p:grpSpPr>
        <a:xfrm>
          <a:off x="0" y="0"/>
          <a:ext cx="0" cy="0"/>
          <a:chOff x="0" y="0"/>
          <a:chExt cx="0" cy="0"/>
        </a:xfrm>
      </p:grpSpPr>
      <p:sp>
        <p:nvSpPr>
          <p:cNvPr id="185" name="Google Shape;185;p28"/>
          <p:cNvSpPr txBox="1"/>
          <p:nvPr>
            <p:ph type="title"/>
          </p:nvPr>
        </p:nvSpPr>
        <p:spPr>
          <a:xfrm>
            <a:off x="1308542" y="1"/>
            <a:ext cx="10339800" cy="1139700"/>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sz="4000"/>
              <a:t>Adaptation: Shape and Size Variation </a:t>
            </a:r>
            <a:endParaRPr sz="4000"/>
          </a:p>
        </p:txBody>
      </p:sp>
      <p:sp>
        <p:nvSpPr>
          <p:cNvPr id="186" name="Google Shape;186;p28"/>
          <p:cNvSpPr txBox="1"/>
          <p:nvPr>
            <p:ph idx="1" type="body"/>
          </p:nvPr>
        </p:nvSpPr>
        <p:spPr>
          <a:xfrm>
            <a:off x="6721500" y="1766299"/>
            <a:ext cx="4876800" cy="4116300"/>
          </a:xfrm>
          <a:prstGeom prst="rect">
            <a:avLst/>
          </a:prstGeom>
          <a:noFill/>
          <a:ln>
            <a:noFill/>
          </a:ln>
        </p:spPr>
        <p:txBody>
          <a:bodyPr anchorCtr="0" anchor="t" bIns="45700" lIns="91425" spcFirstLastPara="1" rIns="91425" wrap="square" tIns="45700">
            <a:noAutofit/>
          </a:bodyPr>
          <a:lstStyle/>
          <a:p>
            <a:pPr indent="-431800" lvl="0" marL="457200" rtl="0" algn="l">
              <a:spcBef>
                <a:spcPts val="0"/>
              </a:spcBef>
              <a:spcAft>
                <a:spcPts val="0"/>
              </a:spcAft>
              <a:buSzPts val="3200"/>
              <a:buChar char="●"/>
            </a:pPr>
            <a:r>
              <a:rPr lang="en-US" sz="3200"/>
              <a:t>Nasal cavity conditions air before reaching the lungs</a:t>
            </a:r>
            <a:endParaRPr sz="3200"/>
          </a:p>
          <a:p>
            <a:pPr indent="0" lvl="0" marL="457200" rtl="0" algn="l">
              <a:spcBef>
                <a:spcPts val="0"/>
              </a:spcBef>
              <a:spcAft>
                <a:spcPts val="0"/>
              </a:spcAft>
              <a:buNone/>
            </a:pPr>
            <a:r>
              <a:t/>
            </a:r>
            <a:endParaRPr sz="3200"/>
          </a:p>
          <a:p>
            <a:pPr indent="-431800" lvl="0" marL="457200" rtl="0" algn="l">
              <a:spcBef>
                <a:spcPts val="0"/>
              </a:spcBef>
              <a:spcAft>
                <a:spcPts val="0"/>
              </a:spcAft>
              <a:buSzPts val="3200"/>
              <a:buChar char="●"/>
            </a:pPr>
            <a:r>
              <a:rPr lang="en-US" sz="3200"/>
              <a:t>Shape </a:t>
            </a:r>
            <a:r>
              <a:rPr lang="en-US" sz="3200"/>
              <a:t>varies with</a:t>
            </a:r>
            <a:r>
              <a:rPr lang="en-US" sz="3200"/>
              <a:t> humidity and temperature</a:t>
            </a:r>
            <a:endParaRPr sz="3200"/>
          </a:p>
        </p:txBody>
      </p:sp>
      <p:pic>
        <p:nvPicPr>
          <p:cNvPr id="187" name="Google Shape;187;p28"/>
          <p:cNvPicPr preferRelativeResize="0"/>
          <p:nvPr/>
        </p:nvPicPr>
        <p:blipFill>
          <a:blip r:embed="rId3">
            <a:alphaModFix/>
          </a:blip>
          <a:stretch>
            <a:fillRect/>
          </a:stretch>
        </p:blipFill>
        <p:spPr>
          <a:xfrm>
            <a:off x="642224" y="2559201"/>
            <a:ext cx="5154225" cy="1945825"/>
          </a:xfrm>
          <a:prstGeom prst="rect">
            <a:avLst/>
          </a:prstGeom>
          <a:noFill/>
          <a:ln>
            <a:noFill/>
          </a:ln>
        </p:spPr>
      </p:pic>
    </p:spTree>
  </p:cSld>
  <p:clrMapOvr>
    <a:masterClrMapping/>
  </p:clrMapOvr>
  <p:transition>
    <p:fade/>
  </p:transition>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1" name="Shape 191"/>
        <p:cNvGrpSpPr/>
        <p:nvPr/>
      </p:nvGrpSpPr>
      <p:grpSpPr>
        <a:xfrm>
          <a:off x="0" y="0"/>
          <a:ext cx="0" cy="0"/>
          <a:chOff x="0" y="0"/>
          <a:chExt cx="0" cy="0"/>
        </a:xfrm>
      </p:grpSpPr>
      <p:sp>
        <p:nvSpPr>
          <p:cNvPr id="192" name="Google Shape;192;p29"/>
          <p:cNvSpPr txBox="1"/>
          <p:nvPr>
            <p:ph idx="1" type="body"/>
          </p:nvPr>
        </p:nvSpPr>
        <p:spPr>
          <a:xfrm>
            <a:off x="6054375" y="1423075"/>
            <a:ext cx="5592600" cy="4800600"/>
          </a:xfrm>
          <a:prstGeom prst="rect">
            <a:avLst/>
          </a:prstGeom>
          <a:noFill/>
          <a:ln>
            <a:noFill/>
          </a:ln>
        </p:spPr>
        <p:txBody>
          <a:bodyPr anchorCtr="0" anchor="t" bIns="45700" lIns="91425" spcFirstLastPara="1" rIns="91425" wrap="square" tIns="45700">
            <a:noAutofit/>
          </a:bodyPr>
          <a:lstStyle/>
          <a:p>
            <a:pPr indent="-431800" lvl="0" marL="457200" rtl="0" algn="l">
              <a:spcBef>
                <a:spcPts val="0"/>
              </a:spcBef>
              <a:spcAft>
                <a:spcPts val="0"/>
              </a:spcAft>
              <a:buSzPts val="3200"/>
              <a:buChar char="●"/>
            </a:pPr>
            <a:r>
              <a:rPr lang="en-US" sz="3200"/>
              <a:t>Malaria is caused by the parasitic protozoa </a:t>
            </a:r>
            <a:r>
              <a:rPr i="1" lang="en-US" sz="3200"/>
              <a:t>Plasmodium</a:t>
            </a:r>
            <a:endParaRPr i="1" sz="3200"/>
          </a:p>
          <a:p>
            <a:pPr indent="0" lvl="0" marL="457200" rtl="0" algn="l">
              <a:spcBef>
                <a:spcPts val="0"/>
              </a:spcBef>
              <a:spcAft>
                <a:spcPts val="0"/>
              </a:spcAft>
              <a:buNone/>
            </a:pPr>
            <a:r>
              <a:t/>
            </a:r>
            <a:endParaRPr i="1" sz="3200"/>
          </a:p>
          <a:p>
            <a:pPr indent="-431800" lvl="0" marL="457200" rtl="0" algn="l">
              <a:spcBef>
                <a:spcPts val="0"/>
              </a:spcBef>
              <a:spcAft>
                <a:spcPts val="0"/>
              </a:spcAft>
              <a:buSzPts val="3200"/>
              <a:buChar char="●"/>
            </a:pPr>
            <a:r>
              <a:rPr lang="en-US" sz="3200"/>
              <a:t>Transferred to humans by mosquito</a:t>
            </a:r>
            <a:endParaRPr sz="3200"/>
          </a:p>
          <a:p>
            <a:pPr indent="0" lvl="0" marL="0" rtl="0" algn="l">
              <a:spcBef>
                <a:spcPts val="0"/>
              </a:spcBef>
              <a:spcAft>
                <a:spcPts val="0"/>
              </a:spcAft>
              <a:buNone/>
            </a:pPr>
            <a:r>
              <a:t/>
            </a:r>
            <a:endParaRPr sz="3200"/>
          </a:p>
          <a:p>
            <a:pPr indent="0" lvl="0" marL="1371600" rtl="0" algn="l">
              <a:spcBef>
                <a:spcPts val="0"/>
              </a:spcBef>
              <a:spcAft>
                <a:spcPts val="0"/>
              </a:spcAft>
              <a:buNone/>
            </a:pPr>
            <a:r>
              <a:t/>
            </a:r>
            <a:endParaRPr sz="2400"/>
          </a:p>
        </p:txBody>
      </p:sp>
      <p:sp>
        <p:nvSpPr>
          <p:cNvPr id="193" name="Google Shape;193;p29"/>
          <p:cNvSpPr txBox="1"/>
          <p:nvPr>
            <p:ph type="title"/>
          </p:nvPr>
        </p:nvSpPr>
        <p:spPr>
          <a:xfrm>
            <a:off x="1308100" y="0"/>
            <a:ext cx="9205500" cy="1150800"/>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sz="4000"/>
              <a:t>Adaptation: Infectious Diseases</a:t>
            </a:r>
            <a:endParaRPr sz="4000"/>
          </a:p>
        </p:txBody>
      </p:sp>
      <p:pic>
        <p:nvPicPr>
          <p:cNvPr id="194" name="Google Shape;194;p29"/>
          <p:cNvPicPr preferRelativeResize="0"/>
          <p:nvPr/>
        </p:nvPicPr>
        <p:blipFill>
          <a:blip r:embed="rId3">
            <a:alphaModFix/>
          </a:blip>
          <a:stretch>
            <a:fillRect/>
          </a:stretch>
        </p:blipFill>
        <p:spPr>
          <a:xfrm>
            <a:off x="365825" y="1351100"/>
            <a:ext cx="5476875" cy="5400675"/>
          </a:xfrm>
          <a:prstGeom prst="rect">
            <a:avLst/>
          </a:prstGeom>
          <a:noFill/>
          <a:ln>
            <a:noFill/>
          </a:ln>
        </p:spPr>
      </p:pic>
    </p:spTree>
  </p:cSld>
  <p:clrMapOvr>
    <a:masterClrMapping/>
  </p:clrMapOvr>
  <p:transition>
    <p:fade/>
  </p:transition>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8" name="Shape 198"/>
        <p:cNvGrpSpPr/>
        <p:nvPr/>
      </p:nvGrpSpPr>
      <p:grpSpPr>
        <a:xfrm>
          <a:off x="0" y="0"/>
          <a:ext cx="0" cy="0"/>
          <a:chOff x="0" y="0"/>
          <a:chExt cx="0" cy="0"/>
        </a:xfrm>
      </p:grpSpPr>
      <p:sp>
        <p:nvSpPr>
          <p:cNvPr id="199" name="Google Shape;199;p30"/>
          <p:cNvSpPr txBox="1"/>
          <p:nvPr>
            <p:ph idx="1" type="body"/>
          </p:nvPr>
        </p:nvSpPr>
        <p:spPr>
          <a:xfrm>
            <a:off x="5003575" y="1399200"/>
            <a:ext cx="6975600" cy="4800600"/>
          </a:xfrm>
          <a:prstGeom prst="rect">
            <a:avLst/>
          </a:prstGeom>
          <a:noFill/>
          <a:ln>
            <a:noFill/>
          </a:ln>
        </p:spPr>
        <p:txBody>
          <a:bodyPr anchorCtr="0" anchor="t" bIns="45700" lIns="91425" spcFirstLastPara="1" rIns="91425" wrap="square" tIns="45700">
            <a:noAutofit/>
          </a:bodyPr>
          <a:lstStyle/>
          <a:p>
            <a:pPr indent="-431800" lvl="0" marL="457200" rtl="0" algn="l">
              <a:spcBef>
                <a:spcPts val="0"/>
              </a:spcBef>
              <a:spcAft>
                <a:spcPts val="0"/>
              </a:spcAft>
              <a:buSzPts val="3200"/>
              <a:buChar char="●"/>
            </a:pPr>
            <a:r>
              <a:rPr lang="en-US" sz="3200"/>
              <a:t>Sickle cell disease: genetically inherited blood disorder (HbSS)</a:t>
            </a:r>
            <a:endParaRPr sz="3200"/>
          </a:p>
          <a:p>
            <a:pPr indent="0" lvl="0" marL="457200" rtl="0" algn="l">
              <a:spcBef>
                <a:spcPts val="0"/>
              </a:spcBef>
              <a:spcAft>
                <a:spcPts val="0"/>
              </a:spcAft>
              <a:buNone/>
            </a:pPr>
            <a:r>
              <a:t/>
            </a:r>
            <a:endParaRPr sz="3200"/>
          </a:p>
          <a:p>
            <a:pPr indent="-431800" lvl="0" marL="457200" rtl="0" algn="l">
              <a:spcBef>
                <a:spcPts val="0"/>
              </a:spcBef>
              <a:spcAft>
                <a:spcPts val="0"/>
              </a:spcAft>
              <a:buSzPts val="3200"/>
              <a:buChar char="●"/>
            </a:pPr>
            <a:r>
              <a:rPr lang="en-US" sz="3200"/>
              <a:t>Abnormally shaped hemoglobin causes RBC to sickle </a:t>
            </a:r>
            <a:endParaRPr sz="3200"/>
          </a:p>
          <a:p>
            <a:pPr indent="0" lvl="0" marL="457200" rtl="0" algn="l">
              <a:spcBef>
                <a:spcPts val="0"/>
              </a:spcBef>
              <a:spcAft>
                <a:spcPts val="0"/>
              </a:spcAft>
              <a:buNone/>
            </a:pPr>
            <a:r>
              <a:t/>
            </a:r>
            <a:endParaRPr sz="3200"/>
          </a:p>
          <a:p>
            <a:pPr indent="-431800" lvl="0" marL="457200" rtl="0" algn="l">
              <a:spcBef>
                <a:spcPts val="0"/>
              </a:spcBef>
              <a:spcAft>
                <a:spcPts val="0"/>
              </a:spcAft>
              <a:buSzPts val="3200"/>
              <a:buChar char="●"/>
            </a:pPr>
            <a:r>
              <a:rPr lang="en-US" sz="3200"/>
              <a:t>HbSA heterozygote has an advantage against malaria</a:t>
            </a:r>
            <a:endParaRPr sz="3200"/>
          </a:p>
          <a:p>
            <a:pPr indent="0" lvl="0" marL="0" rtl="0" algn="l">
              <a:spcBef>
                <a:spcPts val="0"/>
              </a:spcBef>
              <a:spcAft>
                <a:spcPts val="0"/>
              </a:spcAft>
              <a:buNone/>
            </a:pPr>
            <a:r>
              <a:t/>
            </a:r>
            <a:endParaRPr sz="3200"/>
          </a:p>
          <a:p>
            <a:pPr indent="0" lvl="0" marL="0" rtl="0" algn="l">
              <a:spcBef>
                <a:spcPts val="0"/>
              </a:spcBef>
              <a:spcAft>
                <a:spcPts val="0"/>
              </a:spcAft>
              <a:buNone/>
            </a:pPr>
            <a:r>
              <a:t/>
            </a:r>
            <a:endParaRPr sz="3200"/>
          </a:p>
          <a:p>
            <a:pPr indent="0" lvl="0" marL="1371600" rtl="0" algn="l">
              <a:spcBef>
                <a:spcPts val="0"/>
              </a:spcBef>
              <a:spcAft>
                <a:spcPts val="0"/>
              </a:spcAft>
              <a:buNone/>
            </a:pPr>
            <a:r>
              <a:t/>
            </a:r>
            <a:endParaRPr sz="2400"/>
          </a:p>
        </p:txBody>
      </p:sp>
      <p:sp>
        <p:nvSpPr>
          <p:cNvPr id="200" name="Google Shape;200;p30"/>
          <p:cNvSpPr txBox="1"/>
          <p:nvPr>
            <p:ph type="title"/>
          </p:nvPr>
        </p:nvSpPr>
        <p:spPr>
          <a:xfrm>
            <a:off x="546100" y="0"/>
            <a:ext cx="9205500" cy="1150800"/>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sz="4000"/>
              <a:t>Adaptation: Infectious Diseases</a:t>
            </a:r>
            <a:endParaRPr sz="4000"/>
          </a:p>
        </p:txBody>
      </p:sp>
      <p:pic>
        <p:nvPicPr>
          <p:cNvPr id="201" name="Google Shape;201;p30"/>
          <p:cNvPicPr preferRelativeResize="0"/>
          <p:nvPr/>
        </p:nvPicPr>
        <p:blipFill>
          <a:blip r:embed="rId3">
            <a:alphaModFix/>
          </a:blip>
          <a:stretch>
            <a:fillRect/>
          </a:stretch>
        </p:blipFill>
        <p:spPr>
          <a:xfrm>
            <a:off x="626050" y="1372550"/>
            <a:ext cx="3242775" cy="5188451"/>
          </a:xfrm>
          <a:prstGeom prst="rect">
            <a:avLst/>
          </a:prstGeom>
          <a:noFill/>
          <a:ln>
            <a:noFill/>
          </a:ln>
        </p:spPr>
      </p:pic>
    </p:spTree>
  </p:cSld>
  <p:clrMapOvr>
    <a:masterClrMapping/>
  </p:clrMapOvr>
  <p:transition>
    <p:fade/>
  </p:transition>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5" name="Shape 205"/>
        <p:cNvGrpSpPr/>
        <p:nvPr/>
      </p:nvGrpSpPr>
      <p:grpSpPr>
        <a:xfrm>
          <a:off x="0" y="0"/>
          <a:ext cx="0" cy="0"/>
          <a:chOff x="0" y="0"/>
          <a:chExt cx="0" cy="0"/>
        </a:xfrm>
      </p:grpSpPr>
      <p:pic>
        <p:nvPicPr>
          <p:cNvPr id="206" name="Google Shape;206;p31"/>
          <p:cNvPicPr preferRelativeResize="0"/>
          <p:nvPr/>
        </p:nvPicPr>
        <p:blipFill>
          <a:blip r:embed="rId3">
            <a:alphaModFix/>
          </a:blip>
          <a:stretch>
            <a:fillRect/>
          </a:stretch>
        </p:blipFill>
        <p:spPr>
          <a:xfrm>
            <a:off x="2712588" y="1221275"/>
            <a:ext cx="6766825" cy="5636725"/>
          </a:xfrm>
          <a:prstGeom prst="rect">
            <a:avLst/>
          </a:prstGeom>
          <a:noFill/>
          <a:ln>
            <a:noFill/>
          </a:ln>
        </p:spPr>
      </p:pic>
      <p:sp>
        <p:nvSpPr>
          <p:cNvPr id="207" name="Google Shape;207;p31"/>
          <p:cNvSpPr txBox="1"/>
          <p:nvPr>
            <p:ph type="title"/>
          </p:nvPr>
        </p:nvSpPr>
        <p:spPr>
          <a:xfrm>
            <a:off x="1308100" y="0"/>
            <a:ext cx="9205500" cy="1150800"/>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sz="4000"/>
              <a:t>Adaptation: Infectious Diseases</a:t>
            </a:r>
            <a:endParaRPr sz="4000"/>
          </a:p>
        </p:txBody>
      </p:sp>
    </p:spTree>
  </p:cSld>
  <p:clrMapOvr>
    <a:masterClrMapping/>
  </p:clrMapOvr>
  <p:transition>
    <p:fade/>
  </p:transition>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1" name="Shape 211"/>
        <p:cNvGrpSpPr/>
        <p:nvPr/>
      </p:nvGrpSpPr>
      <p:grpSpPr>
        <a:xfrm>
          <a:off x="0" y="0"/>
          <a:ext cx="0" cy="0"/>
          <a:chOff x="0" y="0"/>
          <a:chExt cx="0" cy="0"/>
        </a:xfrm>
      </p:grpSpPr>
      <p:sp>
        <p:nvSpPr>
          <p:cNvPr id="212" name="Google Shape;212;p32"/>
          <p:cNvSpPr txBox="1"/>
          <p:nvPr>
            <p:ph idx="1" type="body"/>
          </p:nvPr>
        </p:nvSpPr>
        <p:spPr>
          <a:xfrm>
            <a:off x="1308100" y="1423075"/>
            <a:ext cx="6720300" cy="4800600"/>
          </a:xfrm>
          <a:prstGeom prst="rect">
            <a:avLst/>
          </a:prstGeom>
          <a:noFill/>
          <a:ln>
            <a:noFill/>
          </a:ln>
        </p:spPr>
        <p:txBody>
          <a:bodyPr anchorCtr="0" anchor="t" bIns="45700" lIns="91425" spcFirstLastPara="1" rIns="91425" wrap="square" tIns="45700">
            <a:noAutofit/>
          </a:bodyPr>
          <a:lstStyle/>
          <a:p>
            <a:pPr indent="-431800" lvl="0" marL="457200" rtl="0" algn="l">
              <a:spcBef>
                <a:spcPts val="0"/>
              </a:spcBef>
              <a:spcAft>
                <a:spcPts val="0"/>
              </a:spcAft>
              <a:buSzPts val="3200"/>
              <a:buChar char="●"/>
            </a:pPr>
            <a:r>
              <a:rPr lang="en-US" sz="3200"/>
              <a:t>Lactase-phlorizin hydrolase (LPH) permits digestion of lactose</a:t>
            </a:r>
            <a:endParaRPr sz="3200"/>
          </a:p>
          <a:p>
            <a:pPr indent="0" lvl="0" marL="457200" rtl="0" algn="l">
              <a:spcBef>
                <a:spcPts val="0"/>
              </a:spcBef>
              <a:spcAft>
                <a:spcPts val="0"/>
              </a:spcAft>
              <a:buNone/>
            </a:pPr>
            <a:r>
              <a:t/>
            </a:r>
            <a:endParaRPr sz="3200"/>
          </a:p>
          <a:p>
            <a:pPr indent="-431800" lvl="0" marL="457200" rtl="0" algn="l">
              <a:spcBef>
                <a:spcPts val="0"/>
              </a:spcBef>
              <a:spcAft>
                <a:spcPts val="0"/>
              </a:spcAft>
              <a:buSzPts val="3200"/>
              <a:buChar char="●"/>
            </a:pPr>
            <a:r>
              <a:rPr lang="en-US" sz="3200"/>
              <a:t>Most humans decrease LPH production following weaning</a:t>
            </a:r>
            <a:endParaRPr sz="3200"/>
          </a:p>
          <a:p>
            <a:pPr indent="0" lvl="0" marL="914400" rtl="0" algn="l">
              <a:spcBef>
                <a:spcPts val="0"/>
              </a:spcBef>
              <a:spcAft>
                <a:spcPts val="0"/>
              </a:spcAft>
              <a:buNone/>
            </a:pPr>
            <a:r>
              <a:t/>
            </a:r>
            <a:endParaRPr sz="2800"/>
          </a:p>
          <a:p>
            <a:pPr indent="0" lvl="0" marL="457200" rtl="0" algn="l">
              <a:spcBef>
                <a:spcPts val="0"/>
              </a:spcBef>
              <a:spcAft>
                <a:spcPts val="0"/>
              </a:spcAft>
              <a:buNone/>
            </a:pPr>
            <a:r>
              <a:t/>
            </a:r>
            <a:endParaRPr sz="3200"/>
          </a:p>
        </p:txBody>
      </p:sp>
      <p:sp>
        <p:nvSpPr>
          <p:cNvPr id="213" name="Google Shape;213;p32"/>
          <p:cNvSpPr txBox="1"/>
          <p:nvPr>
            <p:ph type="title"/>
          </p:nvPr>
        </p:nvSpPr>
        <p:spPr>
          <a:xfrm>
            <a:off x="1308100" y="0"/>
            <a:ext cx="9205500" cy="1150800"/>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sz="4000"/>
              <a:t>Adaptation: Lactase Persistence </a:t>
            </a:r>
            <a:endParaRPr sz="4000"/>
          </a:p>
        </p:txBody>
      </p:sp>
      <p:pic>
        <p:nvPicPr>
          <p:cNvPr descr="white rustic food drink bottle milk dairy product glass bottle product pitcher healthy eating products useful nutrients dairy products drinkware" id="214" name="Google Shape;214;p32"/>
          <p:cNvPicPr preferRelativeResize="0"/>
          <p:nvPr/>
        </p:nvPicPr>
        <p:blipFill>
          <a:blip r:embed="rId3">
            <a:alphaModFix/>
          </a:blip>
          <a:stretch>
            <a:fillRect/>
          </a:stretch>
        </p:blipFill>
        <p:spPr>
          <a:xfrm>
            <a:off x="8557900" y="1346875"/>
            <a:ext cx="2721775" cy="3805175"/>
          </a:xfrm>
          <a:prstGeom prst="rect">
            <a:avLst/>
          </a:prstGeom>
          <a:noFill/>
          <a:ln>
            <a:noFill/>
          </a:ln>
        </p:spPr>
      </p:pic>
    </p:spTree>
  </p:cSld>
  <p:clrMapOvr>
    <a:masterClrMapping/>
  </p:clrMapOvr>
  <p:transition>
    <p:fade/>
  </p:transition>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8" name="Shape 218"/>
        <p:cNvGrpSpPr/>
        <p:nvPr/>
      </p:nvGrpSpPr>
      <p:grpSpPr>
        <a:xfrm>
          <a:off x="0" y="0"/>
          <a:ext cx="0" cy="0"/>
          <a:chOff x="0" y="0"/>
          <a:chExt cx="0" cy="0"/>
        </a:xfrm>
      </p:grpSpPr>
      <p:sp>
        <p:nvSpPr>
          <p:cNvPr id="219" name="Google Shape;219;p33"/>
          <p:cNvSpPr txBox="1"/>
          <p:nvPr>
            <p:ph idx="1" type="body"/>
          </p:nvPr>
        </p:nvSpPr>
        <p:spPr>
          <a:xfrm>
            <a:off x="7452000" y="1814650"/>
            <a:ext cx="4194900" cy="4499700"/>
          </a:xfrm>
          <a:prstGeom prst="rect">
            <a:avLst/>
          </a:prstGeom>
          <a:noFill/>
          <a:ln>
            <a:noFill/>
          </a:ln>
        </p:spPr>
        <p:txBody>
          <a:bodyPr anchorCtr="0" anchor="t" bIns="45700" lIns="91425" spcFirstLastPara="1" rIns="91425" wrap="square" tIns="45700">
            <a:noAutofit/>
          </a:bodyPr>
          <a:lstStyle/>
          <a:p>
            <a:pPr indent="-431800" lvl="0" marL="457200" rtl="0" algn="l">
              <a:spcBef>
                <a:spcPts val="0"/>
              </a:spcBef>
              <a:spcAft>
                <a:spcPts val="0"/>
              </a:spcAft>
              <a:buSzPts val="3200"/>
              <a:buChar char="●"/>
            </a:pPr>
            <a:r>
              <a:rPr lang="en-US" sz="3200"/>
              <a:t>Lactase persistence</a:t>
            </a:r>
            <a:endParaRPr sz="3200"/>
          </a:p>
          <a:p>
            <a:pPr indent="-431800" lvl="1" marL="914400" rtl="0" algn="l">
              <a:spcBef>
                <a:spcPts val="0"/>
              </a:spcBef>
              <a:spcAft>
                <a:spcPts val="0"/>
              </a:spcAft>
              <a:buSzPts val="3200"/>
              <a:buChar char="○"/>
            </a:pPr>
            <a:r>
              <a:rPr lang="en-US" sz="2800"/>
              <a:t>Ability to continue to produce LPH</a:t>
            </a:r>
            <a:r>
              <a:rPr lang="en-US" sz="3200"/>
              <a:t> </a:t>
            </a:r>
            <a:endParaRPr sz="3200"/>
          </a:p>
          <a:p>
            <a:pPr indent="0" lvl="0" marL="457200" rtl="0" algn="l">
              <a:spcBef>
                <a:spcPts val="0"/>
              </a:spcBef>
              <a:spcAft>
                <a:spcPts val="0"/>
              </a:spcAft>
              <a:buNone/>
            </a:pPr>
            <a:r>
              <a:t/>
            </a:r>
            <a:endParaRPr sz="3200"/>
          </a:p>
          <a:p>
            <a:pPr indent="-431800" lvl="0" marL="457200" rtl="0" algn="l">
              <a:spcBef>
                <a:spcPts val="0"/>
              </a:spcBef>
              <a:spcAft>
                <a:spcPts val="0"/>
              </a:spcAft>
              <a:buSzPts val="3200"/>
              <a:buChar char="●"/>
            </a:pPr>
            <a:r>
              <a:rPr lang="en-US" sz="3200"/>
              <a:t>High in pastoralist populations </a:t>
            </a:r>
            <a:endParaRPr sz="3200"/>
          </a:p>
        </p:txBody>
      </p:sp>
      <p:sp>
        <p:nvSpPr>
          <p:cNvPr id="220" name="Google Shape;220;p33"/>
          <p:cNvSpPr txBox="1"/>
          <p:nvPr>
            <p:ph type="title"/>
          </p:nvPr>
        </p:nvSpPr>
        <p:spPr>
          <a:xfrm>
            <a:off x="1308100" y="0"/>
            <a:ext cx="9205500" cy="1150800"/>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sz="4000"/>
              <a:t>Adaptation: Lactase Persistence </a:t>
            </a:r>
            <a:endParaRPr sz="4000"/>
          </a:p>
        </p:txBody>
      </p:sp>
      <p:pic>
        <p:nvPicPr>
          <p:cNvPr id="221" name="Google Shape;221;p33"/>
          <p:cNvPicPr preferRelativeResize="0"/>
          <p:nvPr/>
        </p:nvPicPr>
        <p:blipFill>
          <a:blip r:embed="rId3">
            <a:alphaModFix/>
          </a:blip>
          <a:stretch>
            <a:fillRect/>
          </a:stretch>
        </p:blipFill>
        <p:spPr>
          <a:xfrm>
            <a:off x="607575" y="1305850"/>
            <a:ext cx="6844425" cy="5385600"/>
          </a:xfrm>
          <a:prstGeom prst="rect">
            <a:avLst/>
          </a:prstGeom>
          <a:noFill/>
          <a:ln>
            <a:noFill/>
          </a:ln>
        </p:spPr>
      </p:pic>
    </p:spTree>
  </p:cSld>
  <p:clrMapOvr>
    <a:masterClrMapping/>
  </p:clrMapOvr>
  <p:transition>
    <p:fade/>
  </p:transition>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5" name="Shape 225"/>
        <p:cNvGrpSpPr/>
        <p:nvPr/>
      </p:nvGrpSpPr>
      <p:grpSpPr>
        <a:xfrm>
          <a:off x="0" y="0"/>
          <a:ext cx="0" cy="0"/>
          <a:chOff x="0" y="0"/>
          <a:chExt cx="0" cy="0"/>
        </a:xfrm>
      </p:grpSpPr>
      <p:sp>
        <p:nvSpPr>
          <p:cNvPr id="226" name="Google Shape;226;p34"/>
          <p:cNvSpPr txBox="1"/>
          <p:nvPr>
            <p:ph type="title"/>
          </p:nvPr>
        </p:nvSpPr>
        <p:spPr>
          <a:xfrm>
            <a:off x="1308100" y="0"/>
            <a:ext cx="9205384" cy="1150938"/>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sz="4000"/>
              <a:t>Attributions</a:t>
            </a:r>
            <a:endParaRPr sz="4000"/>
          </a:p>
        </p:txBody>
      </p:sp>
      <p:graphicFrame>
        <p:nvGraphicFramePr>
          <p:cNvPr id="227" name="Google Shape;227;p34"/>
          <p:cNvGraphicFramePr/>
          <p:nvPr/>
        </p:nvGraphicFramePr>
        <p:xfrm>
          <a:off x="407913" y="1235255"/>
          <a:ext cx="3000000" cy="3000000"/>
        </p:xfrm>
        <a:graphic>
          <a:graphicData uri="http://schemas.openxmlformats.org/drawingml/2006/table">
            <a:tbl>
              <a:tblPr bandRow="1" firstRow="1">
                <a:noFill/>
                <a:tableStyleId>{2B9B367E-091E-4A9D-85A1-D15517959875}</a:tableStyleId>
              </a:tblPr>
              <a:tblGrid>
                <a:gridCol w="900575"/>
                <a:gridCol w="1004425"/>
                <a:gridCol w="9116125"/>
              </a:tblGrid>
              <a:tr h="370850">
                <a:tc>
                  <a:txBody>
                    <a:bodyPr/>
                    <a:lstStyle/>
                    <a:p>
                      <a:pPr indent="0" lvl="0" marL="0" marR="0" rtl="0" algn="l">
                        <a:spcBef>
                          <a:spcPts val="0"/>
                        </a:spcBef>
                        <a:spcAft>
                          <a:spcPts val="0"/>
                        </a:spcAft>
                        <a:buNone/>
                      </a:pPr>
                      <a:r>
                        <a:rPr lang="en-US">
                          <a:solidFill>
                            <a:srgbClr val="000000"/>
                          </a:solidFill>
                        </a:rPr>
                        <a:t>Slide #</a:t>
                      </a:r>
                      <a:endParaRPr u="none" cap="none" strike="noStrike">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81C2AC"/>
                    </a:solidFill>
                  </a:tcPr>
                </a:tc>
                <a:tc>
                  <a:txBody>
                    <a:bodyPr/>
                    <a:lstStyle/>
                    <a:p>
                      <a:pPr indent="0" lvl="0" marL="0" marR="0" rtl="0" algn="l">
                        <a:spcBef>
                          <a:spcPts val="0"/>
                        </a:spcBef>
                        <a:spcAft>
                          <a:spcPts val="0"/>
                        </a:spcAft>
                        <a:buNone/>
                      </a:pPr>
                      <a:r>
                        <a:rPr lang="en-US" u="none" cap="none" strike="noStrike">
                          <a:solidFill>
                            <a:srgbClr val="000000"/>
                          </a:solidFill>
                        </a:rPr>
                        <a:t>Figure #</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81C2AC"/>
                    </a:solidFill>
                  </a:tcPr>
                </a:tc>
                <a:tc>
                  <a:txBody>
                    <a:bodyPr/>
                    <a:lstStyle/>
                    <a:p>
                      <a:pPr indent="0" lvl="0" marL="0" marR="0" rtl="0" algn="l">
                        <a:spcBef>
                          <a:spcPts val="0"/>
                        </a:spcBef>
                        <a:spcAft>
                          <a:spcPts val="0"/>
                        </a:spcAft>
                        <a:buNone/>
                      </a:pPr>
                      <a:r>
                        <a:rPr lang="en-US">
                          <a:solidFill>
                            <a:srgbClr val="000000"/>
                          </a:solidFill>
                        </a:rPr>
                        <a:t>Attribution</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81C2AC"/>
                    </a:solidFill>
                  </a:tcPr>
                </a:tc>
              </a:tr>
              <a:tr h="370850">
                <a:tc>
                  <a:txBody>
                    <a:bodyPr/>
                    <a:lstStyle/>
                    <a:p>
                      <a:pPr indent="0" lvl="0" marL="0" marR="0" rtl="0" algn="l">
                        <a:spcBef>
                          <a:spcPts val="0"/>
                        </a:spcBef>
                        <a:spcAft>
                          <a:spcPts val="0"/>
                        </a:spcAft>
                        <a:buNone/>
                      </a:pPr>
                      <a:r>
                        <a:rPr lang="en-US">
                          <a:solidFill>
                            <a:srgbClr val="000000"/>
                          </a:solidFill>
                        </a:rPr>
                        <a:t>5</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c>
                  <a:txBody>
                    <a:bodyPr/>
                    <a:lstStyle/>
                    <a:p>
                      <a:pPr indent="0" lvl="0" marL="0" marR="0" rtl="0" algn="l">
                        <a:spcBef>
                          <a:spcPts val="0"/>
                        </a:spcBef>
                        <a:spcAft>
                          <a:spcPts val="0"/>
                        </a:spcAft>
                        <a:buNone/>
                      </a:pPr>
                      <a:r>
                        <a:rPr lang="en-US">
                          <a:solidFill>
                            <a:srgbClr val="000000"/>
                          </a:solidFill>
                        </a:rPr>
                        <a:t>14.1</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c>
                  <a:txBody>
                    <a:bodyPr/>
                    <a:lstStyle/>
                    <a:p>
                      <a:pPr indent="0" lvl="0" marL="0" rtl="0" algn="l">
                        <a:spcBef>
                          <a:spcPts val="0"/>
                        </a:spcBef>
                        <a:spcAft>
                          <a:spcPts val="0"/>
                        </a:spcAft>
                        <a:buSzPts val="1100"/>
                        <a:buNone/>
                      </a:pPr>
                      <a:r>
                        <a:rPr lang="en-US">
                          <a:solidFill>
                            <a:srgbClr val="000000"/>
                          </a:solidFill>
                        </a:rPr>
                        <a:t>Deep water diver by Leslie E. Fitzpatrick is under a </a:t>
                      </a:r>
                      <a:r>
                        <a:rPr lang="en-US" u="sng">
                          <a:solidFill>
                            <a:srgbClr val="000000"/>
                          </a:solidFill>
                          <a:hlinkClick r:id="rId3">
                            <a:extLst>
                              <a:ext uri="{A12FA001-AC4F-418D-AE19-62706E023703}">
                                <ahyp:hlinkClr val="tx"/>
                              </a:ext>
                            </a:extLst>
                          </a:hlinkClick>
                        </a:rPr>
                        <a:t>CC BY-NC 4.0 License</a:t>
                      </a:r>
                      <a:r>
                        <a:rPr lang="en-US">
                          <a:solidFill>
                            <a:srgbClr val="000000"/>
                          </a:solidFill>
                        </a:rPr>
                        <a:t>. </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r>
              <a:tr h="370850">
                <a:tc>
                  <a:txBody>
                    <a:bodyPr/>
                    <a:lstStyle/>
                    <a:p>
                      <a:pPr indent="0" lvl="0" marL="0" marR="0" rtl="0" algn="l">
                        <a:spcBef>
                          <a:spcPts val="0"/>
                        </a:spcBef>
                        <a:spcAft>
                          <a:spcPts val="0"/>
                        </a:spcAft>
                        <a:buNone/>
                      </a:pPr>
                      <a:r>
                        <a:rPr lang="en-US">
                          <a:solidFill>
                            <a:srgbClr val="000000"/>
                          </a:solidFill>
                        </a:rPr>
                        <a:t>5</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c>
                  <a:txBody>
                    <a:bodyPr/>
                    <a:lstStyle/>
                    <a:p>
                      <a:pPr indent="0" lvl="0" marL="0" marR="0" rtl="0" algn="l">
                        <a:spcBef>
                          <a:spcPts val="0"/>
                        </a:spcBef>
                        <a:spcAft>
                          <a:spcPts val="0"/>
                        </a:spcAft>
                        <a:buNone/>
                      </a:pPr>
                      <a:r>
                        <a:rPr lang="en-US">
                          <a:solidFill>
                            <a:srgbClr val="000000"/>
                          </a:solidFill>
                        </a:rPr>
                        <a:t>NA</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c>
                  <a:txBody>
                    <a:bodyPr/>
                    <a:lstStyle/>
                    <a:p>
                      <a:pPr indent="0" lvl="0" marL="0" rtl="0" algn="l">
                        <a:lnSpc>
                          <a:spcPct val="150000"/>
                        </a:lnSpc>
                        <a:spcBef>
                          <a:spcPts val="0"/>
                        </a:spcBef>
                        <a:spcAft>
                          <a:spcPts val="0"/>
                        </a:spcAft>
                        <a:buSzPts val="1100"/>
                        <a:buNone/>
                      </a:pPr>
                      <a:r>
                        <a:rPr lang="en-US" u="sng">
                          <a:solidFill>
                            <a:srgbClr val="000000"/>
                          </a:solidFill>
                          <a:hlinkClick r:id="rId4">
                            <a:extLst>
                              <a:ext uri="{A12FA001-AC4F-418D-AE19-62706E023703}">
                                <ahyp:hlinkClr val="tx"/>
                              </a:ext>
                            </a:extLst>
                          </a:hlinkClick>
                        </a:rPr>
                        <a:t>Powder Paprika Pepper Chili Chiles Spice Grain</a:t>
                      </a:r>
                      <a:r>
                        <a:rPr lang="en-US">
                          <a:solidFill>
                            <a:srgbClr val="000000"/>
                          </a:solidFill>
                        </a:rPr>
                        <a:t> by unknown at </a:t>
                      </a:r>
                      <a:r>
                        <a:rPr lang="en-US" u="sng">
                          <a:solidFill>
                            <a:srgbClr val="000000"/>
                          </a:solidFill>
                          <a:hlinkClick r:id="rId5">
                            <a:extLst>
                              <a:ext uri="{A12FA001-AC4F-418D-AE19-62706E023703}">
                                <ahyp:hlinkClr val="tx"/>
                              </a:ext>
                            </a:extLst>
                          </a:hlinkClick>
                        </a:rPr>
                        <a:t>Max Pixel</a:t>
                      </a:r>
                      <a:r>
                        <a:rPr lang="en-US">
                          <a:solidFill>
                            <a:srgbClr val="000000"/>
                          </a:solidFill>
                        </a:rPr>
                        <a:t> has been designated to the </a:t>
                      </a:r>
                      <a:r>
                        <a:rPr lang="en-US" u="sng">
                          <a:solidFill>
                            <a:srgbClr val="000000"/>
                          </a:solidFill>
                          <a:hlinkClick r:id="rId6">
                            <a:extLst>
                              <a:ext uri="{A12FA001-AC4F-418D-AE19-62706E023703}">
                                <ahyp:hlinkClr val="tx"/>
                              </a:ext>
                            </a:extLst>
                          </a:hlinkClick>
                        </a:rPr>
                        <a:t>public domain (CC0</a:t>
                      </a:r>
                      <a:r>
                        <a:rPr lang="en-US">
                          <a:solidFill>
                            <a:srgbClr val="000000"/>
                          </a:solidFill>
                        </a:rPr>
                        <a:t>). </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r>
              <a:tr h="370850">
                <a:tc>
                  <a:txBody>
                    <a:bodyPr/>
                    <a:lstStyle/>
                    <a:p>
                      <a:pPr indent="0" lvl="0" marL="0" marR="0" rtl="0" algn="l">
                        <a:spcBef>
                          <a:spcPts val="0"/>
                        </a:spcBef>
                        <a:spcAft>
                          <a:spcPts val="0"/>
                        </a:spcAft>
                        <a:buNone/>
                      </a:pPr>
                      <a:r>
                        <a:rPr lang="en-US">
                          <a:solidFill>
                            <a:srgbClr val="000000"/>
                          </a:solidFill>
                        </a:rPr>
                        <a:t>6</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c>
                  <a:txBody>
                    <a:bodyPr/>
                    <a:lstStyle/>
                    <a:p>
                      <a:pPr indent="0" lvl="0" marL="0" marR="0" rtl="0" algn="l">
                        <a:spcBef>
                          <a:spcPts val="0"/>
                        </a:spcBef>
                        <a:spcAft>
                          <a:spcPts val="0"/>
                        </a:spcAft>
                        <a:buNone/>
                      </a:pPr>
                      <a:r>
                        <a:rPr lang="en-US">
                          <a:solidFill>
                            <a:srgbClr val="000000"/>
                          </a:solidFill>
                        </a:rPr>
                        <a:t>NA</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c>
                  <a:txBody>
                    <a:bodyPr/>
                    <a:lstStyle/>
                    <a:p>
                      <a:pPr indent="0" lvl="0" marL="0" rtl="0" algn="l">
                        <a:spcBef>
                          <a:spcPts val="0"/>
                        </a:spcBef>
                        <a:spcAft>
                          <a:spcPts val="0"/>
                        </a:spcAft>
                        <a:buNone/>
                      </a:pPr>
                      <a:r>
                        <a:rPr lang="en-US" u="sng">
                          <a:solidFill>
                            <a:srgbClr val="000000"/>
                          </a:solidFill>
                          <a:hlinkClick r:id="rId7">
                            <a:extLst>
                              <a:ext uri="{A12FA001-AC4F-418D-AE19-62706E023703}">
                                <ahyp:hlinkClr val="tx"/>
                              </a:ext>
                            </a:extLst>
                          </a:hlinkClick>
                        </a:rPr>
                        <a:t>Red Food Spicy Chili Peppers 2599561</a:t>
                      </a:r>
                      <a:r>
                        <a:rPr lang="en-US">
                          <a:solidFill>
                            <a:srgbClr val="000000"/>
                          </a:solidFill>
                        </a:rPr>
                        <a:t> by unknown at  </a:t>
                      </a:r>
                      <a:r>
                        <a:rPr lang="en-US" u="sng">
                          <a:solidFill>
                            <a:srgbClr val="000000"/>
                          </a:solidFill>
                          <a:hlinkClick r:id="rId8">
                            <a:extLst>
                              <a:ext uri="{A12FA001-AC4F-418D-AE19-62706E023703}">
                                <ahyp:hlinkClr val="tx"/>
                              </a:ext>
                            </a:extLst>
                          </a:hlinkClick>
                        </a:rPr>
                        <a:t>Max Pixel</a:t>
                      </a:r>
                      <a:r>
                        <a:rPr lang="en-US">
                          <a:solidFill>
                            <a:srgbClr val="000000"/>
                          </a:solidFill>
                        </a:rPr>
                        <a:t> has been designated to the </a:t>
                      </a:r>
                      <a:r>
                        <a:rPr lang="en-US" u="sng">
                          <a:solidFill>
                            <a:srgbClr val="000000"/>
                          </a:solidFill>
                          <a:hlinkClick r:id="rId9">
                            <a:extLst>
                              <a:ext uri="{A12FA001-AC4F-418D-AE19-62706E023703}">
                                <ahyp:hlinkClr val="tx"/>
                              </a:ext>
                            </a:extLst>
                          </a:hlinkClick>
                        </a:rPr>
                        <a:t>public domain (CC0</a:t>
                      </a:r>
                      <a:r>
                        <a:rPr lang="en-US">
                          <a:solidFill>
                            <a:srgbClr val="000000"/>
                          </a:solidFill>
                        </a:rPr>
                        <a:t>). </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r>
              <a:tr h="370850">
                <a:tc>
                  <a:txBody>
                    <a:bodyPr/>
                    <a:lstStyle/>
                    <a:p>
                      <a:pPr indent="0" lvl="0" marL="0" marR="0" rtl="0" algn="l">
                        <a:spcBef>
                          <a:spcPts val="0"/>
                        </a:spcBef>
                        <a:spcAft>
                          <a:spcPts val="0"/>
                        </a:spcAft>
                        <a:buNone/>
                      </a:pPr>
                      <a:r>
                        <a:rPr lang="en-US">
                          <a:solidFill>
                            <a:srgbClr val="000000"/>
                          </a:solidFill>
                        </a:rPr>
                        <a:t>6</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c>
                  <a:txBody>
                    <a:bodyPr/>
                    <a:lstStyle/>
                    <a:p>
                      <a:pPr indent="0" lvl="0" marL="0" marR="0" rtl="0" algn="l">
                        <a:spcBef>
                          <a:spcPts val="0"/>
                        </a:spcBef>
                        <a:spcAft>
                          <a:spcPts val="0"/>
                        </a:spcAft>
                        <a:buNone/>
                      </a:pPr>
                      <a:r>
                        <a:rPr lang="en-US">
                          <a:solidFill>
                            <a:srgbClr val="000000"/>
                          </a:solidFill>
                        </a:rPr>
                        <a:t>NA</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c>
                  <a:txBody>
                    <a:bodyPr/>
                    <a:lstStyle/>
                    <a:p>
                      <a:pPr indent="0" lvl="0" marL="0" marR="0" rtl="0" algn="l">
                        <a:spcBef>
                          <a:spcPts val="0"/>
                        </a:spcBef>
                        <a:spcAft>
                          <a:spcPts val="0"/>
                        </a:spcAft>
                        <a:buNone/>
                      </a:pPr>
                      <a:r>
                        <a:rPr lang="en-US" u="sng">
                          <a:solidFill>
                            <a:srgbClr val="000000"/>
                          </a:solidFill>
                          <a:hlinkClick r:id="rId10">
                            <a:extLst>
                              <a:ext uri="{A12FA001-AC4F-418D-AE19-62706E023703}">
                                <ahyp:hlinkClr val="tx"/>
                              </a:ext>
                            </a:extLst>
                          </a:hlinkClick>
                        </a:rPr>
                        <a:t>Photo/826024</a:t>
                      </a:r>
                      <a:r>
                        <a:rPr lang="en-US">
                          <a:solidFill>
                            <a:srgbClr val="000000"/>
                          </a:solidFill>
                        </a:rPr>
                        <a:t> by unknown at </a:t>
                      </a:r>
                      <a:r>
                        <a:rPr lang="en-US" u="sng">
                          <a:solidFill>
                            <a:srgbClr val="000000"/>
                          </a:solidFill>
                          <a:hlinkClick r:id="rId11">
                            <a:extLst>
                              <a:ext uri="{A12FA001-AC4F-418D-AE19-62706E023703}">
                                <ahyp:hlinkClr val="tx"/>
                              </a:ext>
                            </a:extLst>
                          </a:hlinkClick>
                        </a:rPr>
                        <a:t>pxhere</a:t>
                      </a:r>
                      <a:r>
                        <a:rPr lang="en-US">
                          <a:solidFill>
                            <a:srgbClr val="000000"/>
                          </a:solidFill>
                        </a:rPr>
                        <a:t> </a:t>
                      </a:r>
                      <a:r>
                        <a:rPr lang="en-US">
                          <a:solidFill>
                            <a:srgbClr val="000000"/>
                          </a:solidFill>
                        </a:rPr>
                        <a:t>has been designated to the </a:t>
                      </a:r>
                      <a:r>
                        <a:rPr lang="en-US" u="sng">
                          <a:solidFill>
                            <a:srgbClr val="000000"/>
                          </a:solidFill>
                          <a:hlinkClick r:id="rId12">
                            <a:extLst>
                              <a:ext uri="{A12FA001-AC4F-418D-AE19-62706E023703}">
                                <ahyp:hlinkClr val="tx"/>
                              </a:ext>
                            </a:extLst>
                          </a:hlinkClick>
                        </a:rPr>
                        <a:t>public domain (CC0</a:t>
                      </a:r>
                      <a:r>
                        <a:rPr lang="en-US">
                          <a:solidFill>
                            <a:srgbClr val="000000"/>
                          </a:solidFill>
                        </a:rPr>
                        <a:t>). </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r>
              <a:tr h="370850">
                <a:tc>
                  <a:txBody>
                    <a:bodyPr/>
                    <a:lstStyle/>
                    <a:p>
                      <a:pPr indent="0" lvl="0" marL="0" marR="0" rtl="0" algn="l">
                        <a:spcBef>
                          <a:spcPts val="0"/>
                        </a:spcBef>
                        <a:spcAft>
                          <a:spcPts val="0"/>
                        </a:spcAft>
                        <a:buNone/>
                      </a:pPr>
                      <a:r>
                        <a:rPr lang="en-US">
                          <a:solidFill>
                            <a:srgbClr val="000000"/>
                          </a:solidFill>
                        </a:rPr>
                        <a:t>7</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c>
                  <a:txBody>
                    <a:bodyPr/>
                    <a:lstStyle/>
                    <a:p>
                      <a:pPr indent="0" lvl="0" marL="0" marR="0" rtl="0" algn="l">
                        <a:spcBef>
                          <a:spcPts val="0"/>
                        </a:spcBef>
                        <a:spcAft>
                          <a:spcPts val="0"/>
                        </a:spcAft>
                        <a:buNone/>
                      </a:pPr>
                      <a:r>
                        <a:rPr lang="en-US">
                          <a:solidFill>
                            <a:srgbClr val="000000"/>
                          </a:solidFill>
                        </a:rPr>
                        <a:t>14.2</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c>
                  <a:txBody>
                    <a:bodyPr/>
                    <a:lstStyle/>
                    <a:p>
                      <a:pPr indent="0" lvl="0" marL="0" rtl="0" algn="l">
                        <a:spcBef>
                          <a:spcPts val="0"/>
                        </a:spcBef>
                        <a:spcAft>
                          <a:spcPts val="0"/>
                        </a:spcAft>
                        <a:buSzPts val="1100"/>
                        <a:buNone/>
                      </a:pPr>
                      <a:r>
                        <a:rPr lang="en-US">
                          <a:solidFill>
                            <a:srgbClr val="000000"/>
                          </a:solidFill>
                        </a:rPr>
                        <a:t>Mechanisms of heat transfer original to </a:t>
                      </a:r>
                      <a:r>
                        <a:rPr i="1" lang="en-US">
                          <a:solidFill>
                            <a:srgbClr val="000000"/>
                          </a:solidFill>
                        </a:rPr>
                        <a:t>Explorations: An Open Invitation to Biological Anthropology</a:t>
                      </a:r>
                      <a:r>
                        <a:rPr lang="en-US">
                          <a:solidFill>
                            <a:srgbClr val="000000"/>
                          </a:solidFill>
                        </a:rPr>
                        <a:t> by </a:t>
                      </a:r>
                      <a:r>
                        <a:rPr lang="en-US" u="sng">
                          <a:solidFill>
                            <a:srgbClr val="000000"/>
                          </a:solidFill>
                          <a:hlinkClick r:id="rId13">
                            <a:extLst>
                              <a:ext uri="{A12FA001-AC4F-418D-AE19-62706E023703}">
                                <ahyp:hlinkClr val="tx"/>
                              </a:ext>
                            </a:extLst>
                          </a:hlinkClick>
                        </a:rPr>
                        <a:t>Mary Nelson</a:t>
                      </a:r>
                      <a:r>
                        <a:rPr lang="en-US">
                          <a:solidFill>
                            <a:srgbClr val="000000"/>
                          </a:solidFill>
                        </a:rPr>
                        <a:t> is under a </a:t>
                      </a:r>
                      <a:r>
                        <a:rPr lang="en-US" u="sng">
                          <a:solidFill>
                            <a:srgbClr val="000000"/>
                          </a:solidFill>
                          <a:hlinkClick r:id="rId14">
                            <a:extLst>
                              <a:ext uri="{A12FA001-AC4F-418D-AE19-62706E023703}">
                                <ahyp:hlinkClr val="tx"/>
                              </a:ext>
                            </a:extLst>
                          </a:hlinkClick>
                        </a:rPr>
                        <a:t>CC BY-NC 4.0 License</a:t>
                      </a:r>
                      <a:r>
                        <a:rPr lang="en-US">
                          <a:solidFill>
                            <a:srgbClr val="000000"/>
                          </a:solidFill>
                        </a:rPr>
                        <a:t>.</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r>
              <a:tr h="370850">
                <a:tc>
                  <a:txBody>
                    <a:bodyPr/>
                    <a:lstStyle/>
                    <a:p>
                      <a:pPr indent="0" lvl="0" marL="0" marR="0" rtl="0" algn="l">
                        <a:spcBef>
                          <a:spcPts val="0"/>
                        </a:spcBef>
                        <a:spcAft>
                          <a:spcPts val="0"/>
                        </a:spcAft>
                        <a:buNone/>
                      </a:pPr>
                      <a:r>
                        <a:rPr lang="en-US">
                          <a:solidFill>
                            <a:srgbClr val="000000"/>
                          </a:solidFill>
                        </a:rPr>
                        <a:t>8</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c>
                  <a:txBody>
                    <a:bodyPr/>
                    <a:lstStyle/>
                    <a:p>
                      <a:pPr indent="0" lvl="0" marL="0" marR="0" rtl="0" algn="l">
                        <a:spcBef>
                          <a:spcPts val="0"/>
                        </a:spcBef>
                        <a:spcAft>
                          <a:spcPts val="0"/>
                        </a:spcAft>
                        <a:buNone/>
                      </a:pPr>
                      <a:r>
                        <a:rPr lang="en-US">
                          <a:solidFill>
                            <a:srgbClr val="000000"/>
                          </a:solidFill>
                        </a:rPr>
                        <a:t>14.3</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c>
                  <a:txBody>
                    <a:bodyPr/>
                    <a:lstStyle/>
                    <a:p>
                      <a:pPr indent="0" lvl="0" marL="0" rtl="0" algn="l">
                        <a:spcBef>
                          <a:spcPts val="0"/>
                        </a:spcBef>
                        <a:spcAft>
                          <a:spcPts val="0"/>
                        </a:spcAft>
                        <a:buNone/>
                      </a:pPr>
                      <a:r>
                        <a:rPr lang="en-US">
                          <a:solidFill>
                            <a:srgbClr val="000000"/>
                          </a:solidFill>
                        </a:rPr>
                        <a:t>Body heat maintenance in cold and warm original to </a:t>
                      </a:r>
                      <a:r>
                        <a:rPr i="1" lang="en-US">
                          <a:solidFill>
                            <a:srgbClr val="000000"/>
                          </a:solidFill>
                        </a:rPr>
                        <a:t>Explorations: An Open Invitation to Biological Anthropology</a:t>
                      </a:r>
                      <a:r>
                        <a:rPr lang="en-US">
                          <a:solidFill>
                            <a:srgbClr val="000000"/>
                          </a:solidFill>
                        </a:rPr>
                        <a:t> by </a:t>
                      </a:r>
                      <a:r>
                        <a:rPr lang="en-US" u="sng">
                          <a:solidFill>
                            <a:srgbClr val="000000"/>
                          </a:solidFill>
                          <a:hlinkClick r:id="rId15">
                            <a:extLst>
                              <a:ext uri="{A12FA001-AC4F-418D-AE19-62706E023703}">
                                <ahyp:hlinkClr val="tx"/>
                              </a:ext>
                            </a:extLst>
                          </a:hlinkClick>
                        </a:rPr>
                        <a:t>Mary Nelson</a:t>
                      </a:r>
                      <a:r>
                        <a:rPr lang="en-US">
                          <a:solidFill>
                            <a:srgbClr val="000000"/>
                          </a:solidFill>
                        </a:rPr>
                        <a:t> is under a </a:t>
                      </a:r>
                      <a:r>
                        <a:rPr lang="en-US" u="sng">
                          <a:solidFill>
                            <a:srgbClr val="000000"/>
                          </a:solidFill>
                          <a:hlinkClick r:id="rId16">
                            <a:extLst>
                              <a:ext uri="{A12FA001-AC4F-418D-AE19-62706E023703}">
                                <ahyp:hlinkClr val="tx"/>
                              </a:ext>
                            </a:extLst>
                          </a:hlinkClick>
                        </a:rPr>
                        <a:t>CC BY-NC 4.0 License</a:t>
                      </a:r>
                      <a:r>
                        <a:rPr lang="en-US">
                          <a:solidFill>
                            <a:srgbClr val="000000"/>
                          </a:solidFill>
                        </a:rPr>
                        <a:t>.</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r>
              <a:tr h="370850">
                <a:tc>
                  <a:txBody>
                    <a:bodyPr/>
                    <a:lstStyle/>
                    <a:p>
                      <a:pPr indent="0" lvl="0" marL="0" marR="0" rtl="0" algn="l">
                        <a:spcBef>
                          <a:spcPts val="0"/>
                        </a:spcBef>
                        <a:spcAft>
                          <a:spcPts val="0"/>
                        </a:spcAft>
                        <a:buNone/>
                      </a:pPr>
                      <a:r>
                        <a:rPr lang="en-US">
                          <a:solidFill>
                            <a:srgbClr val="000000"/>
                          </a:solidFill>
                        </a:rPr>
                        <a:t>9</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c>
                  <a:txBody>
                    <a:bodyPr/>
                    <a:lstStyle/>
                    <a:p>
                      <a:pPr indent="0" lvl="0" marL="0" marR="0" rtl="0" algn="l">
                        <a:spcBef>
                          <a:spcPts val="0"/>
                        </a:spcBef>
                        <a:spcAft>
                          <a:spcPts val="0"/>
                        </a:spcAft>
                        <a:buNone/>
                      </a:pPr>
                      <a:r>
                        <a:rPr lang="en-US">
                          <a:solidFill>
                            <a:srgbClr val="000000"/>
                          </a:solidFill>
                        </a:rPr>
                        <a:t>14.4</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c>
                  <a:txBody>
                    <a:bodyPr/>
                    <a:lstStyle/>
                    <a:p>
                      <a:pPr indent="0" lvl="0" marL="0" rtl="0" algn="l">
                        <a:spcBef>
                          <a:spcPts val="0"/>
                        </a:spcBef>
                        <a:spcAft>
                          <a:spcPts val="0"/>
                        </a:spcAft>
                        <a:buNone/>
                      </a:pPr>
                      <a:r>
                        <a:rPr lang="en-US">
                          <a:solidFill>
                            <a:srgbClr val="000000"/>
                          </a:solidFill>
                        </a:rPr>
                        <a:t>Vasoconstriction and vasodilation original to </a:t>
                      </a:r>
                      <a:r>
                        <a:rPr i="1" lang="en-US">
                          <a:solidFill>
                            <a:srgbClr val="000000"/>
                          </a:solidFill>
                        </a:rPr>
                        <a:t>Explorations: An Open Invitation to Biological Anthropology</a:t>
                      </a:r>
                      <a:r>
                        <a:rPr lang="en-US">
                          <a:solidFill>
                            <a:srgbClr val="000000"/>
                          </a:solidFill>
                        </a:rPr>
                        <a:t> by </a:t>
                      </a:r>
                      <a:r>
                        <a:rPr lang="en-US" u="sng">
                          <a:solidFill>
                            <a:srgbClr val="000000"/>
                          </a:solidFill>
                          <a:hlinkClick r:id="rId17">
                            <a:extLst>
                              <a:ext uri="{A12FA001-AC4F-418D-AE19-62706E023703}">
                                <ahyp:hlinkClr val="tx"/>
                              </a:ext>
                            </a:extLst>
                          </a:hlinkClick>
                        </a:rPr>
                        <a:t>Mary Nelson</a:t>
                      </a:r>
                      <a:r>
                        <a:rPr lang="en-US">
                          <a:solidFill>
                            <a:srgbClr val="000000"/>
                          </a:solidFill>
                        </a:rPr>
                        <a:t> is under a </a:t>
                      </a:r>
                      <a:r>
                        <a:rPr lang="en-US" u="sng">
                          <a:solidFill>
                            <a:srgbClr val="000000"/>
                          </a:solidFill>
                          <a:hlinkClick r:id="rId18">
                            <a:extLst>
                              <a:ext uri="{A12FA001-AC4F-418D-AE19-62706E023703}">
                                <ahyp:hlinkClr val="tx"/>
                              </a:ext>
                            </a:extLst>
                          </a:hlinkClick>
                        </a:rPr>
                        <a:t>CC BY-NC 4.0 License</a:t>
                      </a:r>
                      <a:r>
                        <a:rPr lang="en-US">
                          <a:solidFill>
                            <a:srgbClr val="000000"/>
                          </a:solidFill>
                        </a:rPr>
                        <a:t>.</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r>
              <a:tr h="370850">
                <a:tc>
                  <a:txBody>
                    <a:bodyPr/>
                    <a:lstStyle/>
                    <a:p>
                      <a:pPr indent="0" lvl="0" marL="0" marR="0" rtl="0" algn="l">
                        <a:spcBef>
                          <a:spcPts val="0"/>
                        </a:spcBef>
                        <a:spcAft>
                          <a:spcPts val="0"/>
                        </a:spcAft>
                        <a:buNone/>
                      </a:pPr>
                      <a:r>
                        <a:rPr lang="en-US">
                          <a:solidFill>
                            <a:srgbClr val="000000"/>
                          </a:solidFill>
                        </a:rPr>
                        <a:t>10</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c>
                  <a:txBody>
                    <a:bodyPr/>
                    <a:lstStyle/>
                    <a:p>
                      <a:pPr indent="0" lvl="0" marL="0" marR="0" rtl="0" algn="l">
                        <a:spcBef>
                          <a:spcPts val="0"/>
                        </a:spcBef>
                        <a:spcAft>
                          <a:spcPts val="0"/>
                        </a:spcAft>
                        <a:buNone/>
                      </a:pPr>
                      <a:r>
                        <a:rPr lang="en-US">
                          <a:solidFill>
                            <a:srgbClr val="000000"/>
                          </a:solidFill>
                        </a:rPr>
                        <a:t>NA</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c>
                  <a:txBody>
                    <a:bodyPr/>
                    <a:lstStyle/>
                    <a:p>
                      <a:pPr indent="0" lvl="0" marL="0" rtl="0" algn="l">
                        <a:spcBef>
                          <a:spcPts val="0"/>
                        </a:spcBef>
                        <a:spcAft>
                          <a:spcPts val="0"/>
                        </a:spcAft>
                        <a:buClr>
                          <a:schemeClr val="accent5"/>
                        </a:buClr>
                        <a:buSzPts val="1100"/>
                        <a:buFont typeface="Arial"/>
                        <a:buNone/>
                      </a:pPr>
                      <a:r>
                        <a:rPr lang="en-US" u="sng">
                          <a:solidFill>
                            <a:srgbClr val="000000"/>
                          </a:solidFill>
                          <a:hlinkClick r:id="rId19">
                            <a:extLst>
                              <a:ext uri="{A12FA001-AC4F-418D-AE19-62706E023703}">
                                <ahyp:hlinkClr val="tx"/>
                              </a:ext>
                            </a:extLst>
                          </a:hlinkClick>
                        </a:rPr>
                        <a:t>170512-A-TI382-489.JPG</a:t>
                      </a:r>
                      <a:r>
                        <a:rPr lang="en-US">
                          <a:solidFill>
                            <a:srgbClr val="000000"/>
                          </a:solidFill>
                        </a:rPr>
                        <a:t> by Master Sgt. Michel Sauret is in the </a:t>
                      </a:r>
                      <a:r>
                        <a:rPr lang="en-US" u="sng">
                          <a:solidFill>
                            <a:srgbClr val="000000"/>
                          </a:solidFill>
                          <a:hlinkClick r:id="rId20">
                            <a:extLst>
                              <a:ext uri="{A12FA001-AC4F-418D-AE19-62706E023703}">
                                <ahyp:hlinkClr val="tx"/>
                              </a:ext>
                            </a:extLst>
                          </a:hlinkClick>
                        </a:rPr>
                        <a:t>public domain</a:t>
                      </a:r>
                      <a:r>
                        <a:rPr lang="en-US">
                          <a:solidFill>
                            <a:srgbClr val="000000"/>
                          </a:solidFill>
                        </a:rPr>
                        <a:t>.</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r>
              <a:tr h="370850">
                <a:tc>
                  <a:txBody>
                    <a:bodyPr/>
                    <a:lstStyle/>
                    <a:p>
                      <a:pPr indent="0" lvl="0" marL="0" marR="0" rtl="0" algn="l">
                        <a:spcBef>
                          <a:spcPts val="0"/>
                        </a:spcBef>
                        <a:spcAft>
                          <a:spcPts val="0"/>
                        </a:spcAft>
                        <a:buNone/>
                      </a:pPr>
                      <a:r>
                        <a:rPr lang="en-US">
                          <a:solidFill>
                            <a:srgbClr val="000000"/>
                          </a:solidFill>
                        </a:rPr>
                        <a:t>10</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c>
                  <a:txBody>
                    <a:bodyPr/>
                    <a:lstStyle/>
                    <a:p>
                      <a:pPr indent="0" lvl="0" marL="0" marR="0" rtl="0" algn="l">
                        <a:spcBef>
                          <a:spcPts val="0"/>
                        </a:spcBef>
                        <a:spcAft>
                          <a:spcPts val="0"/>
                        </a:spcAft>
                        <a:buNone/>
                      </a:pPr>
                      <a:r>
                        <a:rPr lang="en-US">
                          <a:solidFill>
                            <a:srgbClr val="000000"/>
                          </a:solidFill>
                        </a:rPr>
                        <a:t>14.4 (cropped)</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c>
                  <a:txBody>
                    <a:bodyPr/>
                    <a:lstStyle/>
                    <a:p>
                      <a:pPr indent="0" lvl="0" marL="0" rtl="0" algn="l">
                        <a:spcBef>
                          <a:spcPts val="0"/>
                        </a:spcBef>
                        <a:spcAft>
                          <a:spcPts val="0"/>
                        </a:spcAft>
                        <a:buNone/>
                      </a:pPr>
                      <a:r>
                        <a:rPr lang="en-US">
                          <a:solidFill>
                            <a:srgbClr val="000000"/>
                          </a:solidFill>
                        </a:rPr>
                        <a:t>Vasoconstriction and vasodilation original to </a:t>
                      </a:r>
                      <a:r>
                        <a:rPr i="1" lang="en-US">
                          <a:solidFill>
                            <a:srgbClr val="000000"/>
                          </a:solidFill>
                        </a:rPr>
                        <a:t>Explorations: An Open Invitation to Biological Anthropology</a:t>
                      </a:r>
                      <a:r>
                        <a:rPr lang="en-US">
                          <a:solidFill>
                            <a:srgbClr val="000000"/>
                          </a:solidFill>
                        </a:rPr>
                        <a:t> by </a:t>
                      </a:r>
                      <a:r>
                        <a:rPr lang="en-US" u="sng">
                          <a:solidFill>
                            <a:srgbClr val="000000"/>
                          </a:solidFill>
                          <a:hlinkClick r:id="rId21">
                            <a:extLst>
                              <a:ext uri="{A12FA001-AC4F-418D-AE19-62706E023703}">
                                <ahyp:hlinkClr val="tx"/>
                              </a:ext>
                            </a:extLst>
                          </a:hlinkClick>
                        </a:rPr>
                        <a:t>Mary Nelson</a:t>
                      </a:r>
                      <a:r>
                        <a:rPr lang="en-US">
                          <a:solidFill>
                            <a:srgbClr val="000000"/>
                          </a:solidFill>
                        </a:rPr>
                        <a:t> is under a </a:t>
                      </a:r>
                      <a:r>
                        <a:rPr lang="en-US" u="sng">
                          <a:solidFill>
                            <a:srgbClr val="000000"/>
                          </a:solidFill>
                          <a:hlinkClick r:id="rId22">
                            <a:extLst>
                              <a:ext uri="{A12FA001-AC4F-418D-AE19-62706E023703}">
                                <ahyp:hlinkClr val="tx"/>
                              </a:ext>
                            </a:extLst>
                          </a:hlinkClick>
                        </a:rPr>
                        <a:t>CC BY-NC 4.0 License</a:t>
                      </a:r>
                      <a:r>
                        <a:rPr lang="en-US">
                          <a:solidFill>
                            <a:srgbClr val="000000"/>
                          </a:solidFill>
                        </a:rPr>
                        <a:t>.</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r>
            </a:tbl>
          </a:graphicData>
        </a:graphic>
      </p:graphicFrame>
    </p:spTree>
  </p:cSld>
  <p:clrMapOvr>
    <a:masterClrMapping/>
  </p:clrMapOvr>
  <p:transition>
    <p:fade/>
  </p:transition>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1" name="Shape 231"/>
        <p:cNvGrpSpPr/>
        <p:nvPr/>
      </p:nvGrpSpPr>
      <p:grpSpPr>
        <a:xfrm>
          <a:off x="0" y="0"/>
          <a:ext cx="0" cy="0"/>
          <a:chOff x="0" y="0"/>
          <a:chExt cx="0" cy="0"/>
        </a:xfrm>
      </p:grpSpPr>
      <p:sp>
        <p:nvSpPr>
          <p:cNvPr id="232" name="Google Shape;232;p35"/>
          <p:cNvSpPr txBox="1"/>
          <p:nvPr>
            <p:ph type="title"/>
          </p:nvPr>
        </p:nvSpPr>
        <p:spPr>
          <a:xfrm>
            <a:off x="1308100" y="0"/>
            <a:ext cx="9205500" cy="1150800"/>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sz="4000"/>
              <a:t>Attributions</a:t>
            </a:r>
            <a:endParaRPr sz="4000"/>
          </a:p>
        </p:txBody>
      </p:sp>
      <p:graphicFrame>
        <p:nvGraphicFramePr>
          <p:cNvPr id="233" name="Google Shape;233;p35"/>
          <p:cNvGraphicFramePr/>
          <p:nvPr/>
        </p:nvGraphicFramePr>
        <p:xfrm>
          <a:off x="460675" y="1233280"/>
          <a:ext cx="3000000" cy="3000000"/>
        </p:xfrm>
        <a:graphic>
          <a:graphicData uri="http://schemas.openxmlformats.org/drawingml/2006/table">
            <a:tbl>
              <a:tblPr bandRow="1" firstRow="1">
                <a:noFill/>
                <a:tableStyleId>{2B9B367E-091E-4A9D-85A1-D15517959875}</a:tableStyleId>
              </a:tblPr>
              <a:tblGrid>
                <a:gridCol w="847425"/>
                <a:gridCol w="984125"/>
                <a:gridCol w="9126950"/>
              </a:tblGrid>
              <a:tr h="370850">
                <a:tc>
                  <a:txBody>
                    <a:bodyPr/>
                    <a:lstStyle/>
                    <a:p>
                      <a:pPr indent="0" lvl="0" marL="0" marR="0" rtl="0" algn="l">
                        <a:spcBef>
                          <a:spcPts val="0"/>
                        </a:spcBef>
                        <a:spcAft>
                          <a:spcPts val="0"/>
                        </a:spcAft>
                        <a:buNone/>
                      </a:pPr>
                      <a:r>
                        <a:rPr lang="en-US">
                          <a:solidFill>
                            <a:srgbClr val="000000"/>
                          </a:solidFill>
                        </a:rPr>
                        <a:t>Slide #</a:t>
                      </a:r>
                      <a:endParaRPr u="none" cap="none" strike="noStrike">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81C2AC"/>
                    </a:solidFill>
                  </a:tcPr>
                </a:tc>
                <a:tc>
                  <a:txBody>
                    <a:bodyPr/>
                    <a:lstStyle/>
                    <a:p>
                      <a:pPr indent="0" lvl="0" marL="0" marR="0" rtl="0" algn="l">
                        <a:spcBef>
                          <a:spcPts val="0"/>
                        </a:spcBef>
                        <a:spcAft>
                          <a:spcPts val="0"/>
                        </a:spcAft>
                        <a:buNone/>
                      </a:pPr>
                      <a:r>
                        <a:rPr lang="en-US" u="none" cap="none" strike="noStrike">
                          <a:solidFill>
                            <a:srgbClr val="000000"/>
                          </a:solidFill>
                        </a:rPr>
                        <a:t>Figure #</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81C2AC"/>
                    </a:solidFill>
                  </a:tcPr>
                </a:tc>
                <a:tc>
                  <a:txBody>
                    <a:bodyPr/>
                    <a:lstStyle/>
                    <a:p>
                      <a:pPr indent="0" lvl="0" marL="0" marR="0" rtl="0" algn="l">
                        <a:spcBef>
                          <a:spcPts val="0"/>
                        </a:spcBef>
                        <a:spcAft>
                          <a:spcPts val="0"/>
                        </a:spcAft>
                        <a:buNone/>
                      </a:pPr>
                      <a:r>
                        <a:rPr lang="en-US">
                          <a:solidFill>
                            <a:srgbClr val="000000"/>
                          </a:solidFill>
                        </a:rPr>
                        <a:t>Attribution</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81C2AC"/>
                    </a:solidFill>
                  </a:tcPr>
                </a:tc>
              </a:tr>
              <a:tr h="370850">
                <a:tc>
                  <a:txBody>
                    <a:bodyPr/>
                    <a:lstStyle/>
                    <a:p>
                      <a:pPr indent="0" lvl="0" marL="0" marR="0" rtl="0" algn="l">
                        <a:spcBef>
                          <a:spcPts val="0"/>
                        </a:spcBef>
                        <a:spcAft>
                          <a:spcPts val="0"/>
                        </a:spcAft>
                        <a:buNone/>
                      </a:pPr>
                      <a:r>
                        <a:rPr lang="en-US">
                          <a:solidFill>
                            <a:srgbClr val="000000"/>
                          </a:solidFill>
                        </a:rPr>
                        <a:t>11</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c>
                  <a:txBody>
                    <a:bodyPr/>
                    <a:lstStyle/>
                    <a:p>
                      <a:pPr indent="0" lvl="0" marL="0" marR="0" rtl="0" algn="l">
                        <a:spcBef>
                          <a:spcPts val="0"/>
                        </a:spcBef>
                        <a:spcAft>
                          <a:spcPts val="0"/>
                        </a:spcAft>
                        <a:buNone/>
                      </a:pPr>
                      <a:r>
                        <a:rPr lang="en-US">
                          <a:solidFill>
                            <a:srgbClr val="000000"/>
                          </a:solidFill>
                        </a:rPr>
                        <a:t>14.5 (cropped)</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c>
                  <a:txBody>
                    <a:bodyPr/>
                    <a:lstStyle/>
                    <a:p>
                      <a:pPr indent="0" lvl="0" marL="0" rtl="0" algn="l">
                        <a:spcBef>
                          <a:spcPts val="0"/>
                        </a:spcBef>
                        <a:spcAft>
                          <a:spcPts val="0"/>
                        </a:spcAft>
                        <a:buNone/>
                      </a:pPr>
                      <a:r>
                        <a:rPr lang="en-US">
                          <a:solidFill>
                            <a:srgbClr val="000000"/>
                          </a:solidFill>
                        </a:rPr>
                        <a:t>Atmospheric pressure original to </a:t>
                      </a:r>
                      <a:r>
                        <a:rPr i="1" lang="en-US">
                          <a:solidFill>
                            <a:srgbClr val="000000"/>
                          </a:solidFill>
                        </a:rPr>
                        <a:t>Explorations: An Open Invitation to Biological Anthropology</a:t>
                      </a:r>
                      <a:r>
                        <a:rPr lang="en-US">
                          <a:solidFill>
                            <a:srgbClr val="000000"/>
                          </a:solidFill>
                        </a:rPr>
                        <a:t> by </a:t>
                      </a:r>
                      <a:r>
                        <a:rPr lang="en-US" u="sng">
                          <a:solidFill>
                            <a:srgbClr val="000000"/>
                          </a:solidFill>
                          <a:hlinkClick r:id="rId3">
                            <a:extLst>
                              <a:ext uri="{A12FA001-AC4F-418D-AE19-62706E023703}">
                                <ahyp:hlinkClr val="tx"/>
                              </a:ext>
                            </a:extLst>
                          </a:hlinkClick>
                        </a:rPr>
                        <a:t>Mary Nelson</a:t>
                      </a:r>
                      <a:r>
                        <a:rPr lang="en-US">
                          <a:solidFill>
                            <a:srgbClr val="000000"/>
                          </a:solidFill>
                        </a:rPr>
                        <a:t> is under a </a:t>
                      </a:r>
                      <a:r>
                        <a:rPr lang="en-US" u="sng">
                          <a:solidFill>
                            <a:srgbClr val="000000"/>
                          </a:solidFill>
                          <a:hlinkClick r:id="rId4">
                            <a:extLst>
                              <a:ext uri="{A12FA001-AC4F-418D-AE19-62706E023703}">
                                <ahyp:hlinkClr val="tx"/>
                              </a:ext>
                            </a:extLst>
                          </a:hlinkClick>
                        </a:rPr>
                        <a:t>CC BY-NC 4.0 License</a:t>
                      </a:r>
                      <a:r>
                        <a:rPr lang="en-US">
                          <a:solidFill>
                            <a:srgbClr val="000000"/>
                          </a:solidFill>
                        </a:rPr>
                        <a:t>.</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r>
              <a:tr h="370850">
                <a:tc>
                  <a:txBody>
                    <a:bodyPr/>
                    <a:lstStyle/>
                    <a:p>
                      <a:pPr indent="0" lvl="0" marL="0" marR="0" rtl="0" algn="l">
                        <a:spcBef>
                          <a:spcPts val="0"/>
                        </a:spcBef>
                        <a:spcAft>
                          <a:spcPts val="0"/>
                        </a:spcAft>
                        <a:buNone/>
                      </a:pPr>
                      <a:r>
                        <a:rPr lang="en-US">
                          <a:solidFill>
                            <a:srgbClr val="000000"/>
                          </a:solidFill>
                        </a:rPr>
                        <a:t>12</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c>
                  <a:txBody>
                    <a:bodyPr/>
                    <a:lstStyle/>
                    <a:p>
                      <a:pPr indent="0" lvl="0" marL="0" marR="0" rtl="0" algn="l">
                        <a:spcBef>
                          <a:spcPts val="0"/>
                        </a:spcBef>
                        <a:spcAft>
                          <a:spcPts val="0"/>
                        </a:spcAft>
                        <a:buNone/>
                      </a:pPr>
                      <a:r>
                        <a:rPr lang="en-US">
                          <a:solidFill>
                            <a:srgbClr val="000000"/>
                          </a:solidFill>
                        </a:rPr>
                        <a:t>NA</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c>
                  <a:txBody>
                    <a:bodyPr/>
                    <a:lstStyle/>
                    <a:p>
                      <a:pPr indent="0" lvl="0" marL="0" rtl="0" algn="l">
                        <a:spcBef>
                          <a:spcPts val="0"/>
                        </a:spcBef>
                        <a:spcAft>
                          <a:spcPts val="0"/>
                        </a:spcAft>
                        <a:buNone/>
                      </a:pPr>
                      <a:r>
                        <a:rPr i="1" lang="en-US">
                          <a:solidFill>
                            <a:srgbClr val="000000"/>
                          </a:solidFill>
                        </a:rPr>
                        <a:t>'</a:t>
                      </a:r>
                      <a:r>
                        <a:rPr lang="en-US" u="sng">
                          <a:solidFill>
                            <a:srgbClr val="000000"/>
                          </a:solidFill>
                          <a:hlinkClick r:id="rId5">
                            <a:extLst>
                              <a:ext uri="{A12FA001-AC4F-418D-AE19-62706E023703}">
                                <ahyp:hlinkClr val="tx"/>
                              </a:ext>
                            </a:extLst>
                          </a:hlinkClick>
                        </a:rPr>
                        <a:t>Aim High': Airman stands on top of continent</a:t>
                      </a:r>
                      <a:r>
                        <a:rPr lang="en-US">
                          <a:solidFill>
                            <a:srgbClr val="000000"/>
                          </a:solidFill>
                        </a:rPr>
                        <a:t> U.S. Air Force photo by 1st. Lt. Andrew Heard </a:t>
                      </a:r>
                      <a:r>
                        <a:rPr lang="en-US">
                          <a:solidFill>
                            <a:srgbClr val="000000"/>
                          </a:solidFill>
                        </a:rPr>
                        <a:t>is in the </a:t>
                      </a:r>
                      <a:r>
                        <a:rPr lang="en-US" u="sng">
                          <a:solidFill>
                            <a:srgbClr val="000000"/>
                          </a:solidFill>
                          <a:hlinkClick r:id="rId6">
                            <a:extLst>
                              <a:ext uri="{A12FA001-AC4F-418D-AE19-62706E023703}">
                                <ahyp:hlinkClr val="tx"/>
                              </a:ext>
                            </a:extLst>
                          </a:hlinkClick>
                        </a:rPr>
                        <a:t>public domain</a:t>
                      </a:r>
                      <a:r>
                        <a:rPr lang="en-US">
                          <a:solidFill>
                            <a:srgbClr val="000000"/>
                          </a:solidFill>
                        </a:rPr>
                        <a:t>.</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r>
              <a:tr h="370850">
                <a:tc>
                  <a:txBody>
                    <a:bodyPr/>
                    <a:lstStyle/>
                    <a:p>
                      <a:pPr indent="0" lvl="0" marL="0" marR="0" rtl="0" algn="l">
                        <a:spcBef>
                          <a:spcPts val="0"/>
                        </a:spcBef>
                        <a:spcAft>
                          <a:spcPts val="0"/>
                        </a:spcAft>
                        <a:buNone/>
                      </a:pPr>
                      <a:r>
                        <a:rPr lang="en-US">
                          <a:solidFill>
                            <a:srgbClr val="000000"/>
                          </a:solidFill>
                        </a:rPr>
                        <a:t>13</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c>
                  <a:txBody>
                    <a:bodyPr/>
                    <a:lstStyle/>
                    <a:p>
                      <a:pPr indent="0" lvl="0" marL="0" marR="0" rtl="0" algn="l">
                        <a:spcBef>
                          <a:spcPts val="0"/>
                        </a:spcBef>
                        <a:spcAft>
                          <a:spcPts val="0"/>
                        </a:spcAft>
                        <a:buNone/>
                      </a:pPr>
                      <a:r>
                        <a:rPr lang="en-US">
                          <a:solidFill>
                            <a:srgbClr val="000000"/>
                          </a:solidFill>
                        </a:rPr>
                        <a:t>14.7</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c>
                  <a:txBody>
                    <a:bodyPr/>
                    <a:lstStyle/>
                    <a:p>
                      <a:pPr indent="0" lvl="0" marL="0" rtl="0" algn="l">
                        <a:spcBef>
                          <a:spcPts val="0"/>
                        </a:spcBef>
                        <a:spcAft>
                          <a:spcPts val="0"/>
                        </a:spcAft>
                        <a:buNone/>
                      </a:pPr>
                      <a:r>
                        <a:rPr lang="en-US" u="sng">
                          <a:solidFill>
                            <a:srgbClr val="000000"/>
                          </a:solidFill>
                          <a:hlinkClick r:id="rId7">
                            <a:extLst>
                              <a:ext uri="{A12FA001-AC4F-418D-AE19-62706E023703}">
                                <ahyp:hlinkClr val="tx"/>
                              </a:ext>
                            </a:extLst>
                          </a:hlinkClick>
                        </a:rPr>
                        <a:t>Quechua Woman in Peru</a:t>
                      </a:r>
                      <a:r>
                        <a:rPr lang="en-US">
                          <a:solidFill>
                            <a:srgbClr val="000000"/>
                          </a:solidFill>
                        </a:rPr>
                        <a:t> by Alexander Fiebrandt (</a:t>
                      </a:r>
                      <a:r>
                        <a:rPr lang="en-US" u="sng">
                          <a:solidFill>
                            <a:srgbClr val="000000"/>
                          </a:solidFill>
                          <a:hlinkClick r:id="rId8">
                            <a:extLst>
                              <a:ext uri="{A12FA001-AC4F-418D-AE19-62706E023703}">
                                <ahyp:hlinkClr val="tx"/>
                              </a:ext>
                            </a:extLst>
                          </a:hlinkClick>
                        </a:rPr>
                        <a:t>Alecconnell</a:t>
                      </a:r>
                      <a:r>
                        <a:rPr lang="en-US">
                          <a:solidFill>
                            <a:srgbClr val="000000"/>
                          </a:solidFill>
                        </a:rPr>
                        <a:t> at </a:t>
                      </a:r>
                      <a:r>
                        <a:rPr lang="en-US" u="sng">
                          <a:solidFill>
                            <a:srgbClr val="000000"/>
                          </a:solidFill>
                          <a:hlinkClick r:id="rId9">
                            <a:extLst>
                              <a:ext uri="{A12FA001-AC4F-418D-AE19-62706E023703}">
                                <ahyp:hlinkClr val="tx"/>
                              </a:ext>
                            </a:extLst>
                          </a:hlinkClick>
                        </a:rPr>
                        <a:t>de.wikipedia</a:t>
                      </a:r>
                      <a:r>
                        <a:rPr lang="en-US">
                          <a:solidFill>
                            <a:srgbClr val="000000"/>
                          </a:solidFill>
                        </a:rPr>
                        <a:t>) is under a </a:t>
                      </a:r>
                      <a:r>
                        <a:rPr lang="en-US" u="sng">
                          <a:solidFill>
                            <a:srgbClr val="000000"/>
                          </a:solidFill>
                          <a:hlinkClick r:id="rId10">
                            <a:extLst>
                              <a:ext uri="{A12FA001-AC4F-418D-AE19-62706E023703}">
                                <ahyp:hlinkClr val="tx"/>
                              </a:ext>
                            </a:extLst>
                          </a:hlinkClick>
                        </a:rPr>
                        <a:t>CC BY-SA 2.0 DE License</a:t>
                      </a:r>
                      <a:r>
                        <a:rPr lang="en-US">
                          <a:solidFill>
                            <a:srgbClr val="000000"/>
                          </a:solidFill>
                        </a:rPr>
                        <a:t>.</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r>
              <a:tr h="370850">
                <a:tc>
                  <a:txBody>
                    <a:bodyPr/>
                    <a:lstStyle/>
                    <a:p>
                      <a:pPr indent="0" lvl="0" marL="0" marR="0" rtl="0" algn="l">
                        <a:spcBef>
                          <a:spcPts val="0"/>
                        </a:spcBef>
                        <a:spcAft>
                          <a:spcPts val="0"/>
                        </a:spcAft>
                        <a:buNone/>
                      </a:pPr>
                      <a:r>
                        <a:rPr lang="en-US">
                          <a:solidFill>
                            <a:srgbClr val="000000"/>
                          </a:solidFill>
                        </a:rPr>
                        <a:t>14</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c>
                  <a:txBody>
                    <a:bodyPr/>
                    <a:lstStyle/>
                    <a:p>
                      <a:pPr indent="0" lvl="0" marL="0" marR="0" rtl="0" algn="l">
                        <a:spcBef>
                          <a:spcPts val="0"/>
                        </a:spcBef>
                        <a:spcAft>
                          <a:spcPts val="0"/>
                        </a:spcAft>
                        <a:buNone/>
                      </a:pPr>
                      <a:r>
                        <a:rPr lang="en-US">
                          <a:solidFill>
                            <a:srgbClr val="000000"/>
                          </a:solidFill>
                        </a:rPr>
                        <a:t>14.8</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c>
                  <a:txBody>
                    <a:bodyPr/>
                    <a:lstStyle/>
                    <a:p>
                      <a:pPr indent="0" lvl="0" marL="0" rtl="0" algn="l">
                        <a:spcBef>
                          <a:spcPts val="0"/>
                        </a:spcBef>
                        <a:spcAft>
                          <a:spcPts val="0"/>
                        </a:spcAft>
                        <a:buNone/>
                      </a:pPr>
                      <a:r>
                        <a:rPr lang="en-US" u="sng">
                          <a:solidFill>
                            <a:srgbClr val="000000"/>
                          </a:solidFill>
                          <a:hlinkClick r:id="rId11">
                            <a:extLst>
                              <a:ext uri="{A12FA001-AC4F-418D-AE19-62706E023703}">
                                <ahyp:hlinkClr val="tx"/>
                              </a:ext>
                            </a:extLst>
                          </a:hlinkClick>
                        </a:rPr>
                        <a:t>Плагиоцефалия</a:t>
                      </a:r>
                      <a:r>
                        <a:rPr lang="en-US">
                          <a:solidFill>
                            <a:srgbClr val="000000"/>
                          </a:solidFill>
                        </a:rPr>
                        <a:t> (Plagiocephaly) by Medical advises at </a:t>
                      </a:r>
                      <a:r>
                        <a:rPr lang="en-US">
                          <a:solidFill>
                            <a:srgbClr val="000000"/>
                          </a:solidFill>
                          <a:uFill>
                            <a:noFill/>
                          </a:uFill>
                          <a:hlinkClick r:id="rId12">
                            <a:extLst>
                              <a:ext uri="{A12FA001-AC4F-418D-AE19-62706E023703}">
                                <ahyp:hlinkClr val="tx"/>
                              </a:ext>
                            </a:extLst>
                          </a:hlinkClick>
                        </a:rPr>
                        <a:t>http://larece.ru/?p=27115</a:t>
                      </a:r>
                      <a:r>
                        <a:rPr lang="en-US">
                          <a:solidFill>
                            <a:srgbClr val="000000"/>
                          </a:solidFill>
                        </a:rPr>
                        <a:t> is under a </a:t>
                      </a:r>
                      <a:r>
                        <a:rPr lang="en-US" u="sng">
                          <a:solidFill>
                            <a:srgbClr val="000000"/>
                          </a:solidFill>
                          <a:hlinkClick r:id="rId13">
                            <a:extLst>
                              <a:ext uri="{A12FA001-AC4F-418D-AE19-62706E023703}">
                                <ahyp:hlinkClr val="tx"/>
                              </a:ext>
                            </a:extLst>
                          </a:hlinkClick>
                        </a:rPr>
                        <a:t>CC BY-SA 3.0 License</a:t>
                      </a:r>
                      <a:r>
                        <a:rPr lang="en-US">
                          <a:solidFill>
                            <a:srgbClr val="000000"/>
                          </a:solidFill>
                        </a:rPr>
                        <a:t>.</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r>
              <a:tr h="370850">
                <a:tc>
                  <a:txBody>
                    <a:bodyPr/>
                    <a:lstStyle/>
                    <a:p>
                      <a:pPr indent="0" lvl="0" marL="0" marR="0" rtl="0" algn="l">
                        <a:spcBef>
                          <a:spcPts val="0"/>
                        </a:spcBef>
                        <a:spcAft>
                          <a:spcPts val="0"/>
                        </a:spcAft>
                        <a:buNone/>
                      </a:pPr>
                      <a:r>
                        <a:rPr lang="en-US">
                          <a:solidFill>
                            <a:srgbClr val="000000"/>
                          </a:solidFill>
                        </a:rPr>
                        <a:t>15</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c>
                  <a:txBody>
                    <a:bodyPr/>
                    <a:lstStyle/>
                    <a:p>
                      <a:pPr indent="0" lvl="0" marL="0" marR="0" rtl="0" algn="l">
                        <a:spcBef>
                          <a:spcPts val="0"/>
                        </a:spcBef>
                        <a:spcAft>
                          <a:spcPts val="0"/>
                        </a:spcAft>
                        <a:buNone/>
                      </a:pPr>
                      <a:r>
                        <a:rPr lang="en-US">
                          <a:solidFill>
                            <a:srgbClr val="000000"/>
                          </a:solidFill>
                        </a:rPr>
                        <a:t>14.9</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c>
                  <a:txBody>
                    <a:bodyPr/>
                    <a:lstStyle/>
                    <a:p>
                      <a:pPr indent="0" lvl="0" marL="0" rtl="0" algn="l">
                        <a:spcBef>
                          <a:spcPts val="0"/>
                        </a:spcBef>
                        <a:spcAft>
                          <a:spcPts val="0"/>
                        </a:spcAft>
                        <a:buNone/>
                      </a:pPr>
                      <a:r>
                        <a:rPr lang="en-US" u="sng">
                          <a:solidFill>
                            <a:srgbClr val="000000"/>
                          </a:solidFill>
                          <a:hlinkClick r:id="rId14">
                            <a:extLst>
                              <a:ext uri="{A12FA001-AC4F-418D-AE19-62706E023703}">
                                <ahyp:hlinkClr val="tx"/>
                              </a:ext>
                            </a:extLst>
                          </a:hlinkClick>
                        </a:rPr>
                        <a:t>World Map of HVR adaptation in high altitude populations</a:t>
                      </a:r>
                      <a:r>
                        <a:rPr lang="en-US">
                          <a:solidFill>
                            <a:srgbClr val="000000"/>
                          </a:solidFill>
                        </a:rPr>
                        <a:t> by </a:t>
                      </a:r>
                      <a:r>
                        <a:rPr lang="en-US" u="sng">
                          <a:solidFill>
                            <a:srgbClr val="000000"/>
                          </a:solidFill>
                          <a:hlinkClick r:id="rId15">
                            <a:extLst>
                              <a:ext uri="{A12FA001-AC4F-418D-AE19-62706E023703}">
                                <ahyp:hlinkClr val="tx"/>
                              </a:ext>
                            </a:extLst>
                          </a:hlinkClick>
                        </a:rPr>
                        <a:t>Chkuu</a:t>
                      </a:r>
                      <a:r>
                        <a:rPr lang="en-US">
                          <a:solidFill>
                            <a:srgbClr val="000000"/>
                          </a:solidFill>
                        </a:rPr>
                        <a:t> is used under a </a:t>
                      </a:r>
                      <a:r>
                        <a:rPr lang="en-US" u="sng">
                          <a:solidFill>
                            <a:srgbClr val="000000"/>
                          </a:solidFill>
                          <a:hlinkClick r:id="rId16">
                            <a:extLst>
                              <a:ext uri="{A12FA001-AC4F-418D-AE19-62706E023703}">
                                <ahyp:hlinkClr val="tx"/>
                              </a:ext>
                            </a:extLst>
                          </a:hlinkClick>
                        </a:rPr>
                        <a:t>CC BY-SA 4.0 License</a:t>
                      </a:r>
                      <a:r>
                        <a:rPr lang="en-US">
                          <a:solidFill>
                            <a:srgbClr val="000000"/>
                          </a:solidFill>
                        </a:rPr>
                        <a:t>.</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r>
              <a:tr h="370850">
                <a:tc>
                  <a:txBody>
                    <a:bodyPr/>
                    <a:lstStyle/>
                    <a:p>
                      <a:pPr indent="0" lvl="0" marL="0" marR="0" rtl="0" algn="l">
                        <a:spcBef>
                          <a:spcPts val="0"/>
                        </a:spcBef>
                        <a:spcAft>
                          <a:spcPts val="0"/>
                        </a:spcAft>
                        <a:buNone/>
                      </a:pPr>
                      <a:r>
                        <a:rPr lang="en-US">
                          <a:solidFill>
                            <a:srgbClr val="000000"/>
                          </a:solidFill>
                        </a:rPr>
                        <a:t>16</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c>
                  <a:txBody>
                    <a:bodyPr/>
                    <a:lstStyle/>
                    <a:p>
                      <a:pPr indent="0" lvl="0" marL="0" marR="0" rtl="0" algn="l">
                        <a:spcBef>
                          <a:spcPts val="0"/>
                        </a:spcBef>
                        <a:spcAft>
                          <a:spcPts val="0"/>
                        </a:spcAft>
                        <a:buNone/>
                      </a:pPr>
                      <a:r>
                        <a:rPr lang="en-US">
                          <a:solidFill>
                            <a:srgbClr val="000000"/>
                          </a:solidFill>
                        </a:rPr>
                        <a:t>14.10</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c>
                  <a:txBody>
                    <a:bodyPr/>
                    <a:lstStyle/>
                    <a:p>
                      <a:pPr indent="0" lvl="0" marL="0" rtl="0" algn="l">
                        <a:spcBef>
                          <a:spcPts val="0"/>
                        </a:spcBef>
                        <a:spcAft>
                          <a:spcPts val="0"/>
                        </a:spcAft>
                        <a:buSzPts val="1100"/>
                        <a:buNone/>
                      </a:pPr>
                      <a:r>
                        <a:rPr lang="en-US" u="sng">
                          <a:solidFill>
                            <a:srgbClr val="000000"/>
                          </a:solidFill>
                          <a:hlinkClick r:id="rId17">
                            <a:extLst>
                              <a:ext uri="{A12FA001-AC4F-418D-AE19-62706E023703}">
                                <ahyp:hlinkClr val="tx"/>
                              </a:ext>
                            </a:extLst>
                          </a:hlinkClick>
                        </a:rPr>
                        <a:t>Skin Pigmentation (Anatomy and Physiology, Figure 5.8)</a:t>
                      </a:r>
                      <a:r>
                        <a:rPr lang="en-US">
                          <a:solidFill>
                            <a:srgbClr val="000000"/>
                          </a:solidFill>
                        </a:rPr>
                        <a:t> by</a:t>
                      </a:r>
                      <a:r>
                        <a:rPr lang="en-US">
                          <a:solidFill>
                            <a:srgbClr val="000000"/>
                          </a:solidFill>
                          <a:uFill>
                            <a:noFill/>
                          </a:uFill>
                          <a:hlinkClick r:id="rId18">
                            <a:extLst>
                              <a:ext uri="{A12FA001-AC4F-418D-AE19-62706E023703}">
                                <ahyp:hlinkClr val="tx"/>
                              </a:ext>
                            </a:extLst>
                          </a:hlinkClick>
                        </a:rPr>
                        <a:t> </a:t>
                      </a:r>
                      <a:r>
                        <a:rPr lang="en-US" u="sng">
                          <a:solidFill>
                            <a:srgbClr val="000000"/>
                          </a:solidFill>
                          <a:hlinkClick r:id="rId19">
                            <a:extLst>
                              <a:ext uri="{A12FA001-AC4F-418D-AE19-62706E023703}">
                                <ahyp:hlinkClr val="tx"/>
                              </a:ext>
                            </a:extLst>
                          </a:hlinkClick>
                        </a:rPr>
                        <a:t>OpenStax</a:t>
                      </a:r>
                      <a:r>
                        <a:rPr lang="en-US">
                          <a:solidFill>
                            <a:srgbClr val="000000"/>
                          </a:solidFill>
                        </a:rPr>
                        <a:t> is used under a</a:t>
                      </a:r>
                      <a:r>
                        <a:rPr lang="en-US">
                          <a:solidFill>
                            <a:srgbClr val="000000"/>
                          </a:solidFill>
                          <a:uFill>
                            <a:noFill/>
                          </a:uFill>
                          <a:hlinkClick r:id="rId20">
                            <a:extLst>
                              <a:ext uri="{A12FA001-AC4F-418D-AE19-62706E023703}">
                                <ahyp:hlinkClr val="tx"/>
                              </a:ext>
                            </a:extLst>
                          </a:hlinkClick>
                        </a:rPr>
                        <a:t> </a:t>
                      </a:r>
                      <a:r>
                        <a:rPr lang="en-US" u="sng">
                          <a:solidFill>
                            <a:srgbClr val="000000"/>
                          </a:solidFill>
                          <a:hlinkClick r:id="rId21">
                            <a:extLst>
                              <a:ext uri="{A12FA001-AC4F-418D-AE19-62706E023703}">
                                <ahyp:hlinkClr val="tx"/>
                              </a:ext>
                            </a:extLst>
                          </a:hlinkClick>
                        </a:rPr>
                        <a:t>CC BY 4.0 License</a:t>
                      </a:r>
                      <a:r>
                        <a:rPr lang="en-US">
                          <a:solidFill>
                            <a:srgbClr val="000000"/>
                          </a:solidFill>
                        </a:rPr>
                        <a:t>.</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r>
              <a:tr h="370850">
                <a:tc>
                  <a:txBody>
                    <a:bodyPr/>
                    <a:lstStyle/>
                    <a:p>
                      <a:pPr indent="0" lvl="0" marL="0" marR="0" rtl="0" algn="l">
                        <a:spcBef>
                          <a:spcPts val="0"/>
                        </a:spcBef>
                        <a:spcAft>
                          <a:spcPts val="0"/>
                        </a:spcAft>
                        <a:buNone/>
                      </a:pPr>
                      <a:r>
                        <a:rPr lang="en-US">
                          <a:solidFill>
                            <a:srgbClr val="000000"/>
                          </a:solidFill>
                        </a:rPr>
                        <a:t>17</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c>
                  <a:txBody>
                    <a:bodyPr/>
                    <a:lstStyle/>
                    <a:p>
                      <a:pPr indent="0" lvl="0" marL="0" marR="0" rtl="0" algn="l">
                        <a:spcBef>
                          <a:spcPts val="0"/>
                        </a:spcBef>
                        <a:spcAft>
                          <a:spcPts val="0"/>
                        </a:spcAft>
                        <a:buNone/>
                      </a:pPr>
                      <a:r>
                        <a:rPr lang="en-US">
                          <a:solidFill>
                            <a:srgbClr val="000000"/>
                          </a:solidFill>
                        </a:rPr>
                        <a:t>14.11</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c>
                  <a:txBody>
                    <a:bodyPr/>
                    <a:lstStyle/>
                    <a:p>
                      <a:pPr indent="0" lvl="0" marL="0" rtl="0" algn="l">
                        <a:spcBef>
                          <a:spcPts val="0"/>
                        </a:spcBef>
                        <a:spcAft>
                          <a:spcPts val="0"/>
                        </a:spcAft>
                        <a:buNone/>
                      </a:pPr>
                      <a:r>
                        <a:rPr lang="en-US">
                          <a:solidFill>
                            <a:srgbClr val="000000"/>
                          </a:solidFill>
                        </a:rPr>
                        <a:t>Penetration of skin layers by UVA and UVB rays a derivative work original to </a:t>
                      </a:r>
                      <a:r>
                        <a:rPr i="1" lang="en-US">
                          <a:solidFill>
                            <a:srgbClr val="000000"/>
                          </a:solidFill>
                        </a:rPr>
                        <a:t>Explorations: An Open Invitation to Biological Anthropology</a:t>
                      </a:r>
                      <a:r>
                        <a:rPr lang="en-US">
                          <a:solidFill>
                            <a:srgbClr val="000000"/>
                          </a:solidFill>
                        </a:rPr>
                        <a:t> by Katie Nelson is under a </a:t>
                      </a:r>
                      <a:r>
                        <a:rPr lang="en-US" u="sng">
                          <a:solidFill>
                            <a:srgbClr val="000000"/>
                          </a:solidFill>
                          <a:hlinkClick r:id="rId22">
                            <a:extLst>
                              <a:ext uri="{A12FA001-AC4F-418D-AE19-62706E023703}">
                                <ahyp:hlinkClr val="tx"/>
                              </a:ext>
                            </a:extLst>
                          </a:hlinkClick>
                        </a:rPr>
                        <a:t>CC BY-NC 4.0 License</a:t>
                      </a:r>
                      <a:r>
                        <a:rPr lang="en-US">
                          <a:solidFill>
                            <a:srgbClr val="000000"/>
                          </a:solidFill>
                        </a:rPr>
                        <a:t>. [Includes </a:t>
                      </a:r>
                      <a:r>
                        <a:rPr lang="en-US" u="sng">
                          <a:solidFill>
                            <a:srgbClr val="000000"/>
                          </a:solidFill>
                          <a:hlinkClick r:id="rId23">
                            <a:extLst>
                              <a:ext uri="{A12FA001-AC4F-418D-AE19-62706E023703}">
                                <ahyp:hlinkClr val="tx"/>
                              </a:ext>
                            </a:extLst>
                          </a:hlinkClick>
                        </a:rPr>
                        <a:t>Skin Anatomy</a:t>
                      </a:r>
                      <a:r>
                        <a:rPr lang="en-US">
                          <a:solidFill>
                            <a:srgbClr val="000000"/>
                          </a:solidFill>
                        </a:rPr>
                        <a:t> by </a:t>
                      </a:r>
                      <a:r>
                        <a:rPr lang="en-US" u="sng">
                          <a:solidFill>
                            <a:srgbClr val="000000"/>
                          </a:solidFill>
                          <a:hlinkClick r:id="rId24">
                            <a:extLst>
                              <a:ext uri="{A12FA001-AC4F-418D-AE19-62706E023703}">
                                <ahyp:hlinkClr val="tx"/>
                              </a:ext>
                            </a:extLst>
                          </a:hlinkClick>
                        </a:rPr>
                        <a:t>NIH National Cancer Institute</a:t>
                      </a:r>
                      <a:r>
                        <a:rPr lang="en-US">
                          <a:solidFill>
                            <a:srgbClr val="000000"/>
                          </a:solidFill>
                        </a:rPr>
                        <a:t>, </a:t>
                      </a:r>
                      <a:r>
                        <a:rPr lang="en-US" u="sng">
                          <a:solidFill>
                            <a:srgbClr val="000000"/>
                          </a:solidFill>
                          <a:hlinkClick r:id="rId25">
                            <a:extLst>
                              <a:ext uri="{A12FA001-AC4F-418D-AE19-62706E023703}">
                                <ahyp:hlinkClr val="tx"/>
                              </a:ext>
                            </a:extLst>
                          </a:hlinkClick>
                        </a:rPr>
                        <a:t>public domain</a:t>
                      </a:r>
                      <a:r>
                        <a:rPr lang="en-US">
                          <a:solidFill>
                            <a:srgbClr val="000000"/>
                          </a:solidFill>
                        </a:rPr>
                        <a:t>].</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r>
              <a:tr h="370850">
                <a:tc>
                  <a:txBody>
                    <a:bodyPr/>
                    <a:lstStyle/>
                    <a:p>
                      <a:pPr indent="0" lvl="0" marL="0" marR="0" rtl="0" algn="l">
                        <a:spcBef>
                          <a:spcPts val="0"/>
                        </a:spcBef>
                        <a:spcAft>
                          <a:spcPts val="0"/>
                        </a:spcAft>
                        <a:buNone/>
                      </a:pPr>
                      <a:r>
                        <a:rPr lang="en-US">
                          <a:solidFill>
                            <a:srgbClr val="000000"/>
                          </a:solidFill>
                        </a:rPr>
                        <a:t>18</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c>
                  <a:txBody>
                    <a:bodyPr/>
                    <a:lstStyle/>
                    <a:p>
                      <a:pPr indent="0" lvl="0" marL="0" marR="0" rtl="0" algn="l">
                        <a:spcBef>
                          <a:spcPts val="0"/>
                        </a:spcBef>
                        <a:spcAft>
                          <a:spcPts val="0"/>
                        </a:spcAft>
                        <a:buNone/>
                      </a:pPr>
                      <a:r>
                        <a:rPr lang="en-US">
                          <a:solidFill>
                            <a:srgbClr val="000000"/>
                          </a:solidFill>
                        </a:rPr>
                        <a:t>14.13</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c>
                  <a:txBody>
                    <a:bodyPr/>
                    <a:lstStyle/>
                    <a:p>
                      <a:pPr indent="0" lvl="0" marL="0" rtl="0" algn="l">
                        <a:spcBef>
                          <a:spcPts val="0"/>
                        </a:spcBef>
                        <a:spcAft>
                          <a:spcPts val="0"/>
                        </a:spcAft>
                        <a:buNone/>
                      </a:pPr>
                      <a:r>
                        <a:rPr lang="en-US" u="sng">
                          <a:solidFill>
                            <a:srgbClr val="000000"/>
                          </a:solidFill>
                          <a:hlinkClick r:id="rId26">
                            <a:extLst>
                              <a:ext uri="{A12FA001-AC4F-418D-AE19-62706E023703}">
                                <ahyp:hlinkClr val="tx"/>
                              </a:ext>
                            </a:extLst>
                          </a:hlinkClick>
                        </a:rPr>
                        <a:t>Rachitis, stages of development for children</a:t>
                      </a:r>
                      <a:r>
                        <a:rPr lang="en-US">
                          <a:solidFill>
                            <a:srgbClr val="000000"/>
                          </a:solidFill>
                        </a:rPr>
                        <a:t> (slide numbers 7181 and 7182; photo number: M0003399) by </a:t>
                      </a:r>
                      <a:r>
                        <a:rPr lang="en-US" u="sng">
                          <a:solidFill>
                            <a:srgbClr val="000000"/>
                          </a:solidFill>
                          <a:hlinkClick r:id="rId27">
                            <a:extLst>
                              <a:ext uri="{A12FA001-AC4F-418D-AE19-62706E023703}">
                                <ahyp:hlinkClr val="tx"/>
                              </a:ext>
                            </a:extLst>
                          </a:hlinkClick>
                        </a:rPr>
                        <a:t>Wellcome Collection</a:t>
                      </a:r>
                      <a:r>
                        <a:rPr lang="en-US">
                          <a:solidFill>
                            <a:srgbClr val="000000"/>
                          </a:solidFill>
                        </a:rPr>
                        <a:t> is under a </a:t>
                      </a:r>
                      <a:r>
                        <a:rPr lang="en-US" u="sng">
                          <a:solidFill>
                            <a:srgbClr val="000000"/>
                          </a:solidFill>
                          <a:hlinkClick r:id="rId28">
                            <a:extLst>
                              <a:ext uri="{A12FA001-AC4F-418D-AE19-62706E023703}">
                                <ahyp:hlinkClr val="tx"/>
                              </a:ext>
                            </a:extLst>
                          </a:hlinkClick>
                        </a:rPr>
                        <a:t>CC BY 4.0</a:t>
                      </a:r>
                      <a:r>
                        <a:rPr lang="en-US">
                          <a:solidFill>
                            <a:srgbClr val="000000"/>
                          </a:solidFill>
                        </a:rPr>
                        <a:t> license.</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r>
              <a:tr h="370850">
                <a:tc>
                  <a:txBody>
                    <a:bodyPr/>
                    <a:lstStyle/>
                    <a:p>
                      <a:pPr indent="0" lvl="0" marL="0" marR="0" rtl="0" algn="l">
                        <a:spcBef>
                          <a:spcPts val="0"/>
                        </a:spcBef>
                        <a:spcAft>
                          <a:spcPts val="0"/>
                        </a:spcAft>
                        <a:buNone/>
                      </a:pPr>
                      <a:r>
                        <a:rPr lang="en-US">
                          <a:solidFill>
                            <a:srgbClr val="000000"/>
                          </a:solidFill>
                        </a:rPr>
                        <a:t>19</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c>
                  <a:txBody>
                    <a:bodyPr/>
                    <a:lstStyle/>
                    <a:p>
                      <a:pPr indent="0" lvl="0" marL="0" marR="0" rtl="0" algn="l">
                        <a:spcBef>
                          <a:spcPts val="0"/>
                        </a:spcBef>
                        <a:spcAft>
                          <a:spcPts val="0"/>
                        </a:spcAft>
                        <a:buNone/>
                      </a:pPr>
                      <a:r>
                        <a:rPr lang="en-US">
                          <a:solidFill>
                            <a:srgbClr val="000000"/>
                          </a:solidFill>
                        </a:rPr>
                        <a:t>14.14</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c>
                  <a:txBody>
                    <a:bodyPr/>
                    <a:lstStyle/>
                    <a:p>
                      <a:pPr indent="0" lvl="0" marL="0" rtl="0" algn="l">
                        <a:spcBef>
                          <a:spcPts val="0"/>
                        </a:spcBef>
                        <a:spcAft>
                          <a:spcPts val="0"/>
                        </a:spcAft>
                        <a:buNone/>
                      </a:pPr>
                      <a:r>
                        <a:rPr lang="en-US" u="sng">
                          <a:solidFill>
                            <a:srgbClr val="000000"/>
                          </a:solidFill>
                          <a:hlinkClick r:id="rId29">
                            <a:extLst>
                              <a:ext uri="{A12FA001-AC4F-418D-AE19-62706E023703}">
                                <ahyp:hlinkClr val="tx"/>
                              </a:ext>
                            </a:extLst>
                          </a:hlinkClick>
                        </a:rPr>
                        <a:t>Eskimo Family NGM-v31-p564</a:t>
                      </a:r>
                      <a:r>
                        <a:rPr lang="en-US">
                          <a:solidFill>
                            <a:srgbClr val="000000"/>
                          </a:solidFill>
                        </a:rPr>
                        <a:t> by George R. King [original from National Geographic Magazine, Volume 31 (1917)] is in the </a:t>
                      </a:r>
                      <a:r>
                        <a:rPr lang="en-US" u="sng">
                          <a:solidFill>
                            <a:srgbClr val="000000"/>
                          </a:solidFill>
                          <a:hlinkClick r:id="rId30">
                            <a:extLst>
                              <a:ext uri="{A12FA001-AC4F-418D-AE19-62706E023703}">
                                <ahyp:hlinkClr val="tx"/>
                              </a:ext>
                            </a:extLst>
                          </a:hlinkClick>
                        </a:rPr>
                        <a:t>public domain</a:t>
                      </a:r>
                      <a:r>
                        <a:rPr lang="en-US">
                          <a:solidFill>
                            <a:srgbClr val="000000"/>
                          </a:solidFill>
                        </a:rPr>
                        <a:t>. </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r>
            </a:tbl>
          </a:graphicData>
        </a:graphic>
      </p:graphicFrame>
    </p:spTree>
  </p:cSld>
  <p:clrMapOvr>
    <a:masterClrMapping/>
  </p:clrMapOvr>
  <p:transition>
    <p:fade/>
  </p:transition>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 name="Shape 49"/>
        <p:cNvGrpSpPr/>
        <p:nvPr/>
      </p:nvGrpSpPr>
      <p:grpSpPr>
        <a:xfrm>
          <a:off x="0" y="0"/>
          <a:ext cx="0" cy="0"/>
          <a:chOff x="0" y="0"/>
          <a:chExt cx="0" cy="0"/>
        </a:xfrm>
      </p:grpSpPr>
      <p:sp>
        <p:nvSpPr>
          <p:cNvPr id="50" name="Google Shape;50;p9"/>
          <p:cNvSpPr txBox="1"/>
          <p:nvPr>
            <p:ph idx="1" type="body"/>
          </p:nvPr>
        </p:nvSpPr>
        <p:spPr>
          <a:xfrm>
            <a:off x="1308099" y="1423086"/>
            <a:ext cx="10338900" cy="4800600"/>
          </a:xfrm>
          <a:prstGeom prst="rect">
            <a:avLst/>
          </a:prstGeom>
          <a:noFill/>
          <a:ln>
            <a:noFill/>
          </a:ln>
        </p:spPr>
        <p:txBody>
          <a:bodyPr anchorCtr="0" anchor="t" bIns="45700" lIns="91425" spcFirstLastPara="1" rIns="91425" wrap="square" tIns="45700">
            <a:noAutofit/>
          </a:bodyPr>
          <a:lstStyle/>
          <a:p>
            <a:pPr indent="-431800" lvl="0" marL="457200" rtl="0" algn="l">
              <a:spcBef>
                <a:spcPts val="0"/>
              </a:spcBef>
              <a:spcAft>
                <a:spcPts val="0"/>
              </a:spcAft>
              <a:buSzPts val="3200"/>
              <a:buChar char="●"/>
            </a:pPr>
            <a:r>
              <a:rPr lang="en-US" sz="3200"/>
              <a:t>Homeostasis </a:t>
            </a:r>
            <a:endParaRPr sz="3200"/>
          </a:p>
          <a:p>
            <a:pPr indent="-431800" lvl="1" marL="914400" rtl="0" algn="l">
              <a:spcBef>
                <a:spcPts val="0"/>
              </a:spcBef>
              <a:spcAft>
                <a:spcPts val="0"/>
              </a:spcAft>
              <a:buSzPts val="3200"/>
              <a:buChar char="○"/>
            </a:pPr>
            <a:r>
              <a:rPr lang="en-US" sz="2800"/>
              <a:t>Maintain normal functions in cells, tissues, organs </a:t>
            </a:r>
            <a:r>
              <a:rPr lang="en-US" sz="3200"/>
              <a:t> </a:t>
            </a:r>
            <a:endParaRPr sz="3200"/>
          </a:p>
          <a:p>
            <a:pPr indent="0" lvl="0" marL="457200" rtl="0" algn="l">
              <a:spcBef>
                <a:spcPts val="0"/>
              </a:spcBef>
              <a:spcAft>
                <a:spcPts val="0"/>
              </a:spcAft>
              <a:buNone/>
            </a:pPr>
            <a:r>
              <a:t/>
            </a:r>
            <a:endParaRPr sz="3200"/>
          </a:p>
          <a:p>
            <a:pPr indent="-431800" lvl="0" marL="457200" rtl="0" algn="l">
              <a:spcBef>
                <a:spcPts val="0"/>
              </a:spcBef>
              <a:spcAft>
                <a:spcPts val="0"/>
              </a:spcAft>
              <a:buSzPts val="3200"/>
              <a:buChar char="●"/>
            </a:pPr>
            <a:r>
              <a:rPr lang="en-US" sz="3200"/>
              <a:t>Challenged by external and internal stressors</a:t>
            </a:r>
            <a:endParaRPr sz="3200"/>
          </a:p>
          <a:p>
            <a:pPr indent="0" lvl="0" marL="457200" rtl="0" algn="l">
              <a:spcBef>
                <a:spcPts val="0"/>
              </a:spcBef>
              <a:spcAft>
                <a:spcPts val="0"/>
              </a:spcAft>
              <a:buNone/>
            </a:pPr>
            <a:r>
              <a:t/>
            </a:r>
            <a:endParaRPr sz="3200"/>
          </a:p>
          <a:p>
            <a:pPr indent="-431800" lvl="0" marL="457200" rtl="0" algn="l">
              <a:spcBef>
                <a:spcPts val="0"/>
              </a:spcBef>
              <a:spcAft>
                <a:spcPts val="0"/>
              </a:spcAft>
              <a:buSzPts val="3200"/>
              <a:buChar char="●"/>
            </a:pPr>
            <a:r>
              <a:rPr lang="en-US" sz="3200"/>
              <a:t>Phenotypic plasticity</a:t>
            </a:r>
            <a:endParaRPr sz="3200"/>
          </a:p>
          <a:p>
            <a:pPr indent="0" lvl="0" marL="0" rtl="0" algn="l">
              <a:spcBef>
                <a:spcPts val="0"/>
              </a:spcBef>
              <a:spcAft>
                <a:spcPts val="0"/>
              </a:spcAft>
              <a:buNone/>
            </a:pPr>
            <a:r>
              <a:t/>
            </a:r>
            <a:endParaRPr sz="3200"/>
          </a:p>
          <a:p>
            <a:pPr indent="0" lvl="0" marL="1371600" rtl="0" algn="l">
              <a:spcBef>
                <a:spcPts val="0"/>
              </a:spcBef>
              <a:spcAft>
                <a:spcPts val="0"/>
              </a:spcAft>
              <a:buNone/>
            </a:pPr>
            <a:r>
              <a:t/>
            </a:r>
            <a:endParaRPr sz="2400"/>
          </a:p>
        </p:txBody>
      </p:sp>
      <p:sp>
        <p:nvSpPr>
          <p:cNvPr id="51" name="Google Shape;51;p9"/>
          <p:cNvSpPr txBox="1"/>
          <p:nvPr>
            <p:ph type="title"/>
          </p:nvPr>
        </p:nvSpPr>
        <p:spPr>
          <a:xfrm>
            <a:off x="1308100" y="0"/>
            <a:ext cx="9205500" cy="1150800"/>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sz="4000"/>
              <a:t>Stress and Homeostasis</a:t>
            </a:r>
            <a:endParaRPr sz="4000"/>
          </a:p>
        </p:txBody>
      </p:sp>
    </p:spTree>
  </p:cSld>
  <p:clrMapOvr>
    <a:masterClrMapping/>
  </p:clrMapOvr>
  <p:transition>
    <p:fade/>
  </p:transition>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7" name="Shape 237"/>
        <p:cNvGrpSpPr/>
        <p:nvPr/>
      </p:nvGrpSpPr>
      <p:grpSpPr>
        <a:xfrm>
          <a:off x="0" y="0"/>
          <a:ext cx="0" cy="0"/>
          <a:chOff x="0" y="0"/>
          <a:chExt cx="0" cy="0"/>
        </a:xfrm>
      </p:grpSpPr>
      <p:sp>
        <p:nvSpPr>
          <p:cNvPr id="238" name="Google Shape;238;p36"/>
          <p:cNvSpPr txBox="1"/>
          <p:nvPr>
            <p:ph type="title"/>
          </p:nvPr>
        </p:nvSpPr>
        <p:spPr>
          <a:xfrm>
            <a:off x="1308100" y="0"/>
            <a:ext cx="9205500" cy="1150800"/>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sz="4000"/>
              <a:t>Attributions</a:t>
            </a:r>
            <a:endParaRPr sz="4000"/>
          </a:p>
        </p:txBody>
      </p:sp>
      <p:graphicFrame>
        <p:nvGraphicFramePr>
          <p:cNvPr id="239" name="Google Shape;239;p36"/>
          <p:cNvGraphicFramePr/>
          <p:nvPr/>
        </p:nvGraphicFramePr>
        <p:xfrm>
          <a:off x="446238" y="1257955"/>
          <a:ext cx="3000000" cy="3000000"/>
        </p:xfrm>
        <a:graphic>
          <a:graphicData uri="http://schemas.openxmlformats.org/drawingml/2006/table">
            <a:tbl>
              <a:tblPr bandRow="1" firstRow="1">
                <a:noFill/>
                <a:tableStyleId>{2B9B367E-091E-4A9D-85A1-D15517959875}</a:tableStyleId>
              </a:tblPr>
              <a:tblGrid>
                <a:gridCol w="932225"/>
                <a:gridCol w="914225"/>
                <a:gridCol w="9149800"/>
              </a:tblGrid>
              <a:tr h="370850">
                <a:tc>
                  <a:txBody>
                    <a:bodyPr/>
                    <a:lstStyle/>
                    <a:p>
                      <a:pPr indent="0" lvl="0" marL="0" marR="0" rtl="0" algn="l">
                        <a:spcBef>
                          <a:spcPts val="0"/>
                        </a:spcBef>
                        <a:spcAft>
                          <a:spcPts val="0"/>
                        </a:spcAft>
                        <a:buNone/>
                      </a:pPr>
                      <a:r>
                        <a:rPr lang="en-US">
                          <a:solidFill>
                            <a:srgbClr val="000000"/>
                          </a:solidFill>
                        </a:rPr>
                        <a:t>Slide #</a:t>
                      </a:r>
                      <a:endParaRPr u="none" cap="none" strike="noStrike">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81C2AC"/>
                    </a:solidFill>
                  </a:tcPr>
                </a:tc>
                <a:tc>
                  <a:txBody>
                    <a:bodyPr/>
                    <a:lstStyle/>
                    <a:p>
                      <a:pPr indent="0" lvl="0" marL="0" marR="0" rtl="0" algn="l">
                        <a:spcBef>
                          <a:spcPts val="0"/>
                        </a:spcBef>
                        <a:spcAft>
                          <a:spcPts val="0"/>
                        </a:spcAft>
                        <a:buNone/>
                      </a:pPr>
                      <a:r>
                        <a:rPr lang="en-US" u="none" cap="none" strike="noStrike">
                          <a:solidFill>
                            <a:srgbClr val="000000"/>
                          </a:solidFill>
                        </a:rPr>
                        <a:t>Figure #</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81C2AC"/>
                    </a:solidFill>
                  </a:tcPr>
                </a:tc>
                <a:tc>
                  <a:txBody>
                    <a:bodyPr/>
                    <a:lstStyle/>
                    <a:p>
                      <a:pPr indent="0" lvl="0" marL="0" marR="0" rtl="0" algn="l">
                        <a:spcBef>
                          <a:spcPts val="0"/>
                        </a:spcBef>
                        <a:spcAft>
                          <a:spcPts val="0"/>
                        </a:spcAft>
                        <a:buNone/>
                      </a:pPr>
                      <a:r>
                        <a:rPr lang="en-US">
                          <a:solidFill>
                            <a:srgbClr val="000000"/>
                          </a:solidFill>
                        </a:rPr>
                        <a:t>Attribution</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81C2AC"/>
                    </a:solidFill>
                  </a:tcPr>
                </a:tc>
              </a:tr>
              <a:tr h="370850">
                <a:tc>
                  <a:txBody>
                    <a:bodyPr/>
                    <a:lstStyle/>
                    <a:p>
                      <a:pPr indent="0" lvl="0" marL="0" marR="0" rtl="0" algn="l">
                        <a:spcBef>
                          <a:spcPts val="0"/>
                        </a:spcBef>
                        <a:spcAft>
                          <a:spcPts val="0"/>
                        </a:spcAft>
                        <a:buNone/>
                      </a:pPr>
                      <a:r>
                        <a:rPr lang="en-US">
                          <a:solidFill>
                            <a:srgbClr val="000000"/>
                          </a:solidFill>
                        </a:rPr>
                        <a:t>21</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c>
                  <a:txBody>
                    <a:bodyPr/>
                    <a:lstStyle/>
                    <a:p>
                      <a:pPr indent="0" lvl="0" marL="0" marR="0" rtl="0" algn="l">
                        <a:spcBef>
                          <a:spcPts val="0"/>
                        </a:spcBef>
                        <a:spcAft>
                          <a:spcPts val="0"/>
                        </a:spcAft>
                        <a:buNone/>
                      </a:pPr>
                      <a:r>
                        <a:rPr lang="en-US">
                          <a:solidFill>
                            <a:srgbClr val="000000"/>
                          </a:solidFill>
                        </a:rPr>
                        <a:t>14.16a, b</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c>
                  <a:txBody>
                    <a:bodyPr/>
                    <a:lstStyle/>
                    <a:p>
                      <a:pPr indent="0" lvl="0" marL="0" rtl="0" algn="l">
                        <a:spcBef>
                          <a:spcPts val="0"/>
                        </a:spcBef>
                        <a:spcAft>
                          <a:spcPts val="0"/>
                        </a:spcAft>
                        <a:buClr>
                          <a:schemeClr val="accent5"/>
                        </a:buClr>
                        <a:buSzPts val="1100"/>
                        <a:buFont typeface="Arial"/>
                        <a:buNone/>
                      </a:pPr>
                      <a:r>
                        <a:rPr lang="en-US">
                          <a:solidFill>
                            <a:srgbClr val="000000"/>
                          </a:solidFill>
                        </a:rPr>
                        <a:t>Bergmann’s Rule original to</a:t>
                      </a:r>
                      <a:r>
                        <a:rPr i="1" lang="en-US">
                          <a:solidFill>
                            <a:srgbClr val="000000"/>
                          </a:solidFill>
                        </a:rPr>
                        <a:t> Explorations: An Open Invitation to Biological Anthropology</a:t>
                      </a:r>
                      <a:r>
                        <a:rPr lang="en-US">
                          <a:solidFill>
                            <a:srgbClr val="000000"/>
                          </a:solidFill>
                        </a:rPr>
                        <a:t> by </a:t>
                      </a:r>
                      <a:r>
                        <a:rPr lang="en-US" u="sng">
                          <a:solidFill>
                            <a:srgbClr val="000000"/>
                          </a:solidFill>
                          <a:hlinkClick r:id="rId3">
                            <a:extLst>
                              <a:ext uri="{A12FA001-AC4F-418D-AE19-62706E023703}">
                                <ahyp:hlinkClr val="tx"/>
                              </a:ext>
                            </a:extLst>
                          </a:hlinkClick>
                        </a:rPr>
                        <a:t>Mary Nelson</a:t>
                      </a:r>
                      <a:r>
                        <a:rPr lang="en-US">
                          <a:solidFill>
                            <a:srgbClr val="000000"/>
                          </a:solidFill>
                        </a:rPr>
                        <a:t> is under a </a:t>
                      </a:r>
                      <a:r>
                        <a:rPr lang="en-US" u="sng">
                          <a:solidFill>
                            <a:srgbClr val="000000"/>
                          </a:solidFill>
                          <a:hlinkClick r:id="rId4">
                            <a:extLst>
                              <a:ext uri="{A12FA001-AC4F-418D-AE19-62706E023703}">
                                <ahyp:hlinkClr val="tx"/>
                              </a:ext>
                            </a:extLst>
                          </a:hlinkClick>
                        </a:rPr>
                        <a:t>CC BY-NC 4.0 License</a:t>
                      </a:r>
                      <a:r>
                        <a:rPr lang="en-US">
                          <a:solidFill>
                            <a:srgbClr val="000000"/>
                          </a:solidFill>
                        </a:rPr>
                        <a:t>.</a:t>
                      </a:r>
                      <a:endParaRPr>
                        <a:solidFill>
                          <a:srgbClr val="000000"/>
                        </a:solidFill>
                      </a:endParaRPr>
                    </a:p>
                    <a:p>
                      <a:pPr indent="0" lvl="0" marL="0" rtl="0" algn="l">
                        <a:spcBef>
                          <a:spcPts val="0"/>
                        </a:spcBef>
                        <a:spcAft>
                          <a:spcPts val="0"/>
                        </a:spcAft>
                        <a:buSzPts val="1100"/>
                        <a:buNone/>
                      </a:pPr>
                      <a:r>
                        <a:rPr lang="en-US">
                          <a:solidFill>
                            <a:srgbClr val="000000"/>
                          </a:solidFill>
                        </a:rPr>
                        <a:t>Allen’s Rule original to </a:t>
                      </a:r>
                      <a:r>
                        <a:rPr i="1" lang="en-US">
                          <a:solidFill>
                            <a:srgbClr val="000000"/>
                          </a:solidFill>
                        </a:rPr>
                        <a:t>Explorations: An Open Invitation to Biological Anthropology </a:t>
                      </a:r>
                      <a:r>
                        <a:rPr lang="en-US">
                          <a:solidFill>
                            <a:srgbClr val="000000"/>
                          </a:solidFill>
                        </a:rPr>
                        <a:t>by </a:t>
                      </a:r>
                      <a:r>
                        <a:rPr lang="en-US" u="sng">
                          <a:solidFill>
                            <a:srgbClr val="000000"/>
                          </a:solidFill>
                          <a:hlinkClick r:id="rId5">
                            <a:extLst>
                              <a:ext uri="{A12FA001-AC4F-418D-AE19-62706E023703}">
                                <ahyp:hlinkClr val="tx"/>
                              </a:ext>
                            </a:extLst>
                          </a:hlinkClick>
                        </a:rPr>
                        <a:t>Mary Nelson</a:t>
                      </a:r>
                      <a:r>
                        <a:rPr lang="en-US">
                          <a:solidFill>
                            <a:srgbClr val="000000"/>
                          </a:solidFill>
                        </a:rPr>
                        <a:t> is under a </a:t>
                      </a:r>
                      <a:r>
                        <a:rPr lang="en-US" u="sng">
                          <a:solidFill>
                            <a:srgbClr val="000000"/>
                          </a:solidFill>
                          <a:hlinkClick r:id="rId6">
                            <a:extLst>
                              <a:ext uri="{A12FA001-AC4F-418D-AE19-62706E023703}">
                                <ahyp:hlinkClr val="tx"/>
                              </a:ext>
                            </a:extLst>
                          </a:hlinkClick>
                        </a:rPr>
                        <a:t>CC BY-NC 4.0 License</a:t>
                      </a:r>
                      <a:r>
                        <a:rPr lang="en-US">
                          <a:solidFill>
                            <a:srgbClr val="000000"/>
                          </a:solidFill>
                        </a:rPr>
                        <a:t>.</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r>
              <a:tr h="370850">
                <a:tc>
                  <a:txBody>
                    <a:bodyPr/>
                    <a:lstStyle/>
                    <a:p>
                      <a:pPr indent="0" lvl="0" marL="0" marR="0" rtl="0" algn="l">
                        <a:spcBef>
                          <a:spcPts val="0"/>
                        </a:spcBef>
                        <a:spcAft>
                          <a:spcPts val="0"/>
                        </a:spcAft>
                        <a:buNone/>
                      </a:pPr>
                      <a:r>
                        <a:rPr lang="en-US">
                          <a:solidFill>
                            <a:srgbClr val="000000"/>
                          </a:solidFill>
                        </a:rPr>
                        <a:t>22</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c>
                  <a:txBody>
                    <a:bodyPr/>
                    <a:lstStyle/>
                    <a:p>
                      <a:pPr indent="0" lvl="0" marL="0" marR="0" rtl="0" algn="l">
                        <a:spcBef>
                          <a:spcPts val="0"/>
                        </a:spcBef>
                        <a:spcAft>
                          <a:spcPts val="0"/>
                        </a:spcAft>
                        <a:buNone/>
                      </a:pPr>
                      <a:r>
                        <a:rPr lang="en-US">
                          <a:solidFill>
                            <a:srgbClr val="000000"/>
                          </a:solidFill>
                        </a:rPr>
                        <a:t>14.17</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c>
                  <a:txBody>
                    <a:bodyPr/>
                    <a:lstStyle/>
                    <a:p>
                      <a:pPr indent="0" lvl="0" marL="0" rtl="0" algn="l">
                        <a:spcBef>
                          <a:spcPts val="0"/>
                        </a:spcBef>
                        <a:spcAft>
                          <a:spcPts val="0"/>
                        </a:spcAft>
                        <a:buNone/>
                      </a:pPr>
                      <a:r>
                        <a:rPr lang="en-US">
                          <a:solidFill>
                            <a:srgbClr val="000000"/>
                          </a:solidFill>
                        </a:rPr>
                        <a:t>Human nasal morphological variation original to</a:t>
                      </a:r>
                      <a:r>
                        <a:rPr i="1" lang="en-US">
                          <a:solidFill>
                            <a:srgbClr val="000000"/>
                          </a:solidFill>
                        </a:rPr>
                        <a:t> Explorations: An Open Invitation to Biological Anthropology </a:t>
                      </a:r>
                      <a:r>
                        <a:rPr lang="en-US">
                          <a:solidFill>
                            <a:srgbClr val="000000"/>
                          </a:solidFill>
                        </a:rPr>
                        <a:t>by </a:t>
                      </a:r>
                      <a:r>
                        <a:rPr lang="en-US" u="sng">
                          <a:solidFill>
                            <a:srgbClr val="000000"/>
                          </a:solidFill>
                          <a:hlinkClick r:id="rId7">
                            <a:extLst>
                              <a:ext uri="{A12FA001-AC4F-418D-AE19-62706E023703}">
                                <ahyp:hlinkClr val="tx"/>
                              </a:ext>
                            </a:extLst>
                          </a:hlinkClick>
                        </a:rPr>
                        <a:t>Mary Nelson</a:t>
                      </a:r>
                      <a:r>
                        <a:rPr lang="en-US">
                          <a:solidFill>
                            <a:srgbClr val="000000"/>
                          </a:solidFill>
                        </a:rPr>
                        <a:t> is under a </a:t>
                      </a:r>
                      <a:r>
                        <a:rPr lang="en-US" u="sng">
                          <a:solidFill>
                            <a:srgbClr val="000000"/>
                          </a:solidFill>
                          <a:hlinkClick r:id="rId8">
                            <a:extLst>
                              <a:ext uri="{A12FA001-AC4F-418D-AE19-62706E023703}">
                                <ahyp:hlinkClr val="tx"/>
                              </a:ext>
                            </a:extLst>
                          </a:hlinkClick>
                        </a:rPr>
                        <a:t>CC BY-NC 4.0 License</a:t>
                      </a:r>
                      <a:r>
                        <a:rPr lang="en-US">
                          <a:solidFill>
                            <a:srgbClr val="000000"/>
                          </a:solidFill>
                        </a:rPr>
                        <a:t>.</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r>
              <a:tr h="370850">
                <a:tc>
                  <a:txBody>
                    <a:bodyPr/>
                    <a:lstStyle/>
                    <a:p>
                      <a:pPr indent="0" lvl="0" marL="0" marR="0" rtl="0" algn="l">
                        <a:spcBef>
                          <a:spcPts val="0"/>
                        </a:spcBef>
                        <a:spcAft>
                          <a:spcPts val="0"/>
                        </a:spcAft>
                        <a:buNone/>
                      </a:pPr>
                      <a:r>
                        <a:rPr lang="en-US">
                          <a:solidFill>
                            <a:srgbClr val="000000"/>
                          </a:solidFill>
                        </a:rPr>
                        <a:t>23</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c>
                  <a:txBody>
                    <a:bodyPr/>
                    <a:lstStyle/>
                    <a:p>
                      <a:pPr indent="0" lvl="0" marL="0" marR="0" rtl="0" algn="l">
                        <a:spcBef>
                          <a:spcPts val="0"/>
                        </a:spcBef>
                        <a:spcAft>
                          <a:spcPts val="0"/>
                        </a:spcAft>
                        <a:buNone/>
                      </a:pPr>
                      <a:r>
                        <a:rPr lang="en-US">
                          <a:solidFill>
                            <a:srgbClr val="000000"/>
                          </a:solidFill>
                        </a:rPr>
                        <a:t>14.18</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c>
                  <a:txBody>
                    <a:bodyPr/>
                    <a:lstStyle/>
                    <a:p>
                      <a:pPr indent="0" lvl="0" marL="0" rtl="0" algn="l">
                        <a:spcBef>
                          <a:spcPts val="0"/>
                        </a:spcBef>
                        <a:spcAft>
                          <a:spcPts val="0"/>
                        </a:spcAft>
                        <a:buNone/>
                      </a:pPr>
                      <a:r>
                        <a:rPr lang="en-US" u="sng">
                          <a:solidFill>
                            <a:srgbClr val="000000"/>
                          </a:solidFill>
                          <a:hlinkClick r:id="rId9">
                            <a:extLst>
                              <a:ext uri="{A12FA001-AC4F-418D-AE19-62706E023703}">
                                <ahyp:hlinkClr val="tx"/>
                              </a:ext>
                            </a:extLst>
                          </a:hlinkClick>
                        </a:rPr>
                        <a:t>Malaria parasite life cycle-NIAID</a:t>
                      </a:r>
                      <a:r>
                        <a:rPr lang="en-US">
                          <a:solidFill>
                            <a:srgbClr val="000000"/>
                          </a:solidFill>
                        </a:rPr>
                        <a:t> by </a:t>
                      </a:r>
                      <a:r>
                        <a:rPr lang="en-US" u="sng">
                          <a:solidFill>
                            <a:srgbClr val="000000"/>
                          </a:solidFill>
                          <a:hlinkClick r:id="rId10">
                            <a:extLst>
                              <a:ext uri="{A12FA001-AC4F-418D-AE19-62706E023703}">
                                <ahyp:hlinkClr val="tx"/>
                              </a:ext>
                            </a:extLst>
                          </a:hlinkClick>
                        </a:rPr>
                        <a:t>NIH National Institute of Allergy and Infectious Diseases</a:t>
                      </a:r>
                      <a:r>
                        <a:rPr lang="en-US">
                          <a:solidFill>
                            <a:srgbClr val="000000"/>
                          </a:solidFill>
                        </a:rPr>
                        <a:t> is in the </a:t>
                      </a:r>
                      <a:r>
                        <a:rPr lang="en-US" u="sng">
                          <a:solidFill>
                            <a:srgbClr val="000000"/>
                          </a:solidFill>
                          <a:hlinkClick r:id="rId11">
                            <a:extLst>
                              <a:ext uri="{A12FA001-AC4F-418D-AE19-62706E023703}">
                                <ahyp:hlinkClr val="tx"/>
                              </a:ext>
                            </a:extLst>
                          </a:hlinkClick>
                        </a:rPr>
                        <a:t>public domain</a:t>
                      </a:r>
                      <a:r>
                        <a:rPr lang="en-US">
                          <a:solidFill>
                            <a:srgbClr val="000000"/>
                          </a:solidFill>
                        </a:rPr>
                        <a:t>. </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r>
              <a:tr h="370850">
                <a:tc>
                  <a:txBody>
                    <a:bodyPr/>
                    <a:lstStyle/>
                    <a:p>
                      <a:pPr indent="0" lvl="0" marL="0" marR="0" rtl="0" algn="l">
                        <a:spcBef>
                          <a:spcPts val="0"/>
                        </a:spcBef>
                        <a:spcAft>
                          <a:spcPts val="0"/>
                        </a:spcAft>
                        <a:buNone/>
                      </a:pPr>
                      <a:r>
                        <a:rPr lang="en-US">
                          <a:solidFill>
                            <a:srgbClr val="000000"/>
                          </a:solidFill>
                        </a:rPr>
                        <a:t>24</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c>
                  <a:txBody>
                    <a:bodyPr/>
                    <a:lstStyle/>
                    <a:p>
                      <a:pPr indent="0" lvl="0" marL="0" marR="0" rtl="0" algn="l">
                        <a:spcBef>
                          <a:spcPts val="0"/>
                        </a:spcBef>
                        <a:spcAft>
                          <a:spcPts val="0"/>
                        </a:spcAft>
                        <a:buNone/>
                      </a:pPr>
                      <a:r>
                        <a:rPr lang="en-US">
                          <a:solidFill>
                            <a:srgbClr val="000000"/>
                          </a:solidFill>
                        </a:rPr>
                        <a:t>14.19</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c>
                  <a:txBody>
                    <a:bodyPr/>
                    <a:lstStyle/>
                    <a:p>
                      <a:pPr indent="0" lvl="0" marL="0" rtl="0" algn="l">
                        <a:spcBef>
                          <a:spcPts val="0"/>
                        </a:spcBef>
                        <a:spcAft>
                          <a:spcPts val="0"/>
                        </a:spcAft>
                        <a:buSzPts val="1100"/>
                        <a:buNone/>
                      </a:pPr>
                      <a:r>
                        <a:rPr lang="en-US" u="sng">
                          <a:solidFill>
                            <a:srgbClr val="000000"/>
                          </a:solidFill>
                          <a:hlinkClick r:id="rId12">
                            <a:extLst>
                              <a:ext uri="{A12FA001-AC4F-418D-AE19-62706E023703}">
                                <ahyp:hlinkClr val="tx"/>
                              </a:ext>
                            </a:extLst>
                          </a:hlinkClick>
                        </a:rPr>
                        <a:t>Sickle cell 01</a:t>
                      </a:r>
                      <a:r>
                        <a:rPr lang="en-US">
                          <a:solidFill>
                            <a:srgbClr val="000000"/>
                          </a:solidFill>
                        </a:rPr>
                        <a:t> by The National Heart, Lung, and Blood Institute (NHLBI) is in the </a:t>
                      </a:r>
                      <a:r>
                        <a:rPr lang="en-US" u="sng">
                          <a:solidFill>
                            <a:srgbClr val="000000"/>
                          </a:solidFill>
                          <a:hlinkClick r:id="rId13">
                            <a:extLst>
                              <a:ext uri="{A12FA001-AC4F-418D-AE19-62706E023703}">
                                <ahyp:hlinkClr val="tx"/>
                              </a:ext>
                            </a:extLst>
                          </a:hlinkClick>
                        </a:rPr>
                        <a:t>public domain</a:t>
                      </a:r>
                      <a:r>
                        <a:rPr lang="en-US">
                          <a:solidFill>
                            <a:srgbClr val="000000"/>
                          </a:solidFill>
                        </a:rPr>
                        <a:t>. </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r>
              <a:tr h="370850">
                <a:tc>
                  <a:txBody>
                    <a:bodyPr/>
                    <a:lstStyle/>
                    <a:p>
                      <a:pPr indent="0" lvl="0" marL="0" marR="0" rtl="0" algn="l">
                        <a:spcBef>
                          <a:spcPts val="0"/>
                        </a:spcBef>
                        <a:spcAft>
                          <a:spcPts val="0"/>
                        </a:spcAft>
                        <a:buNone/>
                      </a:pPr>
                      <a:r>
                        <a:rPr lang="en-US">
                          <a:solidFill>
                            <a:srgbClr val="000000"/>
                          </a:solidFill>
                        </a:rPr>
                        <a:t>25</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c>
                  <a:txBody>
                    <a:bodyPr/>
                    <a:lstStyle/>
                    <a:p>
                      <a:pPr indent="0" lvl="0" marL="0" marR="0" rtl="0" algn="l">
                        <a:spcBef>
                          <a:spcPts val="0"/>
                        </a:spcBef>
                        <a:spcAft>
                          <a:spcPts val="0"/>
                        </a:spcAft>
                        <a:buNone/>
                      </a:pPr>
                      <a:r>
                        <a:rPr lang="en-US">
                          <a:solidFill>
                            <a:srgbClr val="000000"/>
                          </a:solidFill>
                        </a:rPr>
                        <a:t>14.21</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c>
                  <a:txBody>
                    <a:bodyPr/>
                    <a:lstStyle/>
                    <a:p>
                      <a:pPr indent="0" lvl="0" marL="0" rtl="0" algn="l">
                        <a:spcBef>
                          <a:spcPts val="0"/>
                        </a:spcBef>
                        <a:spcAft>
                          <a:spcPts val="0"/>
                        </a:spcAft>
                        <a:buNone/>
                      </a:pPr>
                      <a:r>
                        <a:rPr lang="en-US">
                          <a:solidFill>
                            <a:srgbClr val="000000"/>
                          </a:solidFill>
                        </a:rPr>
                        <a:t>Sickle cell disease a derivative work original to </a:t>
                      </a:r>
                      <a:r>
                        <a:rPr i="1" lang="en-US">
                          <a:solidFill>
                            <a:srgbClr val="000000"/>
                          </a:solidFill>
                        </a:rPr>
                        <a:t>Explorations: An Open Invitation to Biological Anthropology</a:t>
                      </a:r>
                      <a:r>
                        <a:rPr lang="en-US">
                          <a:solidFill>
                            <a:srgbClr val="000000"/>
                          </a:solidFill>
                        </a:rPr>
                        <a:t> by Katie Nelson is under a </a:t>
                      </a:r>
                      <a:r>
                        <a:rPr lang="en-US" u="sng">
                          <a:solidFill>
                            <a:srgbClr val="000000"/>
                          </a:solidFill>
                          <a:hlinkClick r:id="rId14">
                            <a:extLst>
                              <a:ext uri="{A12FA001-AC4F-418D-AE19-62706E023703}">
                                <ahyp:hlinkClr val="tx"/>
                              </a:ext>
                            </a:extLst>
                          </a:hlinkClick>
                        </a:rPr>
                        <a:t>CC BY-NC 4.0 License</a:t>
                      </a:r>
                      <a:r>
                        <a:rPr lang="en-US">
                          <a:solidFill>
                            <a:srgbClr val="000000"/>
                          </a:solidFill>
                        </a:rPr>
                        <a:t>. [Includes two illustrations by </a:t>
                      </a:r>
                      <a:r>
                        <a:rPr lang="en-US" u="sng">
                          <a:solidFill>
                            <a:srgbClr val="000000"/>
                          </a:solidFill>
                          <a:hlinkClick r:id="rId15">
                            <a:extLst>
                              <a:ext uri="{A12FA001-AC4F-418D-AE19-62706E023703}">
                                <ahyp:hlinkClr val="tx"/>
                              </a:ext>
                            </a:extLst>
                          </a:hlinkClick>
                        </a:rPr>
                        <a:t>Mary Nelson</a:t>
                      </a:r>
                      <a:r>
                        <a:rPr lang="en-US">
                          <a:solidFill>
                            <a:srgbClr val="000000"/>
                          </a:solidFill>
                        </a:rPr>
                        <a:t>; </a:t>
                      </a:r>
                      <a:r>
                        <a:rPr lang="en-US" u="sng">
                          <a:solidFill>
                            <a:srgbClr val="000000"/>
                          </a:solidFill>
                          <a:hlinkClick r:id="rId16">
                            <a:extLst>
                              <a:ext uri="{A12FA001-AC4F-418D-AE19-62706E023703}">
                                <ahyp:hlinkClr val="tx"/>
                              </a:ext>
                            </a:extLst>
                          </a:hlinkClick>
                        </a:rPr>
                        <a:t>Sickle cell anemia</a:t>
                      </a:r>
                      <a:r>
                        <a:rPr lang="en-US">
                          <a:solidFill>
                            <a:srgbClr val="000000"/>
                          </a:solidFill>
                        </a:rPr>
                        <a:t> by </a:t>
                      </a:r>
                      <a:r>
                        <a:rPr lang="en-US" u="sng">
                          <a:solidFill>
                            <a:srgbClr val="000000"/>
                          </a:solidFill>
                          <a:hlinkClick r:id="rId17">
                            <a:extLst>
                              <a:ext uri="{A12FA001-AC4F-418D-AE19-62706E023703}">
                                <ahyp:hlinkClr val="tx"/>
                              </a:ext>
                            </a:extLst>
                          </a:hlinkClick>
                        </a:rPr>
                        <a:t>Pkleong</a:t>
                      </a:r>
                      <a:r>
                        <a:rPr lang="en-US">
                          <a:solidFill>
                            <a:srgbClr val="000000"/>
                          </a:solidFill>
                        </a:rPr>
                        <a:t> at </a:t>
                      </a:r>
                      <a:r>
                        <a:rPr lang="en-US" u="sng">
                          <a:solidFill>
                            <a:srgbClr val="000000"/>
                          </a:solidFill>
                          <a:hlinkClick r:id="rId18">
                            <a:extLst>
                              <a:ext uri="{A12FA001-AC4F-418D-AE19-62706E023703}">
                                <ahyp:hlinkClr val="tx"/>
                              </a:ext>
                            </a:extLst>
                          </a:hlinkClick>
                        </a:rPr>
                        <a:t>English Wikibooks</a:t>
                      </a:r>
                      <a:r>
                        <a:rPr lang="en-US">
                          <a:solidFill>
                            <a:srgbClr val="000000"/>
                          </a:solidFill>
                        </a:rPr>
                        <a:t>, </a:t>
                      </a:r>
                      <a:r>
                        <a:rPr lang="en-US" u="sng">
                          <a:solidFill>
                            <a:srgbClr val="000000"/>
                          </a:solidFill>
                          <a:hlinkClick r:id="rId19">
                            <a:extLst>
                              <a:ext uri="{A12FA001-AC4F-418D-AE19-62706E023703}">
                                <ahyp:hlinkClr val="tx"/>
                              </a:ext>
                            </a:extLst>
                          </a:hlinkClick>
                        </a:rPr>
                        <a:t>public domain (CC0)</a:t>
                      </a:r>
                      <a:r>
                        <a:rPr lang="en-US">
                          <a:solidFill>
                            <a:srgbClr val="000000"/>
                          </a:solidFill>
                        </a:rPr>
                        <a:t>, modified (labels removed background erased).]</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r>
              <a:tr h="370850">
                <a:tc>
                  <a:txBody>
                    <a:bodyPr/>
                    <a:lstStyle/>
                    <a:p>
                      <a:pPr indent="0" lvl="0" marL="0" marR="0" rtl="0" algn="l">
                        <a:spcBef>
                          <a:spcPts val="0"/>
                        </a:spcBef>
                        <a:spcAft>
                          <a:spcPts val="0"/>
                        </a:spcAft>
                        <a:buNone/>
                      </a:pPr>
                      <a:r>
                        <a:rPr lang="en-US">
                          <a:solidFill>
                            <a:srgbClr val="000000"/>
                          </a:solidFill>
                        </a:rPr>
                        <a:t>26</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c>
                  <a:txBody>
                    <a:bodyPr/>
                    <a:lstStyle/>
                    <a:p>
                      <a:pPr indent="0" lvl="0" marL="0" marR="0" rtl="0" algn="l">
                        <a:spcBef>
                          <a:spcPts val="0"/>
                        </a:spcBef>
                        <a:spcAft>
                          <a:spcPts val="0"/>
                        </a:spcAft>
                        <a:buNone/>
                      </a:pPr>
                      <a:r>
                        <a:rPr lang="en-US">
                          <a:solidFill>
                            <a:srgbClr val="000000"/>
                          </a:solidFill>
                        </a:rPr>
                        <a:t>NA</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c>
                  <a:txBody>
                    <a:bodyPr/>
                    <a:lstStyle/>
                    <a:p>
                      <a:pPr indent="0" lvl="0" marL="0" rtl="0" algn="l">
                        <a:spcBef>
                          <a:spcPts val="0"/>
                        </a:spcBef>
                        <a:spcAft>
                          <a:spcPts val="0"/>
                        </a:spcAft>
                        <a:buNone/>
                      </a:pPr>
                      <a:r>
                        <a:rPr lang="en-US" u="sng">
                          <a:solidFill>
                            <a:srgbClr val="000000"/>
                          </a:solidFill>
                          <a:hlinkClick r:id="rId20">
                            <a:extLst>
                              <a:ext uri="{A12FA001-AC4F-418D-AE19-62706E023703}">
                                <ahyp:hlinkClr val="tx"/>
                              </a:ext>
                            </a:extLst>
                          </a:hlinkClick>
                        </a:rPr>
                        <a:t>Photo/1362675</a:t>
                      </a:r>
                      <a:r>
                        <a:rPr lang="en-US">
                          <a:solidFill>
                            <a:srgbClr val="000000"/>
                          </a:solidFill>
                        </a:rPr>
                        <a:t> </a:t>
                      </a:r>
                      <a:r>
                        <a:rPr lang="en-US">
                          <a:solidFill>
                            <a:srgbClr val="000000"/>
                          </a:solidFill>
                        </a:rPr>
                        <a:t>by unknown at </a:t>
                      </a:r>
                      <a:r>
                        <a:rPr lang="en-US" u="sng">
                          <a:solidFill>
                            <a:srgbClr val="000000"/>
                          </a:solidFill>
                          <a:hlinkClick r:id="rId21">
                            <a:extLst>
                              <a:ext uri="{A12FA001-AC4F-418D-AE19-62706E023703}">
                                <ahyp:hlinkClr val="tx"/>
                              </a:ext>
                            </a:extLst>
                          </a:hlinkClick>
                        </a:rPr>
                        <a:t>pxhere</a:t>
                      </a:r>
                      <a:r>
                        <a:rPr lang="en-US">
                          <a:solidFill>
                            <a:srgbClr val="000000"/>
                          </a:solidFill>
                        </a:rPr>
                        <a:t> has been designated to the </a:t>
                      </a:r>
                      <a:r>
                        <a:rPr lang="en-US" u="sng">
                          <a:solidFill>
                            <a:srgbClr val="000000"/>
                          </a:solidFill>
                          <a:hlinkClick r:id="rId22">
                            <a:extLst>
                              <a:ext uri="{A12FA001-AC4F-418D-AE19-62706E023703}">
                                <ahyp:hlinkClr val="tx"/>
                              </a:ext>
                            </a:extLst>
                          </a:hlinkClick>
                        </a:rPr>
                        <a:t>public domain (CC0</a:t>
                      </a:r>
                      <a:r>
                        <a:rPr lang="en-US">
                          <a:solidFill>
                            <a:srgbClr val="000000"/>
                          </a:solidFill>
                        </a:rPr>
                        <a:t>). </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r>
              <a:tr h="370850">
                <a:tc>
                  <a:txBody>
                    <a:bodyPr/>
                    <a:lstStyle/>
                    <a:p>
                      <a:pPr indent="0" lvl="0" marL="0" marR="0" rtl="0" algn="l">
                        <a:spcBef>
                          <a:spcPts val="0"/>
                        </a:spcBef>
                        <a:spcAft>
                          <a:spcPts val="0"/>
                        </a:spcAft>
                        <a:buNone/>
                      </a:pPr>
                      <a:r>
                        <a:rPr lang="en-US">
                          <a:solidFill>
                            <a:srgbClr val="000000"/>
                          </a:solidFill>
                        </a:rPr>
                        <a:t>27</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c>
                  <a:txBody>
                    <a:bodyPr/>
                    <a:lstStyle/>
                    <a:p>
                      <a:pPr indent="0" lvl="0" marL="0" marR="0" rtl="0" algn="l">
                        <a:spcBef>
                          <a:spcPts val="0"/>
                        </a:spcBef>
                        <a:spcAft>
                          <a:spcPts val="0"/>
                        </a:spcAft>
                        <a:buNone/>
                      </a:pPr>
                      <a:r>
                        <a:rPr lang="en-US">
                          <a:solidFill>
                            <a:srgbClr val="000000"/>
                          </a:solidFill>
                        </a:rPr>
                        <a:t>14.22</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c>
                  <a:txBody>
                    <a:bodyPr/>
                    <a:lstStyle/>
                    <a:p>
                      <a:pPr indent="0" lvl="0" marL="0" rtl="0" algn="l">
                        <a:spcBef>
                          <a:spcPts val="0"/>
                        </a:spcBef>
                        <a:spcAft>
                          <a:spcPts val="0"/>
                        </a:spcAft>
                        <a:buNone/>
                      </a:pPr>
                      <a:r>
                        <a:rPr lang="en-US" u="sng">
                          <a:solidFill>
                            <a:srgbClr val="000000"/>
                          </a:solidFill>
                          <a:hlinkClick r:id="rId23">
                            <a:extLst>
                              <a:ext uri="{A12FA001-AC4F-418D-AE19-62706E023703}">
                                <ahyp:hlinkClr val="tx"/>
                              </a:ext>
                            </a:extLst>
                          </a:hlinkClick>
                        </a:rPr>
                        <a:t>Lactose tolerance in the Old World</a:t>
                      </a:r>
                      <a:r>
                        <a:rPr lang="en-US">
                          <a:solidFill>
                            <a:srgbClr val="000000"/>
                          </a:solidFill>
                        </a:rPr>
                        <a:t> by </a:t>
                      </a:r>
                      <a:r>
                        <a:rPr lang="en-US" u="sng">
                          <a:solidFill>
                            <a:srgbClr val="000000"/>
                          </a:solidFill>
                          <a:hlinkClick r:id="rId24">
                            <a:extLst>
                              <a:ext uri="{A12FA001-AC4F-418D-AE19-62706E023703}">
                                <ahyp:hlinkClr val="tx"/>
                              </a:ext>
                            </a:extLst>
                          </a:hlinkClick>
                        </a:rPr>
                        <a:t>Joe Roe</a:t>
                      </a:r>
                      <a:r>
                        <a:rPr lang="en-US">
                          <a:solidFill>
                            <a:srgbClr val="000000"/>
                          </a:solidFill>
                        </a:rPr>
                        <a:t> is used under a </a:t>
                      </a:r>
                      <a:r>
                        <a:rPr lang="en-US" u="sng">
                          <a:solidFill>
                            <a:srgbClr val="000000"/>
                          </a:solidFill>
                          <a:hlinkClick r:id="rId25">
                            <a:extLst>
                              <a:ext uri="{A12FA001-AC4F-418D-AE19-62706E023703}">
                                <ahyp:hlinkClr val="tx"/>
                              </a:ext>
                            </a:extLst>
                          </a:hlinkClick>
                        </a:rPr>
                        <a:t>CC BY 4.0 License</a:t>
                      </a:r>
                      <a:r>
                        <a:rPr lang="en-US">
                          <a:solidFill>
                            <a:srgbClr val="000000"/>
                          </a:solidFill>
                        </a:rPr>
                        <a:t>.</a:t>
                      </a:r>
                      <a:endParaRPr>
                        <a:solidFill>
                          <a:srgbClr val="00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DFDF9"/>
                    </a:solidFill>
                  </a:tcPr>
                </a:tc>
              </a:tr>
            </a:tbl>
          </a:graphicData>
        </a:graphic>
      </p:graphicFrame>
    </p:spTree>
  </p:cSld>
  <p:clrMapOvr>
    <a:masterClrMapping/>
  </p:clrMapOvr>
  <p:transition>
    <p:fade/>
  </p:transition>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3" name="Shape 243"/>
        <p:cNvGrpSpPr/>
        <p:nvPr/>
      </p:nvGrpSpPr>
      <p:grpSpPr>
        <a:xfrm>
          <a:off x="0" y="0"/>
          <a:ext cx="0" cy="0"/>
          <a:chOff x="0" y="0"/>
          <a:chExt cx="0" cy="0"/>
        </a:xfrm>
      </p:grpSpPr>
    </p:spTree>
  </p:cSld>
  <p:clrMapOvr>
    <a:masterClrMapping/>
  </p:clrMapOvr>
  <p:transition>
    <p:fade/>
  </p:transition>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 name="Shape 55"/>
        <p:cNvGrpSpPr/>
        <p:nvPr/>
      </p:nvGrpSpPr>
      <p:grpSpPr>
        <a:xfrm>
          <a:off x="0" y="0"/>
          <a:ext cx="0" cy="0"/>
          <a:chOff x="0" y="0"/>
          <a:chExt cx="0" cy="0"/>
        </a:xfrm>
      </p:grpSpPr>
      <p:sp>
        <p:nvSpPr>
          <p:cNvPr id="56" name="Google Shape;56;p10"/>
          <p:cNvSpPr txBox="1"/>
          <p:nvPr>
            <p:ph idx="1" type="body"/>
          </p:nvPr>
        </p:nvSpPr>
        <p:spPr>
          <a:xfrm>
            <a:off x="1308099" y="1423086"/>
            <a:ext cx="10338900" cy="4800600"/>
          </a:xfrm>
          <a:prstGeom prst="rect">
            <a:avLst/>
          </a:prstGeom>
          <a:noFill/>
          <a:ln>
            <a:noFill/>
          </a:ln>
        </p:spPr>
        <p:txBody>
          <a:bodyPr anchorCtr="0" anchor="t" bIns="45700" lIns="91425" spcFirstLastPara="1" rIns="91425" wrap="square" tIns="45700">
            <a:noAutofit/>
          </a:bodyPr>
          <a:lstStyle/>
          <a:p>
            <a:pPr indent="-431800" lvl="0" marL="457200" rtl="0" algn="l">
              <a:spcBef>
                <a:spcPts val="0"/>
              </a:spcBef>
              <a:spcAft>
                <a:spcPts val="0"/>
              </a:spcAft>
              <a:buSzPts val="3200"/>
              <a:buChar char="●"/>
            </a:pPr>
            <a:r>
              <a:rPr lang="en-US" sz="3200"/>
              <a:t>Adaptation </a:t>
            </a:r>
            <a:endParaRPr sz="3200"/>
          </a:p>
          <a:p>
            <a:pPr indent="-406400" lvl="1" marL="914400" rtl="0" algn="l">
              <a:spcBef>
                <a:spcPts val="0"/>
              </a:spcBef>
              <a:spcAft>
                <a:spcPts val="0"/>
              </a:spcAft>
              <a:buSzPts val="2800"/>
              <a:buChar char="○"/>
            </a:pPr>
            <a:r>
              <a:rPr lang="en-US" sz="2800"/>
              <a:t>T</a:t>
            </a:r>
            <a:r>
              <a:rPr lang="en-US" sz="2800"/>
              <a:t>rait that has become common as a result of natural selection over many generations </a:t>
            </a:r>
            <a:endParaRPr sz="2800"/>
          </a:p>
          <a:p>
            <a:pPr indent="-406400" lvl="2" marL="1371600" rtl="0" algn="l">
              <a:spcBef>
                <a:spcPts val="0"/>
              </a:spcBef>
              <a:spcAft>
                <a:spcPts val="0"/>
              </a:spcAft>
              <a:buSzPts val="2800"/>
              <a:buChar char="■"/>
            </a:pPr>
            <a:r>
              <a:rPr lang="en-US" sz="2800"/>
              <a:t>Inherited (genetic)</a:t>
            </a:r>
            <a:endParaRPr sz="2800"/>
          </a:p>
          <a:p>
            <a:pPr indent="-406400" lvl="2" marL="1371600" rtl="0" algn="l">
              <a:spcBef>
                <a:spcPts val="0"/>
              </a:spcBef>
              <a:spcAft>
                <a:spcPts val="0"/>
              </a:spcAft>
              <a:buSzPts val="2800"/>
              <a:buChar char="■"/>
            </a:pPr>
            <a:r>
              <a:rPr lang="en-US" sz="2800"/>
              <a:t>Population level </a:t>
            </a:r>
            <a:endParaRPr sz="2800"/>
          </a:p>
          <a:p>
            <a:pPr indent="0" lvl="0" marL="914400" rtl="0" algn="l">
              <a:spcBef>
                <a:spcPts val="0"/>
              </a:spcBef>
              <a:spcAft>
                <a:spcPts val="0"/>
              </a:spcAft>
              <a:buNone/>
            </a:pPr>
            <a:r>
              <a:t/>
            </a:r>
            <a:endParaRPr sz="3200"/>
          </a:p>
          <a:p>
            <a:pPr indent="-431800" lvl="0" marL="457200" rtl="0" algn="l">
              <a:spcBef>
                <a:spcPts val="0"/>
              </a:spcBef>
              <a:spcAft>
                <a:spcPts val="0"/>
              </a:spcAft>
              <a:buSzPts val="3200"/>
              <a:buChar char="●"/>
            </a:pPr>
            <a:r>
              <a:rPr lang="en-US" sz="3200"/>
              <a:t>Adjustment </a:t>
            </a:r>
            <a:endParaRPr sz="3200"/>
          </a:p>
          <a:p>
            <a:pPr indent="-406400" lvl="1" marL="914400" rtl="0" algn="l">
              <a:spcBef>
                <a:spcPts val="0"/>
              </a:spcBef>
              <a:spcAft>
                <a:spcPts val="0"/>
              </a:spcAft>
              <a:buSzPts val="2800"/>
              <a:buChar char="○"/>
            </a:pPr>
            <a:r>
              <a:rPr lang="en-US" sz="2800"/>
              <a:t>Non-genetic way that an individual copes with environmental stressors </a:t>
            </a:r>
            <a:endParaRPr sz="2800"/>
          </a:p>
          <a:p>
            <a:pPr indent="-406400" lvl="2" marL="1371600" rtl="0" algn="l">
              <a:spcBef>
                <a:spcPts val="0"/>
              </a:spcBef>
              <a:spcAft>
                <a:spcPts val="0"/>
              </a:spcAft>
              <a:buSzPts val="2800"/>
              <a:buChar char="■"/>
            </a:pPr>
            <a:r>
              <a:rPr lang="en-US" sz="2800"/>
              <a:t>Individual level</a:t>
            </a:r>
            <a:endParaRPr sz="2800"/>
          </a:p>
          <a:p>
            <a:pPr indent="-406400" lvl="2" marL="1371600" rtl="0" algn="l">
              <a:spcBef>
                <a:spcPts val="0"/>
              </a:spcBef>
              <a:spcAft>
                <a:spcPts val="0"/>
              </a:spcAft>
              <a:buSzPts val="2800"/>
              <a:buChar char="■"/>
            </a:pPr>
            <a:r>
              <a:rPr lang="en-US" sz="2800"/>
              <a:t>Types: behavioral, a</a:t>
            </a:r>
            <a:r>
              <a:rPr lang="en-US" sz="2800"/>
              <a:t>cclimatory, developmental</a:t>
            </a:r>
            <a:endParaRPr sz="2800"/>
          </a:p>
          <a:p>
            <a:pPr indent="0" lvl="0" marL="0" rtl="0" algn="l">
              <a:spcBef>
                <a:spcPts val="0"/>
              </a:spcBef>
              <a:spcAft>
                <a:spcPts val="0"/>
              </a:spcAft>
              <a:buNone/>
            </a:pPr>
            <a:r>
              <a:t/>
            </a:r>
            <a:endParaRPr sz="3200"/>
          </a:p>
          <a:p>
            <a:pPr indent="0" lvl="0" marL="1371600" rtl="0" algn="l">
              <a:spcBef>
                <a:spcPts val="0"/>
              </a:spcBef>
              <a:spcAft>
                <a:spcPts val="0"/>
              </a:spcAft>
              <a:buNone/>
            </a:pPr>
            <a:r>
              <a:t/>
            </a:r>
            <a:endParaRPr sz="2400"/>
          </a:p>
        </p:txBody>
      </p:sp>
      <p:sp>
        <p:nvSpPr>
          <p:cNvPr id="57" name="Google Shape;57;p10"/>
          <p:cNvSpPr txBox="1"/>
          <p:nvPr>
            <p:ph type="title"/>
          </p:nvPr>
        </p:nvSpPr>
        <p:spPr>
          <a:xfrm>
            <a:off x="1308100" y="0"/>
            <a:ext cx="9205500" cy="1150800"/>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sz="4000"/>
              <a:t>Adaptations and Adjustments</a:t>
            </a:r>
            <a:endParaRPr sz="4000"/>
          </a:p>
        </p:txBody>
      </p:sp>
    </p:spTree>
  </p:cSld>
  <p:clrMapOvr>
    <a:masterClrMapping/>
  </p:clrMapOvr>
  <p:transition>
    <p:fade/>
  </p:transition>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 name="Shape 61"/>
        <p:cNvGrpSpPr/>
        <p:nvPr/>
      </p:nvGrpSpPr>
      <p:grpSpPr>
        <a:xfrm>
          <a:off x="0" y="0"/>
          <a:ext cx="0" cy="0"/>
          <a:chOff x="0" y="0"/>
          <a:chExt cx="0" cy="0"/>
        </a:xfrm>
      </p:grpSpPr>
      <p:sp>
        <p:nvSpPr>
          <p:cNvPr id="62" name="Google Shape;62;p11"/>
          <p:cNvSpPr txBox="1"/>
          <p:nvPr>
            <p:ph idx="1" type="body"/>
          </p:nvPr>
        </p:nvSpPr>
        <p:spPr>
          <a:xfrm>
            <a:off x="1308100" y="1423075"/>
            <a:ext cx="10482600" cy="4800600"/>
          </a:xfrm>
          <a:prstGeom prst="rect">
            <a:avLst/>
          </a:prstGeom>
          <a:noFill/>
          <a:ln>
            <a:noFill/>
          </a:ln>
        </p:spPr>
        <p:txBody>
          <a:bodyPr anchorCtr="0" anchor="t" bIns="45700" lIns="91425" spcFirstLastPara="1" rIns="91425" wrap="square" tIns="45700">
            <a:noAutofit/>
          </a:bodyPr>
          <a:lstStyle/>
          <a:p>
            <a:pPr indent="-431800" lvl="0" marL="457200" rtl="0" algn="l">
              <a:spcBef>
                <a:spcPts val="0"/>
              </a:spcBef>
              <a:spcAft>
                <a:spcPts val="0"/>
              </a:spcAft>
              <a:buSzPts val="3200"/>
              <a:buChar char="●"/>
            </a:pPr>
            <a:r>
              <a:rPr lang="en-US" sz="3200"/>
              <a:t>Cultural responses to environmental stressors</a:t>
            </a:r>
            <a:endParaRPr sz="3200"/>
          </a:p>
          <a:p>
            <a:pPr indent="-431800" lvl="0" marL="457200" rtl="0" algn="l">
              <a:spcBef>
                <a:spcPts val="0"/>
              </a:spcBef>
              <a:spcAft>
                <a:spcPts val="0"/>
              </a:spcAft>
              <a:buSzPts val="3200"/>
              <a:buChar char="●"/>
            </a:pPr>
            <a:r>
              <a:rPr lang="en-US" sz="3200"/>
              <a:t>Examples</a:t>
            </a:r>
            <a:endParaRPr sz="3200"/>
          </a:p>
          <a:p>
            <a:pPr indent="-406400" lvl="1" marL="914400" rtl="0" algn="l">
              <a:spcBef>
                <a:spcPts val="0"/>
              </a:spcBef>
              <a:spcAft>
                <a:spcPts val="0"/>
              </a:spcAft>
              <a:buSzPts val="2800"/>
              <a:buChar char="○"/>
            </a:pPr>
            <a:r>
              <a:rPr lang="en-US" sz="2800"/>
              <a:t>Apparatuses for underwater diving </a:t>
            </a:r>
            <a:endParaRPr sz="2800"/>
          </a:p>
          <a:p>
            <a:pPr indent="-406400" lvl="1" marL="914400" rtl="0" algn="l">
              <a:spcBef>
                <a:spcPts val="0"/>
              </a:spcBef>
              <a:spcAft>
                <a:spcPts val="0"/>
              </a:spcAft>
              <a:buSzPts val="2800"/>
              <a:buChar char="○"/>
            </a:pPr>
            <a:r>
              <a:rPr lang="en-US" sz="2800"/>
              <a:t>Use of s</a:t>
            </a:r>
            <a:r>
              <a:rPr lang="en-US" sz="2800"/>
              <a:t>pices to inhibit bacteria </a:t>
            </a:r>
            <a:endParaRPr sz="2800"/>
          </a:p>
          <a:p>
            <a:pPr indent="0" lvl="0" marL="914400" rtl="0" algn="l">
              <a:spcBef>
                <a:spcPts val="0"/>
              </a:spcBef>
              <a:spcAft>
                <a:spcPts val="0"/>
              </a:spcAft>
              <a:buNone/>
            </a:pPr>
            <a:r>
              <a:t/>
            </a:r>
            <a:endParaRPr sz="3200"/>
          </a:p>
          <a:p>
            <a:pPr indent="0" lvl="0" marL="0" rtl="0" algn="l">
              <a:spcBef>
                <a:spcPts val="0"/>
              </a:spcBef>
              <a:spcAft>
                <a:spcPts val="0"/>
              </a:spcAft>
              <a:buNone/>
            </a:pPr>
            <a:r>
              <a:t/>
            </a:r>
            <a:endParaRPr sz="3200"/>
          </a:p>
          <a:p>
            <a:pPr indent="0" lvl="0" marL="1371600" rtl="0" algn="l">
              <a:spcBef>
                <a:spcPts val="0"/>
              </a:spcBef>
              <a:spcAft>
                <a:spcPts val="0"/>
              </a:spcAft>
              <a:buNone/>
            </a:pPr>
            <a:r>
              <a:t/>
            </a:r>
            <a:endParaRPr sz="2400"/>
          </a:p>
        </p:txBody>
      </p:sp>
      <p:sp>
        <p:nvSpPr>
          <p:cNvPr id="63" name="Google Shape;63;p11"/>
          <p:cNvSpPr txBox="1"/>
          <p:nvPr>
            <p:ph type="title"/>
          </p:nvPr>
        </p:nvSpPr>
        <p:spPr>
          <a:xfrm>
            <a:off x="1308100" y="0"/>
            <a:ext cx="9205500" cy="1150800"/>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sz="4000"/>
              <a:t>Behavioral Adjustments</a:t>
            </a:r>
            <a:endParaRPr sz="4000"/>
          </a:p>
        </p:txBody>
      </p:sp>
      <p:pic>
        <p:nvPicPr>
          <p:cNvPr descr="No photo description available." id="64" name="Google Shape;64;p11"/>
          <p:cNvPicPr preferRelativeResize="0"/>
          <p:nvPr/>
        </p:nvPicPr>
        <p:blipFill rotWithShape="1">
          <a:blip r:embed="rId3">
            <a:alphaModFix/>
          </a:blip>
          <a:srcRect b="3474" l="0" r="0" t="0"/>
          <a:stretch/>
        </p:blipFill>
        <p:spPr>
          <a:xfrm>
            <a:off x="1885575" y="3628300"/>
            <a:ext cx="3822251" cy="2767050"/>
          </a:xfrm>
          <a:prstGeom prst="rect">
            <a:avLst/>
          </a:prstGeom>
          <a:noFill/>
          <a:ln>
            <a:noFill/>
          </a:ln>
        </p:spPr>
      </p:pic>
      <p:pic>
        <p:nvPicPr>
          <p:cNvPr id="65" name="Google Shape;65;p11"/>
          <p:cNvPicPr preferRelativeResize="0"/>
          <p:nvPr/>
        </p:nvPicPr>
        <p:blipFill>
          <a:blip r:embed="rId4">
            <a:alphaModFix/>
          </a:blip>
          <a:stretch>
            <a:fillRect/>
          </a:stretch>
        </p:blipFill>
        <p:spPr>
          <a:xfrm>
            <a:off x="6594597" y="3628296"/>
            <a:ext cx="4186554" cy="2767050"/>
          </a:xfrm>
          <a:prstGeom prst="rect">
            <a:avLst/>
          </a:prstGeom>
          <a:noFill/>
          <a:ln>
            <a:noFill/>
          </a:ln>
        </p:spPr>
      </p:pic>
    </p:spTree>
  </p:cSld>
  <p:clrMapOvr>
    <a:masterClrMapping/>
  </p:clrMapOvr>
  <p:transition>
    <p:fade/>
  </p:transition>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 name="Shape 69"/>
        <p:cNvGrpSpPr/>
        <p:nvPr/>
      </p:nvGrpSpPr>
      <p:grpSpPr>
        <a:xfrm>
          <a:off x="0" y="0"/>
          <a:ext cx="0" cy="0"/>
          <a:chOff x="0" y="0"/>
          <a:chExt cx="0" cy="0"/>
        </a:xfrm>
      </p:grpSpPr>
      <p:sp>
        <p:nvSpPr>
          <p:cNvPr id="70" name="Google Shape;70;p12"/>
          <p:cNvSpPr txBox="1"/>
          <p:nvPr>
            <p:ph idx="1" type="body"/>
          </p:nvPr>
        </p:nvSpPr>
        <p:spPr>
          <a:xfrm>
            <a:off x="1308100" y="1423075"/>
            <a:ext cx="7159800" cy="4800600"/>
          </a:xfrm>
          <a:prstGeom prst="rect">
            <a:avLst/>
          </a:prstGeom>
          <a:noFill/>
          <a:ln>
            <a:noFill/>
          </a:ln>
        </p:spPr>
        <p:txBody>
          <a:bodyPr anchorCtr="0" anchor="t" bIns="45700" lIns="91425" spcFirstLastPara="1" rIns="91425" wrap="square" tIns="45700">
            <a:noAutofit/>
          </a:bodyPr>
          <a:lstStyle/>
          <a:p>
            <a:pPr indent="-431800" lvl="0" marL="457200" rtl="0" algn="l">
              <a:spcBef>
                <a:spcPts val="0"/>
              </a:spcBef>
              <a:spcAft>
                <a:spcPts val="0"/>
              </a:spcAft>
              <a:buSzPts val="3200"/>
              <a:buChar char="●"/>
            </a:pPr>
            <a:r>
              <a:rPr lang="en-US" sz="3200"/>
              <a:t>In hot climates</a:t>
            </a:r>
            <a:endParaRPr sz="3200"/>
          </a:p>
          <a:p>
            <a:pPr indent="-406400" lvl="1" marL="914400" rtl="0" algn="l">
              <a:spcBef>
                <a:spcPts val="0"/>
              </a:spcBef>
              <a:spcAft>
                <a:spcPts val="0"/>
              </a:spcAft>
              <a:buSzPts val="2800"/>
              <a:buChar char="○"/>
            </a:pPr>
            <a:r>
              <a:rPr lang="en-US" sz="2800"/>
              <a:t>Limit physical activity </a:t>
            </a:r>
            <a:endParaRPr sz="2800"/>
          </a:p>
          <a:p>
            <a:pPr indent="-406400" lvl="1" marL="914400" rtl="0" algn="l">
              <a:spcBef>
                <a:spcPts val="0"/>
              </a:spcBef>
              <a:spcAft>
                <a:spcPts val="0"/>
              </a:spcAft>
              <a:buSzPts val="2800"/>
              <a:buChar char="○"/>
            </a:pPr>
            <a:r>
              <a:rPr lang="en-US" sz="2800"/>
              <a:t>Loose clothes to cover skin</a:t>
            </a:r>
            <a:endParaRPr sz="2800"/>
          </a:p>
          <a:p>
            <a:pPr indent="-406400" lvl="1" marL="914400" rtl="0" algn="l">
              <a:spcBef>
                <a:spcPts val="0"/>
              </a:spcBef>
              <a:spcAft>
                <a:spcPts val="0"/>
              </a:spcAft>
              <a:buSzPts val="2800"/>
              <a:buChar char="○"/>
            </a:pPr>
            <a:r>
              <a:rPr lang="en-US" sz="2800"/>
              <a:t>Eat spicy foods (capsaicinoids) </a:t>
            </a:r>
            <a:endParaRPr sz="2800"/>
          </a:p>
          <a:p>
            <a:pPr indent="0" lvl="0" marL="457200" rtl="0" algn="l">
              <a:spcBef>
                <a:spcPts val="0"/>
              </a:spcBef>
              <a:spcAft>
                <a:spcPts val="0"/>
              </a:spcAft>
              <a:buNone/>
            </a:pPr>
            <a:r>
              <a:t/>
            </a:r>
            <a:endParaRPr sz="3200"/>
          </a:p>
          <a:p>
            <a:pPr indent="0" lvl="0" marL="914400" rtl="0" algn="l">
              <a:spcBef>
                <a:spcPts val="0"/>
              </a:spcBef>
              <a:spcAft>
                <a:spcPts val="0"/>
              </a:spcAft>
              <a:buNone/>
            </a:pPr>
            <a:r>
              <a:t/>
            </a:r>
            <a:endParaRPr sz="3200"/>
          </a:p>
          <a:p>
            <a:pPr indent="0" lvl="0" marL="0" rtl="0" algn="l">
              <a:spcBef>
                <a:spcPts val="0"/>
              </a:spcBef>
              <a:spcAft>
                <a:spcPts val="0"/>
              </a:spcAft>
              <a:buNone/>
            </a:pPr>
            <a:r>
              <a:t/>
            </a:r>
            <a:endParaRPr sz="3200"/>
          </a:p>
          <a:p>
            <a:pPr indent="0" lvl="0" marL="1371600" rtl="0" algn="l">
              <a:spcBef>
                <a:spcPts val="0"/>
              </a:spcBef>
              <a:spcAft>
                <a:spcPts val="0"/>
              </a:spcAft>
              <a:buNone/>
            </a:pPr>
            <a:r>
              <a:t/>
            </a:r>
            <a:endParaRPr sz="2400"/>
          </a:p>
        </p:txBody>
      </p:sp>
      <p:sp>
        <p:nvSpPr>
          <p:cNvPr id="71" name="Google Shape;71;p12"/>
          <p:cNvSpPr txBox="1"/>
          <p:nvPr>
            <p:ph type="title"/>
          </p:nvPr>
        </p:nvSpPr>
        <p:spPr>
          <a:xfrm>
            <a:off x="1308100" y="0"/>
            <a:ext cx="9205500" cy="1150800"/>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sz="4000"/>
              <a:t>Behavioral Adjustments</a:t>
            </a:r>
            <a:endParaRPr sz="4000"/>
          </a:p>
        </p:txBody>
      </p:sp>
      <p:pic>
        <p:nvPicPr>
          <p:cNvPr id="72" name="Google Shape;72;p12"/>
          <p:cNvPicPr preferRelativeResize="0"/>
          <p:nvPr/>
        </p:nvPicPr>
        <p:blipFill>
          <a:blip r:embed="rId3">
            <a:alphaModFix/>
          </a:blip>
          <a:stretch>
            <a:fillRect/>
          </a:stretch>
        </p:blipFill>
        <p:spPr>
          <a:xfrm>
            <a:off x="2333075" y="3840325"/>
            <a:ext cx="4187101" cy="2358499"/>
          </a:xfrm>
          <a:prstGeom prst="rect">
            <a:avLst/>
          </a:prstGeom>
          <a:noFill/>
          <a:ln>
            <a:noFill/>
          </a:ln>
        </p:spPr>
      </p:pic>
      <p:pic>
        <p:nvPicPr>
          <p:cNvPr id="73" name="Google Shape;73;p12"/>
          <p:cNvPicPr preferRelativeResize="0"/>
          <p:nvPr/>
        </p:nvPicPr>
        <p:blipFill>
          <a:blip r:embed="rId4">
            <a:alphaModFix/>
          </a:blip>
          <a:stretch>
            <a:fillRect/>
          </a:stretch>
        </p:blipFill>
        <p:spPr>
          <a:xfrm>
            <a:off x="8159570" y="1692200"/>
            <a:ext cx="3377505" cy="4531474"/>
          </a:xfrm>
          <a:prstGeom prst="rect">
            <a:avLst/>
          </a:prstGeom>
          <a:noFill/>
          <a:ln>
            <a:noFill/>
          </a:ln>
        </p:spPr>
      </p:pic>
    </p:spTree>
  </p:cSld>
  <p:clrMapOvr>
    <a:masterClrMapping/>
  </p:clrMapOvr>
  <p:transition>
    <p:fade/>
  </p:transition>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 name="Shape 77"/>
        <p:cNvGrpSpPr/>
        <p:nvPr/>
      </p:nvGrpSpPr>
      <p:grpSpPr>
        <a:xfrm>
          <a:off x="0" y="0"/>
          <a:ext cx="0" cy="0"/>
          <a:chOff x="0" y="0"/>
          <a:chExt cx="0" cy="0"/>
        </a:xfrm>
      </p:grpSpPr>
      <p:sp>
        <p:nvSpPr>
          <p:cNvPr id="78" name="Google Shape;78;p13"/>
          <p:cNvSpPr txBox="1"/>
          <p:nvPr>
            <p:ph idx="1" type="body"/>
          </p:nvPr>
        </p:nvSpPr>
        <p:spPr>
          <a:xfrm>
            <a:off x="5655700" y="1757725"/>
            <a:ext cx="5991300" cy="4800600"/>
          </a:xfrm>
          <a:prstGeom prst="rect">
            <a:avLst/>
          </a:prstGeom>
        </p:spPr>
        <p:txBody>
          <a:bodyPr anchorCtr="0" anchor="t" bIns="45700" lIns="91425" spcFirstLastPara="1" rIns="91425" wrap="square" tIns="45700">
            <a:noAutofit/>
          </a:bodyPr>
          <a:lstStyle/>
          <a:p>
            <a:pPr indent="-431800" lvl="0" marL="457200" rtl="0" algn="l">
              <a:spcBef>
                <a:spcPts val="0"/>
              </a:spcBef>
              <a:spcAft>
                <a:spcPts val="0"/>
              </a:spcAft>
              <a:buClr>
                <a:srgbClr val="44122B"/>
              </a:buClr>
              <a:buSzPts val="3200"/>
              <a:buChar char="●"/>
            </a:pPr>
            <a:r>
              <a:rPr lang="en-US" sz="3200">
                <a:solidFill>
                  <a:srgbClr val="44122B"/>
                </a:solidFill>
              </a:rPr>
              <a:t>Four pathways for heat loss: </a:t>
            </a:r>
            <a:endParaRPr sz="3200">
              <a:solidFill>
                <a:srgbClr val="44122B"/>
              </a:solidFill>
            </a:endParaRPr>
          </a:p>
          <a:p>
            <a:pPr indent="-406400" lvl="1" marL="914400" rtl="0" algn="l">
              <a:spcBef>
                <a:spcPts val="0"/>
              </a:spcBef>
              <a:spcAft>
                <a:spcPts val="0"/>
              </a:spcAft>
              <a:buClr>
                <a:srgbClr val="44122B"/>
              </a:buClr>
              <a:buSzPts val="2800"/>
              <a:buChar char="○"/>
            </a:pPr>
            <a:r>
              <a:rPr lang="en-US" sz="2800">
                <a:solidFill>
                  <a:srgbClr val="44122B"/>
                </a:solidFill>
              </a:rPr>
              <a:t>Conduction</a:t>
            </a:r>
            <a:endParaRPr sz="2800">
              <a:solidFill>
                <a:srgbClr val="44122B"/>
              </a:solidFill>
            </a:endParaRPr>
          </a:p>
          <a:p>
            <a:pPr indent="-406400" lvl="1" marL="914400" rtl="0" algn="l">
              <a:spcBef>
                <a:spcPts val="0"/>
              </a:spcBef>
              <a:spcAft>
                <a:spcPts val="0"/>
              </a:spcAft>
              <a:buClr>
                <a:srgbClr val="44122B"/>
              </a:buClr>
              <a:buSzPts val="2800"/>
              <a:buChar char="○"/>
            </a:pPr>
            <a:r>
              <a:rPr lang="en-US" sz="2800">
                <a:solidFill>
                  <a:srgbClr val="44122B"/>
                </a:solidFill>
              </a:rPr>
              <a:t>Convection</a:t>
            </a:r>
            <a:endParaRPr sz="2800">
              <a:solidFill>
                <a:srgbClr val="44122B"/>
              </a:solidFill>
            </a:endParaRPr>
          </a:p>
          <a:p>
            <a:pPr indent="-406400" lvl="1" marL="914400" rtl="0" algn="l">
              <a:spcBef>
                <a:spcPts val="0"/>
              </a:spcBef>
              <a:spcAft>
                <a:spcPts val="0"/>
              </a:spcAft>
              <a:buClr>
                <a:srgbClr val="44122B"/>
              </a:buClr>
              <a:buSzPts val="2800"/>
              <a:buChar char="○"/>
            </a:pPr>
            <a:r>
              <a:rPr lang="en-US" sz="2800">
                <a:solidFill>
                  <a:srgbClr val="44122B"/>
                </a:solidFill>
              </a:rPr>
              <a:t>Evaporation</a:t>
            </a:r>
            <a:endParaRPr sz="2800">
              <a:solidFill>
                <a:srgbClr val="44122B"/>
              </a:solidFill>
            </a:endParaRPr>
          </a:p>
          <a:p>
            <a:pPr indent="-406400" lvl="1" marL="914400" rtl="0" algn="l">
              <a:spcBef>
                <a:spcPts val="0"/>
              </a:spcBef>
              <a:spcAft>
                <a:spcPts val="0"/>
              </a:spcAft>
              <a:buClr>
                <a:schemeClr val="accent5"/>
              </a:buClr>
              <a:buSzPts val="2800"/>
              <a:buChar char="○"/>
            </a:pPr>
            <a:r>
              <a:rPr lang="en-US" sz="2800">
                <a:solidFill>
                  <a:srgbClr val="44122B"/>
                </a:solidFill>
              </a:rPr>
              <a:t>Radiation</a:t>
            </a:r>
            <a:r>
              <a:rPr lang="en-US" sz="2800">
                <a:solidFill>
                  <a:schemeClr val="accent5"/>
                </a:solidFill>
              </a:rPr>
              <a:t> </a:t>
            </a:r>
            <a:endParaRPr sz="2800"/>
          </a:p>
        </p:txBody>
      </p:sp>
      <p:sp>
        <p:nvSpPr>
          <p:cNvPr id="79" name="Google Shape;79;p13"/>
          <p:cNvSpPr txBox="1"/>
          <p:nvPr>
            <p:ph type="title"/>
          </p:nvPr>
        </p:nvSpPr>
        <p:spPr>
          <a:xfrm>
            <a:off x="1308100" y="0"/>
            <a:ext cx="10538400" cy="11508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None/>
            </a:pPr>
            <a:r>
              <a:rPr lang="en-US" sz="4000"/>
              <a:t>Acclimatory Adjustments: Thermal Stressors</a:t>
            </a:r>
            <a:endParaRPr sz="4000"/>
          </a:p>
        </p:txBody>
      </p:sp>
      <p:pic>
        <p:nvPicPr>
          <p:cNvPr id="80" name="Google Shape;80;p13"/>
          <p:cNvPicPr preferRelativeResize="0"/>
          <p:nvPr/>
        </p:nvPicPr>
        <p:blipFill>
          <a:blip r:embed="rId3">
            <a:alphaModFix/>
          </a:blip>
          <a:stretch>
            <a:fillRect/>
          </a:stretch>
        </p:blipFill>
        <p:spPr>
          <a:xfrm>
            <a:off x="944400" y="1467675"/>
            <a:ext cx="4315314" cy="485637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 name="Shape 84"/>
        <p:cNvGrpSpPr/>
        <p:nvPr/>
      </p:nvGrpSpPr>
      <p:grpSpPr>
        <a:xfrm>
          <a:off x="0" y="0"/>
          <a:ext cx="0" cy="0"/>
          <a:chOff x="0" y="0"/>
          <a:chExt cx="0" cy="0"/>
        </a:xfrm>
      </p:grpSpPr>
      <p:sp>
        <p:nvSpPr>
          <p:cNvPr id="85" name="Google Shape;85;p14"/>
          <p:cNvSpPr txBox="1"/>
          <p:nvPr>
            <p:ph type="title"/>
          </p:nvPr>
        </p:nvSpPr>
        <p:spPr>
          <a:xfrm>
            <a:off x="1308542" y="1"/>
            <a:ext cx="10339833" cy="1139777"/>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sz="4000">
                <a:solidFill>
                  <a:srgbClr val="44122B"/>
                </a:solidFill>
              </a:rPr>
              <a:t>Acclimatory Adjustments: Thermal Stressors</a:t>
            </a:r>
            <a:endParaRPr sz="4000">
              <a:solidFill>
                <a:srgbClr val="44122B"/>
              </a:solidFill>
            </a:endParaRPr>
          </a:p>
        </p:txBody>
      </p:sp>
      <p:sp>
        <p:nvSpPr>
          <p:cNvPr id="86" name="Google Shape;86;p14"/>
          <p:cNvSpPr txBox="1"/>
          <p:nvPr>
            <p:ph idx="1" type="body"/>
          </p:nvPr>
        </p:nvSpPr>
        <p:spPr>
          <a:xfrm>
            <a:off x="956800" y="1426825"/>
            <a:ext cx="5598300" cy="4981800"/>
          </a:xfrm>
          <a:prstGeom prst="rect">
            <a:avLst/>
          </a:prstGeom>
          <a:noFill/>
          <a:ln>
            <a:noFill/>
          </a:ln>
        </p:spPr>
        <p:txBody>
          <a:bodyPr anchorCtr="0" anchor="t" bIns="45700" lIns="91425" spcFirstLastPara="1" rIns="91425" wrap="square" tIns="45700">
            <a:noAutofit/>
          </a:bodyPr>
          <a:lstStyle/>
          <a:p>
            <a:pPr indent="-431800" lvl="0" marL="457200" rtl="0" algn="l">
              <a:spcBef>
                <a:spcPts val="0"/>
              </a:spcBef>
              <a:spcAft>
                <a:spcPts val="0"/>
              </a:spcAft>
              <a:buSzPts val="3200"/>
              <a:buChar char="●"/>
            </a:pPr>
            <a:r>
              <a:rPr lang="en-US" sz="3200"/>
              <a:t>Thermoregulation</a:t>
            </a:r>
            <a:endParaRPr sz="3200"/>
          </a:p>
          <a:p>
            <a:pPr indent="0" lvl="0" marL="457200" rtl="0" algn="l">
              <a:spcBef>
                <a:spcPts val="0"/>
              </a:spcBef>
              <a:spcAft>
                <a:spcPts val="0"/>
              </a:spcAft>
              <a:buNone/>
            </a:pPr>
            <a:r>
              <a:t/>
            </a:r>
            <a:endParaRPr sz="3200"/>
          </a:p>
          <a:p>
            <a:pPr indent="-431800" lvl="0" marL="457200" rtl="0" algn="l">
              <a:spcBef>
                <a:spcPts val="0"/>
              </a:spcBef>
              <a:spcAft>
                <a:spcPts val="0"/>
              </a:spcAft>
              <a:buSzPts val="3200"/>
              <a:buChar char="●"/>
            </a:pPr>
            <a:r>
              <a:rPr lang="en-US" sz="3200"/>
              <a:t>Humans are homeothermic (warm blooded)</a:t>
            </a:r>
            <a:endParaRPr sz="3200"/>
          </a:p>
          <a:p>
            <a:pPr indent="0" lvl="0" marL="457200" rtl="0" algn="l">
              <a:spcBef>
                <a:spcPts val="0"/>
              </a:spcBef>
              <a:spcAft>
                <a:spcPts val="0"/>
              </a:spcAft>
              <a:buNone/>
            </a:pPr>
            <a:r>
              <a:t/>
            </a:r>
            <a:endParaRPr sz="3200"/>
          </a:p>
          <a:p>
            <a:pPr indent="-431800" lvl="0" marL="457200" rtl="0" algn="l">
              <a:spcBef>
                <a:spcPts val="0"/>
              </a:spcBef>
              <a:spcAft>
                <a:spcPts val="0"/>
              </a:spcAft>
              <a:buSzPts val="3200"/>
              <a:buChar char="●"/>
            </a:pPr>
            <a:r>
              <a:rPr lang="en-US" sz="3200"/>
              <a:t>Keep core body temp at 98.6F (37C); s</a:t>
            </a:r>
            <a:r>
              <a:rPr lang="en-US" sz="3200"/>
              <a:t>ometimes at the expense of the limbs</a:t>
            </a:r>
            <a:endParaRPr sz="3200"/>
          </a:p>
          <a:p>
            <a:pPr indent="0" lvl="0" marL="457200" rtl="0" algn="l">
              <a:spcBef>
                <a:spcPts val="0"/>
              </a:spcBef>
              <a:spcAft>
                <a:spcPts val="0"/>
              </a:spcAft>
              <a:buNone/>
            </a:pPr>
            <a:r>
              <a:t/>
            </a:r>
            <a:endParaRPr sz="3200"/>
          </a:p>
        </p:txBody>
      </p:sp>
      <p:pic>
        <p:nvPicPr>
          <p:cNvPr id="87" name="Google Shape;87;p14"/>
          <p:cNvPicPr preferRelativeResize="0"/>
          <p:nvPr/>
        </p:nvPicPr>
        <p:blipFill rotWithShape="1">
          <a:blip r:embed="rId3">
            <a:alphaModFix/>
          </a:blip>
          <a:srcRect b="0" l="22681" r="20799" t="0"/>
          <a:stretch/>
        </p:blipFill>
        <p:spPr>
          <a:xfrm>
            <a:off x="6844047" y="1417525"/>
            <a:ext cx="4758554" cy="4981800"/>
          </a:xfrm>
          <a:prstGeom prst="rect">
            <a:avLst/>
          </a:prstGeom>
          <a:noFill/>
          <a:ln>
            <a:noFill/>
          </a:ln>
        </p:spPr>
      </p:pic>
    </p:spTree>
  </p:cSld>
  <p:clrMapOvr>
    <a:masterClrMapping/>
  </p:clrMapOvr>
  <p:transition>
    <p:fade/>
  </p:transition>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 name="Shape 91"/>
        <p:cNvGrpSpPr/>
        <p:nvPr/>
      </p:nvGrpSpPr>
      <p:grpSpPr>
        <a:xfrm>
          <a:off x="0" y="0"/>
          <a:ext cx="0" cy="0"/>
          <a:chOff x="0" y="0"/>
          <a:chExt cx="0" cy="0"/>
        </a:xfrm>
      </p:grpSpPr>
      <p:sp>
        <p:nvSpPr>
          <p:cNvPr id="92" name="Google Shape;92;p15"/>
          <p:cNvSpPr txBox="1"/>
          <p:nvPr>
            <p:ph type="title"/>
          </p:nvPr>
        </p:nvSpPr>
        <p:spPr>
          <a:xfrm>
            <a:off x="1308542" y="1"/>
            <a:ext cx="10339800" cy="1139700"/>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sz="4000">
                <a:solidFill>
                  <a:srgbClr val="44122B"/>
                </a:solidFill>
              </a:rPr>
              <a:t>Acclimatory Adjustments: Thermal Stressors</a:t>
            </a:r>
            <a:endParaRPr sz="4000">
              <a:solidFill>
                <a:srgbClr val="44122B"/>
              </a:solidFill>
            </a:endParaRPr>
          </a:p>
        </p:txBody>
      </p:sp>
      <p:sp>
        <p:nvSpPr>
          <p:cNvPr id="93" name="Google Shape;93;p15"/>
          <p:cNvSpPr txBox="1"/>
          <p:nvPr>
            <p:ph idx="1" type="body"/>
          </p:nvPr>
        </p:nvSpPr>
        <p:spPr>
          <a:xfrm>
            <a:off x="1308552" y="1426825"/>
            <a:ext cx="5786100" cy="4981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sz="3200"/>
              <a:t>Responses to cold: </a:t>
            </a:r>
            <a:endParaRPr sz="3200"/>
          </a:p>
          <a:p>
            <a:pPr indent="-406400" lvl="0" marL="457200" rtl="0" algn="l">
              <a:spcBef>
                <a:spcPts val="0"/>
              </a:spcBef>
              <a:spcAft>
                <a:spcPts val="0"/>
              </a:spcAft>
              <a:buSzPts val="2800"/>
              <a:buChar char="●"/>
            </a:pPr>
            <a:r>
              <a:rPr lang="en-US" sz="2800"/>
              <a:t>Increase BMR (temporary)</a:t>
            </a:r>
            <a:endParaRPr sz="2800"/>
          </a:p>
          <a:p>
            <a:pPr indent="-406400" lvl="0" marL="457200" rtl="0" algn="l">
              <a:spcBef>
                <a:spcPts val="0"/>
              </a:spcBef>
              <a:spcAft>
                <a:spcPts val="0"/>
              </a:spcAft>
              <a:buSzPts val="2800"/>
              <a:buChar char="●"/>
            </a:pPr>
            <a:r>
              <a:rPr lang="en-US" sz="2800"/>
              <a:t>Shivering (temporary)</a:t>
            </a:r>
            <a:endParaRPr sz="2800"/>
          </a:p>
          <a:p>
            <a:pPr indent="-406400" lvl="0" marL="457200" rtl="0" algn="l">
              <a:spcBef>
                <a:spcPts val="0"/>
              </a:spcBef>
              <a:spcAft>
                <a:spcPts val="0"/>
              </a:spcAft>
              <a:buSzPts val="2800"/>
              <a:buChar char="●"/>
            </a:pPr>
            <a:r>
              <a:rPr lang="en-US" sz="2800"/>
              <a:t>Vasoconstriction reduces blood flow to surface and maintains warmth in core</a:t>
            </a:r>
            <a:endParaRPr sz="2800"/>
          </a:p>
          <a:p>
            <a:pPr indent="-406400" lvl="1" marL="914400" rtl="0" algn="l">
              <a:spcBef>
                <a:spcPts val="0"/>
              </a:spcBef>
              <a:spcAft>
                <a:spcPts val="0"/>
              </a:spcAft>
              <a:buSzPts val="2800"/>
              <a:buChar char="○"/>
            </a:pPr>
            <a:r>
              <a:rPr lang="en-US" sz="2800"/>
              <a:t>Effective</a:t>
            </a:r>
            <a:endParaRPr sz="2800"/>
          </a:p>
          <a:p>
            <a:pPr indent="-406400" lvl="1" marL="914400" rtl="0" algn="l">
              <a:spcBef>
                <a:spcPts val="0"/>
              </a:spcBef>
              <a:spcAft>
                <a:spcPts val="0"/>
              </a:spcAft>
              <a:buSzPts val="2800"/>
              <a:buChar char="○"/>
            </a:pPr>
            <a:r>
              <a:rPr lang="en-US" sz="2800"/>
              <a:t>Risk: frostbite </a:t>
            </a:r>
            <a:endParaRPr sz="2800"/>
          </a:p>
        </p:txBody>
      </p:sp>
      <p:pic>
        <p:nvPicPr>
          <p:cNvPr id="94" name="Google Shape;94;p15"/>
          <p:cNvPicPr preferRelativeResize="0"/>
          <p:nvPr/>
        </p:nvPicPr>
        <p:blipFill>
          <a:blip r:embed="rId3">
            <a:alphaModFix/>
          </a:blip>
          <a:stretch>
            <a:fillRect/>
          </a:stretch>
        </p:blipFill>
        <p:spPr>
          <a:xfrm>
            <a:off x="7416075" y="1820525"/>
            <a:ext cx="4384675" cy="3890625"/>
          </a:xfrm>
          <a:prstGeom prst="rect">
            <a:avLst/>
          </a:prstGeom>
          <a:noFill/>
          <a:ln>
            <a:noFill/>
          </a:ln>
        </p:spPr>
      </p:pic>
    </p:spTree>
  </p:cSld>
  <p:clrMapOvr>
    <a:masterClrMapping/>
  </p:clrMapOvr>
  <p:transition>
    <p:fade/>
  </p:transition>
</p:sld>
</file>

<file path=ppt/theme/theme1.xml><?xml version="1.0" encoding="utf-8"?>
<a:theme xmlns:a="http://schemas.openxmlformats.org/drawingml/2006/main" xmlns:r="http://schemas.openxmlformats.org/officeDocument/2006/relationships" name="2_MP">
  <a:themeElements>
    <a:clrScheme name="Explorations Color Theme">
      <a:dk1>
        <a:srgbClr val="4B283C"/>
      </a:dk1>
      <a:lt1>
        <a:srgbClr val="81C2AC"/>
      </a:lt1>
      <a:dk2>
        <a:srgbClr val="96AA3B"/>
      </a:dk2>
      <a:lt2>
        <a:srgbClr val="EDFDF9"/>
      </a:lt2>
      <a:accent1>
        <a:srgbClr val="E05F1E"/>
      </a:accent1>
      <a:accent2>
        <a:srgbClr val="D3212D"/>
      </a:accent2>
      <a:accent3>
        <a:srgbClr val="F37868"/>
      </a:accent3>
      <a:accent4>
        <a:srgbClr val="FCB316"/>
      </a:accent4>
      <a:accent5>
        <a:srgbClr val="000000"/>
      </a:accent5>
      <a:accent6>
        <a:srgbClr val="5F5F5F"/>
      </a:accent6>
      <a:hlink>
        <a:srgbClr val="B2B2B2"/>
      </a:hlink>
      <a:folHlink>
        <a:srgbClr val="FFFF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