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59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9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7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3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4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9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4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8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3C344-D499-43E6-A04C-EA0B35D54A92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C1EE8-E2AE-4C37-906A-E5C2FC40E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Spark Machine Learning (1)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54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the feature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Set the input columns as the features we want to use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assembler = (new </a:t>
            </a:r>
            <a:r>
              <a:rPr lang="en-US" dirty="0" err="1"/>
              <a:t>VectorAssembler</a:t>
            </a:r>
            <a:r>
              <a:rPr lang="en-US" dirty="0"/>
              <a:t>().</a:t>
            </a:r>
            <a:r>
              <a:rPr lang="en-US" dirty="0" err="1"/>
              <a:t>setInputCols</a:t>
            </a:r>
            <a:r>
              <a:rPr lang="en-US" dirty="0"/>
              <a:t>(Array(</a:t>
            </a:r>
          </a:p>
          <a:p>
            <a:pPr marL="0" indent="0">
              <a:buNone/>
            </a:pPr>
            <a:r>
              <a:rPr lang="en-US" dirty="0"/>
              <a:t>  "viewed", "explored", "</a:t>
            </a:r>
            <a:r>
              <a:rPr lang="en-US" dirty="0" err="1"/>
              <a:t>nevents</a:t>
            </a:r>
            <a:r>
              <a:rPr lang="en-US" dirty="0"/>
              <a:t>", "</a:t>
            </a:r>
            <a:r>
              <a:rPr lang="en-US" dirty="0" err="1"/>
              <a:t>ndays_act</a:t>
            </a:r>
            <a:r>
              <a:rPr lang="en-US" dirty="0"/>
              <a:t>", "</a:t>
            </a:r>
            <a:r>
              <a:rPr lang="en-US" dirty="0" err="1"/>
              <a:t>nplay_video</a:t>
            </a:r>
            <a:r>
              <a:rPr lang="en-US" dirty="0"/>
              <a:t>", </a:t>
            </a:r>
          </a:p>
          <a:p>
            <a:pPr marL="0" indent="0">
              <a:buNone/>
            </a:pPr>
            <a:r>
              <a:rPr lang="en-US" dirty="0"/>
              <a:t>  "</a:t>
            </a:r>
            <a:r>
              <a:rPr lang="en-US" dirty="0" err="1"/>
              <a:t>nchapters</a:t>
            </a:r>
            <a:r>
              <a:rPr lang="en-US" dirty="0"/>
              <a:t>", "</a:t>
            </a:r>
            <a:r>
              <a:rPr lang="en-US" dirty="0" err="1"/>
              <a:t>nforum_posts</a:t>
            </a:r>
            <a:r>
              <a:rPr lang="en-US" dirty="0"/>
              <a:t>", "</a:t>
            </a:r>
            <a:r>
              <a:rPr lang="en-US" dirty="0" err="1"/>
              <a:t>countryVec</a:t>
            </a:r>
            <a:r>
              <a:rPr lang="en-US" dirty="0"/>
              <a:t>", "</a:t>
            </a:r>
            <a:r>
              <a:rPr lang="en-US" dirty="0" err="1"/>
              <a:t>genderVec</a:t>
            </a:r>
            <a:r>
              <a:rPr lang="en-US" dirty="0"/>
              <a:t>")).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setOutputCol</a:t>
            </a:r>
            <a:r>
              <a:rPr lang="en-US" dirty="0"/>
              <a:t>("features")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Transform the </a:t>
            </a:r>
            <a:r>
              <a:rPr lang="en-US" dirty="0" err="1"/>
              <a:t>DataFrame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output = </a:t>
            </a:r>
            <a:r>
              <a:rPr lang="en-US" dirty="0" err="1"/>
              <a:t>assembler.transform</a:t>
            </a:r>
            <a:r>
              <a:rPr lang="en-US" dirty="0"/>
              <a:t>(filled).select($"</a:t>
            </a:r>
            <a:r>
              <a:rPr lang="en-US" dirty="0" err="1"/>
              <a:t>label",$"features</a:t>
            </a:r>
            <a:r>
              <a:rPr lang="en-US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2468445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 the label-features data into training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Splitting the data by create an array of the training and test data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Array(training, test) = </a:t>
            </a:r>
            <a:r>
              <a:rPr lang="en-US" dirty="0" err="1"/>
              <a:t>output.select</a:t>
            </a:r>
            <a:r>
              <a:rPr lang="en-US" dirty="0"/>
              <a:t>("</a:t>
            </a:r>
            <a:r>
              <a:rPr lang="en-US" dirty="0" err="1"/>
              <a:t>label","features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                        </a:t>
            </a:r>
            <a:r>
              <a:rPr lang="en-US" dirty="0" err="1"/>
              <a:t>randomSplit</a:t>
            </a:r>
            <a:r>
              <a:rPr lang="en-US" dirty="0"/>
              <a:t>(Array(0.7, 0.3), seed = 12345)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3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pache Hadoop Ecosy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742" y="1221205"/>
            <a:ext cx="8470385" cy="430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94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Learning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745" y="2120565"/>
            <a:ext cx="5905500" cy="3543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53640" y="6043450"/>
            <a:ext cx="7645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https://blog.finxter.com/supervised-and-unsupervised-machine-learning/</a:t>
            </a:r>
          </a:p>
        </p:txBody>
      </p:sp>
    </p:spTree>
    <p:extLst>
      <p:ext uri="{BB962C8B-B14F-4D97-AF65-F5344CB8AC3E}">
        <p14:creationId xmlns:p14="http://schemas.microsoft.com/office/powerpoint/2010/main" val="63705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</a:t>
            </a:r>
            <a:r>
              <a:rPr lang="en-US" dirty="0" err="1" smtClean="0"/>
              <a:t>DataFrame</a:t>
            </a:r>
            <a:endParaRPr lang="en-US" dirty="0"/>
          </a:p>
        </p:txBody>
      </p:sp>
      <p:pic>
        <p:nvPicPr>
          <p:cNvPr id="1026" name="Picture 2" descr="https://www.edureka.co/blog/content/ver.1554792280/uploads/2019/04/Picture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4" y="2298883"/>
            <a:ext cx="7270750" cy="262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570692" y="5536644"/>
            <a:ext cx="5050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https://www.edureka.co/blog/dataframes-in-spark/</a:t>
            </a:r>
          </a:p>
        </p:txBody>
      </p:sp>
    </p:spTree>
    <p:extLst>
      <p:ext uri="{BB962C8B-B14F-4D97-AF65-F5344CB8AC3E}">
        <p14:creationId xmlns:p14="http://schemas.microsoft.com/office/powerpoint/2010/main" val="248696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RDD vs </a:t>
            </a:r>
            <a:r>
              <a:rPr lang="en-US" dirty="0" err="1" smtClean="0"/>
              <a:t>DataFrame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7932"/>
            <a:ext cx="10515600" cy="4679031"/>
          </a:xfrm>
        </p:spPr>
        <p:txBody>
          <a:bodyPr/>
          <a:lstStyle/>
          <a:p>
            <a:r>
              <a:rPr lang="en-US" b="1" dirty="0"/>
              <a:t>RDD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distributed collection of data elements spread across many machines in the </a:t>
            </a:r>
            <a:r>
              <a:rPr lang="en-US" dirty="0" smtClean="0"/>
              <a:t>cluster</a:t>
            </a:r>
          </a:p>
          <a:p>
            <a:pPr lvl="1"/>
            <a:r>
              <a:rPr lang="en-US" dirty="0"/>
              <a:t>It can easily and efficiently process data which is structured as well as </a:t>
            </a:r>
            <a:r>
              <a:rPr lang="en-US" dirty="0" smtClean="0"/>
              <a:t>unstructured</a:t>
            </a:r>
          </a:p>
          <a:p>
            <a:pPr lvl="1"/>
            <a:r>
              <a:rPr lang="en-US" dirty="0"/>
              <a:t>Data source API allows that an RDD could come from any data source e.g. text file, </a:t>
            </a:r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dirty="0" smtClean="0"/>
              <a:t>database</a:t>
            </a:r>
          </a:p>
          <a:p>
            <a:r>
              <a:rPr lang="en-US" dirty="0" err="1" smtClean="0"/>
              <a:t>DataFrame</a:t>
            </a:r>
            <a:endParaRPr lang="en-US" dirty="0" smtClean="0"/>
          </a:p>
          <a:p>
            <a:pPr lvl="1"/>
            <a:r>
              <a:rPr lang="en-US" dirty="0"/>
              <a:t>A </a:t>
            </a:r>
            <a:r>
              <a:rPr lang="en-US" dirty="0" err="1"/>
              <a:t>DataFrame</a:t>
            </a:r>
            <a:r>
              <a:rPr lang="en-US" dirty="0"/>
              <a:t> is a distributed collection of data organized into named </a:t>
            </a:r>
            <a:r>
              <a:rPr lang="en-US" dirty="0" smtClean="0"/>
              <a:t>columns</a:t>
            </a:r>
          </a:p>
          <a:p>
            <a:pPr lvl="1"/>
            <a:r>
              <a:rPr lang="en-US" dirty="0"/>
              <a:t>It works only on structured and semi-structured </a:t>
            </a:r>
            <a:r>
              <a:rPr lang="en-US" dirty="0" smtClean="0"/>
              <a:t>data</a:t>
            </a:r>
          </a:p>
          <a:p>
            <a:pPr lvl="1"/>
            <a:r>
              <a:rPr lang="en-US" dirty="0"/>
              <a:t>Data source API allows </a:t>
            </a:r>
            <a:r>
              <a:rPr lang="en-US" dirty="0" smtClean="0"/>
              <a:t>that an </a:t>
            </a:r>
            <a:r>
              <a:rPr lang="en-US" dirty="0" err="1" smtClean="0"/>
              <a:t>DataFrame</a:t>
            </a:r>
            <a:r>
              <a:rPr lang="en-US" dirty="0" smtClean="0"/>
              <a:t> could come from CSV, JSON, HDFS, HIVE table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68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data = </a:t>
            </a:r>
            <a:r>
              <a:rPr lang="en-US" dirty="0" err="1"/>
              <a:t>spark.read.option</a:t>
            </a:r>
            <a:r>
              <a:rPr lang="en-US" dirty="0"/>
              <a:t>("</a:t>
            </a:r>
            <a:r>
              <a:rPr lang="en-US" dirty="0" err="1"/>
              <a:t>header","true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option("</a:t>
            </a:r>
            <a:r>
              <a:rPr lang="en-US" dirty="0" err="1"/>
              <a:t>inferSchema</a:t>
            </a:r>
            <a:r>
              <a:rPr lang="en-US" dirty="0"/>
              <a:t>","true").</a:t>
            </a:r>
          </a:p>
          <a:p>
            <a:pPr marL="0" indent="0">
              <a:buNone/>
            </a:pPr>
            <a:r>
              <a:rPr lang="en-US" dirty="0"/>
              <a:t>    format("csv").</a:t>
            </a:r>
          </a:p>
          <a:p>
            <a:pPr marL="0" indent="0">
              <a:buNone/>
            </a:pPr>
            <a:r>
              <a:rPr lang="en-US" dirty="0"/>
              <a:t>    load("/</a:t>
            </a:r>
            <a:r>
              <a:rPr lang="en-US" dirty="0" err="1"/>
              <a:t>tmp</a:t>
            </a:r>
            <a:r>
              <a:rPr lang="en-US" dirty="0"/>
              <a:t>/mooc.csv")</a:t>
            </a:r>
          </a:p>
        </p:txBody>
      </p:sp>
      <p:sp>
        <p:nvSpPr>
          <p:cNvPr id="4" name="Rectangle 3"/>
          <p:cNvSpPr/>
          <p:nvPr/>
        </p:nvSpPr>
        <p:spPr>
          <a:xfrm>
            <a:off x="1280160" y="5826365"/>
            <a:ext cx="10593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code on this slides from https</a:t>
            </a:r>
            <a:r>
              <a:rPr lang="en-US" sz="1400" dirty="0"/>
              <a:t>://towardsdatascience.com/training-your-first-classifier-with-spark-and-scala-893d7c6f7d88</a:t>
            </a:r>
          </a:p>
        </p:txBody>
      </p:sp>
    </p:spTree>
    <p:extLst>
      <p:ext uri="{BB962C8B-B14F-4D97-AF65-F5344CB8AC3E}">
        <p14:creationId xmlns:p14="http://schemas.microsoft.com/office/powerpoint/2010/main" val="3833687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the label column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df</a:t>
            </a:r>
            <a:r>
              <a:rPr lang="en-US" dirty="0"/>
              <a:t> = (</a:t>
            </a:r>
            <a:r>
              <a:rPr lang="en-US" dirty="0" err="1"/>
              <a:t>data.select</a:t>
            </a:r>
            <a:r>
              <a:rPr lang="en-US" dirty="0"/>
              <a:t>(data("certified").as("label"), </a:t>
            </a:r>
          </a:p>
          <a:p>
            <a:pPr marL="0" indent="0">
              <a:buNone/>
            </a:pPr>
            <a:r>
              <a:rPr lang="en-US" dirty="0"/>
              <a:t>          $"registered", $"viewed", $"explored", </a:t>
            </a:r>
          </a:p>
          <a:p>
            <a:pPr marL="0" indent="0">
              <a:buNone/>
            </a:pPr>
            <a:r>
              <a:rPr lang="en-US" dirty="0"/>
              <a:t>          $"</a:t>
            </a:r>
            <a:r>
              <a:rPr lang="en-US" dirty="0" err="1"/>
              <a:t>final_cc_cname_DI</a:t>
            </a:r>
            <a:r>
              <a:rPr lang="en-US" dirty="0"/>
              <a:t>", $"gender", $"</a:t>
            </a:r>
            <a:r>
              <a:rPr lang="en-US" dirty="0" err="1"/>
              <a:t>nevents</a:t>
            </a:r>
            <a:r>
              <a:rPr lang="en-US" dirty="0"/>
              <a:t>", </a:t>
            </a:r>
          </a:p>
          <a:p>
            <a:pPr marL="0" indent="0">
              <a:buNone/>
            </a:pPr>
            <a:r>
              <a:rPr lang="en-US" dirty="0"/>
              <a:t>          $"</a:t>
            </a:r>
            <a:r>
              <a:rPr lang="en-US" dirty="0" err="1"/>
              <a:t>ndays_act</a:t>
            </a:r>
            <a:r>
              <a:rPr lang="en-US" dirty="0"/>
              <a:t>", $"</a:t>
            </a:r>
            <a:r>
              <a:rPr lang="en-US" dirty="0" err="1"/>
              <a:t>nplay_video</a:t>
            </a:r>
            <a:r>
              <a:rPr lang="en-US" dirty="0"/>
              <a:t>", $"</a:t>
            </a:r>
            <a:r>
              <a:rPr lang="en-US" dirty="0" err="1"/>
              <a:t>nchapters</a:t>
            </a:r>
            <a:r>
              <a:rPr lang="en-US" dirty="0"/>
              <a:t>", $"</a:t>
            </a:r>
            <a:r>
              <a:rPr lang="en-US" dirty="0" err="1"/>
              <a:t>nforum_posts</a:t>
            </a:r>
            <a:r>
              <a:rPr lang="en-US" dirty="0"/>
              <a:t>"))</a:t>
            </a:r>
          </a:p>
        </p:txBody>
      </p:sp>
    </p:spTree>
    <p:extLst>
      <p:ext uri="{BB962C8B-B14F-4D97-AF65-F5344CB8AC3E}">
        <p14:creationId xmlns:p14="http://schemas.microsoft.com/office/powerpoint/2010/main" val="2743554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431"/>
            <a:ext cx="10515600" cy="1325563"/>
          </a:xfrm>
        </p:spPr>
        <p:txBody>
          <a:bodyPr/>
          <a:lstStyle/>
          <a:p>
            <a:r>
              <a:rPr lang="en-US" dirty="0" smtClean="0"/>
              <a:t>One-Hot Encoding the String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7616"/>
            <a:ext cx="10515600" cy="53721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org.apache.spark.ml.feature</a:t>
            </a:r>
            <a:r>
              <a:rPr lang="en-US" dirty="0"/>
              <a:t>.{</a:t>
            </a:r>
            <a:r>
              <a:rPr lang="en-US" dirty="0" err="1"/>
              <a:t>VectorAssembler</a:t>
            </a:r>
            <a:r>
              <a:rPr lang="en-US" dirty="0"/>
              <a:t>, </a:t>
            </a:r>
            <a:r>
              <a:rPr lang="en-US" dirty="0" err="1"/>
              <a:t>StringIndexer</a:t>
            </a:r>
            <a:r>
              <a:rPr lang="en-US" dirty="0"/>
              <a:t>, </a:t>
            </a:r>
            <a:r>
              <a:rPr lang="en-US" dirty="0" err="1"/>
              <a:t>OneHotEncoderEstimator</a:t>
            </a:r>
            <a:r>
              <a:rPr lang="en-US" dirty="0"/>
              <a:t>}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string indexing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indexer1 = new </a:t>
            </a:r>
            <a:r>
              <a:rPr lang="en-US" dirty="0" err="1"/>
              <a:t>StringIndexer</a:t>
            </a:r>
            <a:r>
              <a:rPr lang="en-US" dirty="0"/>
              <a:t>().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setInputCol</a:t>
            </a:r>
            <a:r>
              <a:rPr lang="en-US" dirty="0"/>
              <a:t>("</a:t>
            </a:r>
            <a:r>
              <a:rPr lang="en-US" dirty="0" err="1"/>
              <a:t>final_cc_cname_DI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setOutputCol</a:t>
            </a:r>
            <a:r>
              <a:rPr lang="en-US" dirty="0"/>
              <a:t>("</a:t>
            </a:r>
            <a:r>
              <a:rPr lang="en-US" dirty="0" err="1"/>
              <a:t>countryIndex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setHandleInvalid</a:t>
            </a:r>
            <a:r>
              <a:rPr lang="en-US" dirty="0"/>
              <a:t>("keep") 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indexed1 = indexer1.fit(</a:t>
            </a:r>
            <a:r>
              <a:rPr lang="en-US" dirty="0" err="1"/>
              <a:t>df</a:t>
            </a:r>
            <a:r>
              <a:rPr lang="en-US" dirty="0"/>
              <a:t>).transform(</a:t>
            </a:r>
            <a:r>
              <a:rPr lang="en-US" dirty="0" err="1"/>
              <a:t>df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/>
              <a:t>indexer2 = new </a:t>
            </a:r>
            <a:r>
              <a:rPr lang="en-US" dirty="0" err="1"/>
              <a:t>StringIndexer</a:t>
            </a:r>
            <a:r>
              <a:rPr lang="en-US" dirty="0"/>
              <a:t>().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setInputCol</a:t>
            </a:r>
            <a:r>
              <a:rPr lang="en-US" dirty="0"/>
              <a:t>("gender").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setOutputCol</a:t>
            </a:r>
            <a:r>
              <a:rPr lang="en-US" dirty="0"/>
              <a:t>("</a:t>
            </a:r>
            <a:r>
              <a:rPr lang="en-US" dirty="0" err="1"/>
              <a:t>genderIndex</a:t>
            </a:r>
            <a:r>
              <a:rPr lang="en-US" dirty="0"/>
              <a:t>").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setHandleInvalid</a:t>
            </a:r>
            <a:r>
              <a:rPr lang="en-US" dirty="0"/>
              <a:t>("keep")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indexed2 = indexer2.fit(indexed1).transform(indexed1)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one hot encoding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encoder = new </a:t>
            </a:r>
            <a:r>
              <a:rPr lang="en-US" dirty="0" err="1"/>
              <a:t>OneHotEncoderEstimator</a:t>
            </a:r>
            <a:r>
              <a:rPr lang="en-US" dirty="0"/>
              <a:t>().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setInputCols</a:t>
            </a:r>
            <a:r>
              <a:rPr lang="en-US" dirty="0"/>
              <a:t>(Array("</a:t>
            </a:r>
            <a:r>
              <a:rPr lang="en-US" dirty="0" err="1"/>
              <a:t>countryIndex</a:t>
            </a:r>
            <a:r>
              <a:rPr lang="en-US" dirty="0"/>
              <a:t>", "</a:t>
            </a:r>
            <a:r>
              <a:rPr lang="en-US" dirty="0" err="1"/>
              <a:t>genderIndex</a:t>
            </a:r>
            <a:r>
              <a:rPr lang="en-US" dirty="0"/>
              <a:t>")).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setOutputCols</a:t>
            </a:r>
            <a:r>
              <a:rPr lang="en-US" dirty="0"/>
              <a:t>(Array("</a:t>
            </a:r>
            <a:r>
              <a:rPr lang="en-US" dirty="0" err="1"/>
              <a:t>countryVec</a:t>
            </a:r>
            <a:r>
              <a:rPr lang="en-US" dirty="0"/>
              <a:t>", "</a:t>
            </a:r>
            <a:r>
              <a:rPr lang="en-US" dirty="0" err="1"/>
              <a:t>genderVec</a:t>
            </a:r>
            <a:r>
              <a:rPr lang="en-US" dirty="0"/>
              <a:t>"))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encoded = </a:t>
            </a:r>
            <a:r>
              <a:rPr lang="en-US" dirty="0" err="1"/>
              <a:t>encoder.fit</a:t>
            </a:r>
            <a:r>
              <a:rPr lang="en-US" dirty="0"/>
              <a:t>(indexed2).transform(indexed2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498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069"/>
            <a:ext cx="10515600" cy="1325563"/>
          </a:xfrm>
        </p:spPr>
        <p:txBody>
          <a:bodyPr/>
          <a:lstStyle/>
          <a:p>
            <a:r>
              <a:rPr lang="en-US" dirty="0" smtClean="0"/>
              <a:t>Impute Null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3632"/>
            <a:ext cx="10515600" cy="542022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nanEvents</a:t>
            </a:r>
            <a:r>
              <a:rPr lang="en-US" dirty="0"/>
              <a:t> = </a:t>
            </a:r>
            <a:r>
              <a:rPr lang="en-US" dirty="0" err="1"/>
              <a:t>encoded.groupBy</a:t>
            </a:r>
            <a:r>
              <a:rPr lang="en-US" dirty="0"/>
              <a:t>("</a:t>
            </a:r>
            <a:r>
              <a:rPr lang="en-US" dirty="0" err="1"/>
              <a:t>nevents</a:t>
            </a:r>
            <a:r>
              <a:rPr lang="en-US" dirty="0"/>
              <a:t>").count().</a:t>
            </a:r>
            <a:r>
              <a:rPr lang="en-US" dirty="0" err="1"/>
              <a:t>orderBy</a:t>
            </a:r>
            <a:r>
              <a:rPr lang="en-US" dirty="0"/>
              <a:t>($"count".</a:t>
            </a:r>
            <a:r>
              <a:rPr lang="en-US" dirty="0" err="1"/>
              <a:t>desc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for (line &lt;- </a:t>
            </a:r>
            <a:r>
              <a:rPr lang="en-US" dirty="0" err="1"/>
              <a:t>nanEvents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println</a:t>
            </a:r>
            <a:r>
              <a:rPr lang="en-US" dirty="0"/>
              <a:t>(line)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define medians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neventsMedianArray</a:t>
            </a:r>
            <a:r>
              <a:rPr lang="en-US" dirty="0"/>
              <a:t> = </a:t>
            </a:r>
            <a:r>
              <a:rPr lang="en-US" dirty="0" err="1"/>
              <a:t>encoded.stat.approxQuantile</a:t>
            </a:r>
            <a:r>
              <a:rPr lang="en-US" dirty="0"/>
              <a:t>("</a:t>
            </a:r>
            <a:r>
              <a:rPr lang="en-US" dirty="0" err="1"/>
              <a:t>nevents</a:t>
            </a:r>
            <a:r>
              <a:rPr lang="en-US" dirty="0"/>
              <a:t>", Array(0.5), 0)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neventsMedian</a:t>
            </a:r>
            <a:r>
              <a:rPr lang="en-US" dirty="0"/>
              <a:t> = </a:t>
            </a:r>
            <a:r>
              <a:rPr lang="en-US" dirty="0" err="1"/>
              <a:t>neventsMedianArray</a:t>
            </a:r>
            <a:r>
              <a:rPr lang="en-US" dirty="0"/>
              <a:t>(0)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ndays_actMedianArray</a:t>
            </a:r>
            <a:r>
              <a:rPr lang="en-US" dirty="0"/>
              <a:t> = </a:t>
            </a:r>
            <a:r>
              <a:rPr lang="en-US" dirty="0" err="1"/>
              <a:t>encoded.stat.approxQuantile</a:t>
            </a:r>
            <a:r>
              <a:rPr lang="en-US" dirty="0"/>
              <a:t>("</a:t>
            </a:r>
            <a:r>
              <a:rPr lang="en-US" dirty="0" err="1"/>
              <a:t>ndays_act</a:t>
            </a:r>
            <a:r>
              <a:rPr lang="en-US" dirty="0"/>
              <a:t>", Array(0.5), 0)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ndays_actMedian</a:t>
            </a:r>
            <a:r>
              <a:rPr lang="en-US" dirty="0"/>
              <a:t> = </a:t>
            </a:r>
            <a:r>
              <a:rPr lang="en-US" dirty="0" err="1"/>
              <a:t>ndays_actMedianArray</a:t>
            </a:r>
            <a:r>
              <a:rPr lang="en-US" dirty="0"/>
              <a:t>(0)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nplay_videoMedianArray</a:t>
            </a:r>
            <a:r>
              <a:rPr lang="en-US" dirty="0"/>
              <a:t> = </a:t>
            </a:r>
            <a:r>
              <a:rPr lang="en-US" dirty="0" err="1"/>
              <a:t>encoded.stat.approxQuantile</a:t>
            </a:r>
            <a:r>
              <a:rPr lang="en-US" dirty="0"/>
              <a:t>("</a:t>
            </a:r>
            <a:r>
              <a:rPr lang="en-US" dirty="0" err="1"/>
              <a:t>nplay_video</a:t>
            </a:r>
            <a:r>
              <a:rPr lang="en-US" dirty="0"/>
              <a:t>", Array(0.5), 0)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nplay_videoMedian</a:t>
            </a:r>
            <a:r>
              <a:rPr lang="en-US" dirty="0"/>
              <a:t> = </a:t>
            </a:r>
            <a:r>
              <a:rPr lang="en-US" dirty="0" err="1"/>
              <a:t>nplay_videoMedianArray</a:t>
            </a:r>
            <a:r>
              <a:rPr lang="en-US" dirty="0"/>
              <a:t>(0)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nchaptersMedianArray</a:t>
            </a:r>
            <a:r>
              <a:rPr lang="en-US" dirty="0"/>
              <a:t> = </a:t>
            </a:r>
            <a:r>
              <a:rPr lang="en-US" dirty="0" err="1"/>
              <a:t>encoded.stat.approxQuantile</a:t>
            </a:r>
            <a:r>
              <a:rPr lang="en-US" dirty="0"/>
              <a:t>("</a:t>
            </a:r>
            <a:r>
              <a:rPr lang="en-US" dirty="0" err="1"/>
              <a:t>nchapters</a:t>
            </a:r>
            <a:r>
              <a:rPr lang="en-US" dirty="0"/>
              <a:t>", Array(0.5), 0)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nchaptersMedian</a:t>
            </a:r>
            <a:r>
              <a:rPr lang="en-US" dirty="0"/>
              <a:t> = </a:t>
            </a:r>
            <a:r>
              <a:rPr lang="en-US" dirty="0" err="1"/>
              <a:t>nchaptersMedianArray</a:t>
            </a:r>
            <a:r>
              <a:rPr lang="en-US" dirty="0"/>
              <a:t>(0)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replace </a:t>
            </a:r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filled = </a:t>
            </a:r>
            <a:r>
              <a:rPr lang="en-US" dirty="0" err="1"/>
              <a:t>encoded.na.fill</a:t>
            </a:r>
            <a:r>
              <a:rPr lang="en-US" dirty="0"/>
              <a:t>(Map(</a:t>
            </a:r>
          </a:p>
          <a:p>
            <a:pPr marL="0" indent="0">
              <a:buNone/>
            </a:pPr>
            <a:r>
              <a:rPr lang="en-US" dirty="0"/>
              <a:t>  "</a:t>
            </a:r>
            <a:r>
              <a:rPr lang="en-US" dirty="0" err="1"/>
              <a:t>nevents</a:t>
            </a:r>
            <a:r>
              <a:rPr lang="en-US" dirty="0"/>
              <a:t>" -&gt; </a:t>
            </a:r>
            <a:r>
              <a:rPr lang="en-US" dirty="0" err="1"/>
              <a:t>neventsMedian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"</a:t>
            </a:r>
            <a:r>
              <a:rPr lang="en-US" dirty="0" err="1"/>
              <a:t>ndays_act</a:t>
            </a:r>
            <a:r>
              <a:rPr lang="en-US" dirty="0"/>
              <a:t>" -&gt; </a:t>
            </a:r>
            <a:r>
              <a:rPr lang="en-US" dirty="0" err="1"/>
              <a:t>ndays_actMedian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"</a:t>
            </a:r>
            <a:r>
              <a:rPr lang="en-US" dirty="0" err="1"/>
              <a:t>nplay_video</a:t>
            </a:r>
            <a:r>
              <a:rPr lang="en-US" dirty="0"/>
              <a:t>" -&gt; </a:t>
            </a:r>
            <a:r>
              <a:rPr lang="en-US" dirty="0" err="1"/>
              <a:t>nplay_videoMedian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"</a:t>
            </a:r>
            <a:r>
              <a:rPr lang="en-US" dirty="0" err="1"/>
              <a:t>nchapters</a:t>
            </a:r>
            <a:r>
              <a:rPr lang="en-US" dirty="0"/>
              <a:t>" -&gt; </a:t>
            </a:r>
            <a:r>
              <a:rPr lang="en-US" dirty="0" err="1"/>
              <a:t>nchaptersMedian</a:t>
            </a:r>
            <a:r>
              <a:rPr lang="en-US" dirty="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808085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546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Spark Machine Learning (1)</vt:lpstr>
      <vt:lpstr>PowerPoint Presentation</vt:lpstr>
      <vt:lpstr>Supervised Learning</vt:lpstr>
      <vt:lpstr>Spark DataFrame</vt:lpstr>
      <vt:lpstr>RDD vs DataFrame</vt:lpstr>
      <vt:lpstr>Load Data</vt:lpstr>
      <vt:lpstr>Create the label column</vt:lpstr>
      <vt:lpstr>One-Hot Encoding the String columns</vt:lpstr>
      <vt:lpstr>Impute Null Values</vt:lpstr>
      <vt:lpstr>Form the feature vector</vt:lpstr>
      <vt:lpstr>Split the label-features data into training and testing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Machine Learning (1)</dc:title>
  <dc:creator>Ying Xie</dc:creator>
  <cp:lastModifiedBy>Ying Xie</cp:lastModifiedBy>
  <cp:revision>13</cp:revision>
  <dcterms:created xsi:type="dcterms:W3CDTF">2021-03-31T19:01:30Z</dcterms:created>
  <dcterms:modified xsi:type="dcterms:W3CDTF">2021-04-01T15:33:09Z</dcterms:modified>
</cp:coreProperties>
</file>