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214-CD18-4C42-8098-843483DA9E1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7DB3-ADD2-44DD-8382-BA4CF972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0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214-CD18-4C42-8098-843483DA9E1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7DB3-ADD2-44DD-8382-BA4CF972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2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214-CD18-4C42-8098-843483DA9E1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7DB3-ADD2-44DD-8382-BA4CF972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3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214-CD18-4C42-8098-843483DA9E1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7DB3-ADD2-44DD-8382-BA4CF972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214-CD18-4C42-8098-843483DA9E1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7DB3-ADD2-44DD-8382-BA4CF972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214-CD18-4C42-8098-843483DA9E1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7DB3-ADD2-44DD-8382-BA4CF972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0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214-CD18-4C42-8098-843483DA9E1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7DB3-ADD2-44DD-8382-BA4CF972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7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214-CD18-4C42-8098-843483DA9E1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7DB3-ADD2-44DD-8382-BA4CF972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0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214-CD18-4C42-8098-843483DA9E1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7DB3-ADD2-44DD-8382-BA4CF972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7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214-CD18-4C42-8098-843483DA9E1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7DB3-ADD2-44DD-8382-BA4CF972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3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2214-CD18-4C42-8098-843483DA9E1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7DB3-ADD2-44DD-8382-BA4CF972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2214-CD18-4C42-8098-843483DA9E1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7DB3-ADD2-44DD-8382-BA4CF972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5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4200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rtualbox.org/wiki/Download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Install Hadoop With </a:t>
            </a:r>
            <a:r>
              <a:rPr lang="en-US" dirty="0" err="1" smtClean="0"/>
              <a:t>Virtualbox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0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3455"/>
            <a:ext cx="10515600" cy="482138"/>
          </a:xfrm>
        </p:spPr>
        <p:txBody>
          <a:bodyPr/>
          <a:lstStyle/>
          <a:p>
            <a:r>
              <a:rPr lang="en-US" dirty="0" smtClean="0"/>
              <a:t>Then, you will see the dashboard of the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8" y="1368438"/>
            <a:ext cx="11367463" cy="499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0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925" y="1122149"/>
            <a:ext cx="6844979" cy="454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949" y="1113904"/>
            <a:ext cx="34165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Now, open another browser and go to</a:t>
            </a:r>
          </a:p>
          <a:p>
            <a:r>
              <a:rPr lang="en-US" dirty="0" smtClean="0">
                <a:hlinkClick r:id="rId3"/>
              </a:rPr>
              <a:t>http://localhost:4200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will see a terminal interface for </a:t>
            </a:r>
            <a:r>
              <a:rPr lang="en-US" dirty="0" err="1" smtClean="0"/>
              <a:t>ssh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User name:  root</a:t>
            </a:r>
          </a:p>
          <a:p>
            <a:r>
              <a:rPr lang="en-US" dirty="0" smtClean="0"/>
              <a:t>Initial </a:t>
            </a:r>
            <a:r>
              <a:rPr lang="en-US" dirty="0" err="1" smtClean="0"/>
              <a:t>passwd</a:t>
            </a:r>
            <a:r>
              <a:rPr lang="en-US" dirty="0" smtClean="0"/>
              <a:t>:  </a:t>
            </a:r>
            <a:r>
              <a:rPr lang="en-US" smtClean="0"/>
              <a:t>hadoop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will be prompt to change your </a:t>
            </a:r>
            <a:r>
              <a:rPr lang="en-US" dirty="0" err="1" smtClean="0"/>
              <a:t>passwd</a:t>
            </a:r>
            <a:endParaRPr lang="en-US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95301" y="2037235"/>
            <a:ext cx="2651761" cy="1636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45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61" y="1229589"/>
            <a:ext cx="10768389" cy="36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561" y="3441469"/>
            <a:ext cx="1033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Issue the following command on the above terminal: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207" y="4467484"/>
            <a:ext cx="77438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0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this website to download </a:t>
            </a:r>
            <a:r>
              <a:rPr lang="en-US" dirty="0" err="1" smtClean="0"/>
              <a:t>VirtualBox</a:t>
            </a:r>
            <a:r>
              <a:rPr lang="en-US" dirty="0" smtClean="0"/>
              <a:t> 6.1.18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https://www.virtualbox.org/wiki/Downloads</a:t>
            </a:r>
            <a:endParaRPr lang="en-US" dirty="0" smtClean="0"/>
          </a:p>
          <a:p>
            <a:r>
              <a:rPr lang="en-US" dirty="0" smtClean="0"/>
              <a:t>Choose your OS (Windows or OS X)</a:t>
            </a:r>
          </a:p>
          <a:p>
            <a:r>
              <a:rPr lang="en-US" dirty="0" smtClean="0"/>
              <a:t>Then Install </a:t>
            </a:r>
            <a:r>
              <a:rPr lang="en-US" dirty="0" err="1" smtClean="0"/>
              <a:t>VirtualBox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4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Hortonworks HDP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11" y="1434927"/>
            <a:ext cx="10515600" cy="4351338"/>
          </a:xfrm>
        </p:spPr>
        <p:txBody>
          <a:bodyPr/>
          <a:lstStyle/>
          <a:p>
            <a:r>
              <a:rPr lang="en-US" dirty="0" smtClean="0"/>
              <a:t>Go to this website to download Hortonworks HDP</a:t>
            </a:r>
          </a:p>
          <a:p>
            <a:pPr lvl="1"/>
            <a:r>
              <a:rPr lang="en-US" dirty="0" smtClean="0"/>
              <a:t>The download file is more than 20G, so take a while to download.</a:t>
            </a:r>
          </a:p>
          <a:p>
            <a:pPr lvl="1"/>
            <a:r>
              <a:rPr lang="en-US" dirty="0" smtClean="0"/>
              <a:t>You also need to create an account with CLOUDERA by following the download 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085" y="3050383"/>
            <a:ext cx="6325829" cy="366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4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the Downloaded Image to </a:t>
            </a:r>
            <a:r>
              <a:rPr lang="en-US" dirty="0" err="1" smtClean="0"/>
              <a:t>VirtualBox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34" y="1784890"/>
            <a:ext cx="8262850" cy="479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4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of The Virtual Machine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658" y="2344188"/>
            <a:ext cx="4600966" cy="4087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512916"/>
            <a:ext cx="1024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Because my computer is relatively old, I reduced the number of CPU from 4 to 2, and RAM from 10240 to 8192.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255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the VM is done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697" y="1819271"/>
            <a:ext cx="8292246" cy="4676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382" y="2286000"/>
            <a:ext cx="2044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this to launch VM.  The first launch may take a quite a while. 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2294313" y="2609167"/>
            <a:ext cx="382384" cy="276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63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536" y="333559"/>
            <a:ext cx="8326908" cy="5945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" y="789709"/>
            <a:ext cx="270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Patiently wait for this process to complete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10938" y="997527"/>
            <a:ext cx="1446415" cy="174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84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925" y="1122149"/>
            <a:ext cx="6844979" cy="454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949" y="1113905"/>
            <a:ext cx="3483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Done!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Open browser and go to</a:t>
            </a:r>
          </a:p>
          <a:p>
            <a:r>
              <a:rPr lang="en-US" dirty="0" smtClean="0"/>
              <a:t>http://localhost:1080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84516" y="2136371"/>
            <a:ext cx="3574473" cy="1259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75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70" y="907232"/>
            <a:ext cx="9429695" cy="5147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694" y="4214552"/>
            <a:ext cx="25520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clicking this, </a:t>
            </a:r>
          </a:p>
          <a:p>
            <a:endParaRPr lang="en-US" dirty="0"/>
          </a:p>
          <a:p>
            <a:r>
              <a:rPr lang="en-US" dirty="0" smtClean="0"/>
              <a:t>You will see a webpage for login, use the following:</a:t>
            </a:r>
          </a:p>
          <a:p>
            <a:r>
              <a:rPr lang="en-US" b="1" dirty="0" smtClean="0"/>
              <a:t>User: </a:t>
            </a:r>
            <a:r>
              <a:rPr lang="en-US" b="1" dirty="0" err="1" smtClean="0"/>
              <a:t>maria_dev</a:t>
            </a:r>
            <a:endParaRPr lang="en-US" b="1" dirty="0" smtClean="0"/>
          </a:p>
          <a:p>
            <a:r>
              <a:rPr lang="en-US" b="1" dirty="0" err="1" smtClean="0"/>
              <a:t>Passwd</a:t>
            </a:r>
            <a:r>
              <a:rPr lang="en-US" b="1" dirty="0" smtClean="0"/>
              <a:t>: </a:t>
            </a:r>
            <a:r>
              <a:rPr lang="en-US" b="1" dirty="0" err="1" smtClean="0"/>
              <a:t>maria_dev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19745" y="4389120"/>
            <a:ext cx="1596044" cy="856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227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221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Install Hadoop With Virtualbox</vt:lpstr>
      <vt:lpstr>Install Virtual Box</vt:lpstr>
      <vt:lpstr>Download Hortonworks HDP</vt:lpstr>
      <vt:lpstr>Import the Downloaded Image to VirtualBox</vt:lpstr>
      <vt:lpstr>Setting of The Virtual Machine</vt:lpstr>
      <vt:lpstr>Import the VM is done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 Hadoop With Virtualbox</dc:title>
  <dc:creator>Ying Xie</dc:creator>
  <cp:lastModifiedBy>Ying Xie</cp:lastModifiedBy>
  <cp:revision>19</cp:revision>
  <dcterms:created xsi:type="dcterms:W3CDTF">2021-02-06T19:59:52Z</dcterms:created>
  <dcterms:modified xsi:type="dcterms:W3CDTF">2021-02-07T21:51:22Z</dcterms:modified>
</cp:coreProperties>
</file>