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13"/>
  </p:notesMasterIdLst>
  <p:sldIdLst>
    <p:sldId id="256" r:id="rId2"/>
    <p:sldId id="350" r:id="rId3"/>
    <p:sldId id="345" r:id="rId4"/>
    <p:sldId id="344" r:id="rId5"/>
    <p:sldId id="334" r:id="rId6"/>
    <p:sldId id="348" r:id="rId7"/>
    <p:sldId id="346" r:id="rId8"/>
    <p:sldId id="347" r:id="rId9"/>
    <p:sldId id="257" r:id="rId10"/>
    <p:sldId id="349" r:id="rId11"/>
    <p:sldId id="35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85640"/>
  </p:normalViewPr>
  <p:slideViewPr>
    <p:cSldViewPr snapToGrid="0">
      <p:cViewPr varScale="1">
        <p:scale>
          <a:sx n="84" d="100"/>
          <a:sy n="84" d="100"/>
        </p:scale>
        <p:origin x="1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image" Target="../media/image12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svg"/><Relationship Id="rId1" Type="http://schemas.openxmlformats.org/officeDocument/2006/relationships/image" Target="../media/image12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3323F7-D035-4B07-9ECD-4B4924FF8E0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9C99F0-4B2A-495E-B95E-51AD58D307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It is interesting to YOU!</a:t>
          </a:r>
          <a:endParaRPr lang="en-US"/>
        </a:p>
      </dgm:t>
    </dgm:pt>
    <dgm:pt modelId="{B0B46FEB-CB32-4B46-BF9D-8F1430BD55A6}" type="parTrans" cxnId="{1C8A41F1-2508-4B9A-88E2-8EA8DE7A3B83}">
      <dgm:prSet/>
      <dgm:spPr/>
      <dgm:t>
        <a:bodyPr/>
        <a:lstStyle/>
        <a:p>
          <a:endParaRPr lang="en-US"/>
        </a:p>
      </dgm:t>
    </dgm:pt>
    <dgm:pt modelId="{C9364F97-7ACE-4392-8961-07EAC794DB23}" type="sibTrans" cxnId="{1C8A41F1-2508-4B9A-88E2-8EA8DE7A3B8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2054D86-304E-4CAA-BCD1-11EA98FC71A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It is related to the course.</a:t>
          </a:r>
          <a:endParaRPr lang="en-US"/>
        </a:p>
      </dgm:t>
    </dgm:pt>
    <dgm:pt modelId="{0EDD5757-DA3F-4A07-947E-09F6095F79B7}" type="parTrans" cxnId="{F38E3434-E078-4976-BE48-7429938180E2}">
      <dgm:prSet/>
      <dgm:spPr/>
      <dgm:t>
        <a:bodyPr/>
        <a:lstStyle/>
        <a:p>
          <a:endParaRPr lang="en-US"/>
        </a:p>
      </dgm:t>
    </dgm:pt>
    <dgm:pt modelId="{93C2DB49-2C85-4E18-A068-FD5990FE4A6F}" type="sibTrans" cxnId="{F38E3434-E078-4976-BE48-7429938180E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8E0CD69-7E23-44DD-B8C5-13976DE45E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It is well defined/scoped out (not too narrow, not too broad).</a:t>
          </a:r>
          <a:endParaRPr lang="en-US"/>
        </a:p>
      </dgm:t>
    </dgm:pt>
    <dgm:pt modelId="{17BDD676-73CB-473D-BC54-66CDA28F4FB5}" type="parTrans" cxnId="{1A9A2689-C8D2-4E12-967E-2E036DD16318}">
      <dgm:prSet/>
      <dgm:spPr/>
      <dgm:t>
        <a:bodyPr/>
        <a:lstStyle/>
        <a:p>
          <a:endParaRPr lang="en-US"/>
        </a:p>
      </dgm:t>
    </dgm:pt>
    <dgm:pt modelId="{EF24F94F-8F80-4DC7-9F9A-B2B198F7984C}" type="sibTrans" cxnId="{1A9A2689-C8D2-4E12-967E-2E036DD1631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C5A497F-1E41-4BAB-B23C-E22636C8BF4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You have verified that there is enough credible information on the topic to support your research.</a:t>
          </a:r>
          <a:endParaRPr lang="en-US"/>
        </a:p>
      </dgm:t>
    </dgm:pt>
    <dgm:pt modelId="{7EB3EAC7-77C7-4ABD-B06D-DF35AC9A7FA6}" type="parTrans" cxnId="{299C85FD-AD50-4365-8BBA-4BB67D6FD863}">
      <dgm:prSet/>
      <dgm:spPr/>
      <dgm:t>
        <a:bodyPr/>
        <a:lstStyle/>
        <a:p>
          <a:endParaRPr lang="en-US"/>
        </a:p>
      </dgm:t>
    </dgm:pt>
    <dgm:pt modelId="{A04232AC-2653-4F61-B894-B394F8FBC3AF}" type="sibTrans" cxnId="{299C85FD-AD50-4365-8BBA-4BB67D6FD863}">
      <dgm:prSet/>
      <dgm:spPr/>
      <dgm:t>
        <a:bodyPr/>
        <a:lstStyle/>
        <a:p>
          <a:endParaRPr lang="en-US"/>
        </a:p>
      </dgm:t>
    </dgm:pt>
    <dgm:pt modelId="{2E80A348-2ABA-411C-9663-9580AAE231AE}" type="pres">
      <dgm:prSet presAssocID="{AE3323F7-D035-4B07-9ECD-4B4924FF8E0B}" presName="root" presStyleCnt="0">
        <dgm:presLayoutVars>
          <dgm:dir/>
          <dgm:resizeHandles val="exact"/>
        </dgm:presLayoutVars>
      </dgm:prSet>
      <dgm:spPr/>
    </dgm:pt>
    <dgm:pt modelId="{E2D177D0-774C-4FBE-BAC2-45EF205D27AC}" type="pres">
      <dgm:prSet presAssocID="{AE3323F7-D035-4B07-9ECD-4B4924FF8E0B}" presName="container" presStyleCnt="0">
        <dgm:presLayoutVars>
          <dgm:dir/>
          <dgm:resizeHandles val="exact"/>
        </dgm:presLayoutVars>
      </dgm:prSet>
      <dgm:spPr/>
    </dgm:pt>
    <dgm:pt modelId="{09B0CA58-E96D-4E49-AEBF-4F7239DED3F0}" type="pres">
      <dgm:prSet presAssocID="{5E9C99F0-4B2A-495E-B95E-51AD58D3079B}" presName="compNode" presStyleCnt="0"/>
      <dgm:spPr/>
    </dgm:pt>
    <dgm:pt modelId="{32B0FD13-DFAA-4130-A4CB-86F8F4A88ABF}" type="pres">
      <dgm:prSet presAssocID="{5E9C99F0-4B2A-495E-B95E-51AD58D3079B}" presName="iconBgRect" presStyleLbl="bgShp" presStyleIdx="0" presStyleCnt="4"/>
      <dgm:spPr/>
    </dgm:pt>
    <dgm:pt modelId="{11A010F7-D398-490B-B8FE-41D1B672AD3A}" type="pres">
      <dgm:prSet presAssocID="{5E9C99F0-4B2A-495E-B95E-51AD58D3079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gloo"/>
        </a:ext>
      </dgm:extLst>
    </dgm:pt>
    <dgm:pt modelId="{D198C5D2-1041-4F46-BC44-69483DA62B03}" type="pres">
      <dgm:prSet presAssocID="{5E9C99F0-4B2A-495E-B95E-51AD58D3079B}" presName="spaceRect" presStyleCnt="0"/>
      <dgm:spPr/>
    </dgm:pt>
    <dgm:pt modelId="{76414883-0D57-4512-9E54-FF6518301E92}" type="pres">
      <dgm:prSet presAssocID="{5E9C99F0-4B2A-495E-B95E-51AD58D3079B}" presName="textRect" presStyleLbl="revTx" presStyleIdx="0" presStyleCnt="4">
        <dgm:presLayoutVars>
          <dgm:chMax val="1"/>
          <dgm:chPref val="1"/>
        </dgm:presLayoutVars>
      </dgm:prSet>
      <dgm:spPr/>
    </dgm:pt>
    <dgm:pt modelId="{D2E577AE-6352-4AFB-99E5-8AA9C917189D}" type="pres">
      <dgm:prSet presAssocID="{C9364F97-7ACE-4392-8961-07EAC794DB23}" presName="sibTrans" presStyleLbl="sibTrans2D1" presStyleIdx="0" presStyleCnt="0"/>
      <dgm:spPr/>
    </dgm:pt>
    <dgm:pt modelId="{ECB0628F-3D48-4E46-840C-63F20AA7CABB}" type="pres">
      <dgm:prSet presAssocID="{12054D86-304E-4CAA-BCD1-11EA98FC71AE}" presName="compNode" presStyleCnt="0"/>
      <dgm:spPr/>
    </dgm:pt>
    <dgm:pt modelId="{D0A56D8E-D153-42E2-888C-7AA47328583F}" type="pres">
      <dgm:prSet presAssocID="{12054D86-304E-4CAA-BCD1-11EA98FC71AE}" presName="iconBgRect" presStyleLbl="bgShp" presStyleIdx="1" presStyleCnt="4"/>
      <dgm:spPr/>
    </dgm:pt>
    <dgm:pt modelId="{5C9B0E2A-44B3-43F1-A0C8-8501D522D7B8}" type="pres">
      <dgm:prSet presAssocID="{12054D86-304E-4CAA-BCD1-11EA98FC71A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48876F1-8B78-4C5A-AF65-B190F162DB15}" type="pres">
      <dgm:prSet presAssocID="{12054D86-304E-4CAA-BCD1-11EA98FC71AE}" presName="spaceRect" presStyleCnt="0"/>
      <dgm:spPr/>
    </dgm:pt>
    <dgm:pt modelId="{0FD396E3-BB13-44AB-A710-1E4983C295E5}" type="pres">
      <dgm:prSet presAssocID="{12054D86-304E-4CAA-BCD1-11EA98FC71AE}" presName="textRect" presStyleLbl="revTx" presStyleIdx="1" presStyleCnt="4">
        <dgm:presLayoutVars>
          <dgm:chMax val="1"/>
          <dgm:chPref val="1"/>
        </dgm:presLayoutVars>
      </dgm:prSet>
      <dgm:spPr/>
    </dgm:pt>
    <dgm:pt modelId="{BD81DBA7-A161-496A-AB6C-1E53262C8FA8}" type="pres">
      <dgm:prSet presAssocID="{93C2DB49-2C85-4E18-A068-FD5990FE4A6F}" presName="sibTrans" presStyleLbl="sibTrans2D1" presStyleIdx="0" presStyleCnt="0"/>
      <dgm:spPr/>
    </dgm:pt>
    <dgm:pt modelId="{E442D121-6760-4F9F-A61D-7D7BCB5CC4C4}" type="pres">
      <dgm:prSet presAssocID="{48E0CD69-7E23-44DD-B8C5-13976DE45EF9}" presName="compNode" presStyleCnt="0"/>
      <dgm:spPr/>
    </dgm:pt>
    <dgm:pt modelId="{06265393-86F7-4718-9926-7E7C7A3D3E7C}" type="pres">
      <dgm:prSet presAssocID="{48E0CD69-7E23-44DD-B8C5-13976DE45EF9}" presName="iconBgRect" presStyleLbl="bgShp" presStyleIdx="2" presStyleCnt="4"/>
      <dgm:spPr/>
    </dgm:pt>
    <dgm:pt modelId="{630D221C-605E-449C-8A6E-4B327330CC77}" type="pres">
      <dgm:prSet presAssocID="{48E0CD69-7E23-44DD-B8C5-13976DE45EF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A57C8B66-0D44-4D0F-A262-D86A3FB8E2E6}" type="pres">
      <dgm:prSet presAssocID="{48E0CD69-7E23-44DD-B8C5-13976DE45EF9}" presName="spaceRect" presStyleCnt="0"/>
      <dgm:spPr/>
    </dgm:pt>
    <dgm:pt modelId="{0082B961-0C62-45AF-8C2F-8CEC2F2EC2BB}" type="pres">
      <dgm:prSet presAssocID="{48E0CD69-7E23-44DD-B8C5-13976DE45EF9}" presName="textRect" presStyleLbl="revTx" presStyleIdx="2" presStyleCnt="4">
        <dgm:presLayoutVars>
          <dgm:chMax val="1"/>
          <dgm:chPref val="1"/>
        </dgm:presLayoutVars>
      </dgm:prSet>
      <dgm:spPr/>
    </dgm:pt>
    <dgm:pt modelId="{65163950-207F-4667-B1C1-353A7EF3F4C1}" type="pres">
      <dgm:prSet presAssocID="{EF24F94F-8F80-4DC7-9F9A-B2B198F7984C}" presName="sibTrans" presStyleLbl="sibTrans2D1" presStyleIdx="0" presStyleCnt="0"/>
      <dgm:spPr/>
    </dgm:pt>
    <dgm:pt modelId="{D810C727-061D-4EAB-A460-E375E6D829C5}" type="pres">
      <dgm:prSet presAssocID="{8C5A497F-1E41-4BAB-B23C-E22636C8BF4A}" presName="compNode" presStyleCnt="0"/>
      <dgm:spPr/>
    </dgm:pt>
    <dgm:pt modelId="{40799FD1-6181-488D-A898-B195C84170AA}" type="pres">
      <dgm:prSet presAssocID="{8C5A497F-1E41-4BAB-B23C-E22636C8BF4A}" presName="iconBgRect" presStyleLbl="bgShp" presStyleIdx="3" presStyleCnt="4"/>
      <dgm:spPr/>
    </dgm:pt>
    <dgm:pt modelId="{35EA031D-4CC1-4F42-BDDE-3D64EF39C337}" type="pres">
      <dgm:prSet presAssocID="{8C5A497F-1E41-4BAB-B23C-E22636C8BF4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587B03BC-CD35-4D13-BCB0-FFA4586770E4}" type="pres">
      <dgm:prSet presAssocID="{8C5A497F-1E41-4BAB-B23C-E22636C8BF4A}" presName="spaceRect" presStyleCnt="0"/>
      <dgm:spPr/>
    </dgm:pt>
    <dgm:pt modelId="{8ADE8DC2-916D-4D89-A764-652148BBE6F5}" type="pres">
      <dgm:prSet presAssocID="{8C5A497F-1E41-4BAB-B23C-E22636C8BF4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C831A1B-8837-4617-A1FB-117F8E9A7D16}" type="presOf" srcId="{12054D86-304E-4CAA-BCD1-11EA98FC71AE}" destId="{0FD396E3-BB13-44AB-A710-1E4983C295E5}" srcOrd="0" destOrd="0" presId="urn:microsoft.com/office/officeart/2018/2/layout/IconCircleList"/>
    <dgm:cxn modelId="{F38E3434-E078-4976-BE48-7429938180E2}" srcId="{AE3323F7-D035-4B07-9ECD-4B4924FF8E0B}" destId="{12054D86-304E-4CAA-BCD1-11EA98FC71AE}" srcOrd="1" destOrd="0" parTransId="{0EDD5757-DA3F-4A07-947E-09F6095F79B7}" sibTransId="{93C2DB49-2C85-4E18-A068-FD5990FE4A6F}"/>
    <dgm:cxn modelId="{E1A2263E-0F66-47EF-A42F-92FD135234F9}" type="presOf" srcId="{AE3323F7-D035-4B07-9ECD-4B4924FF8E0B}" destId="{2E80A348-2ABA-411C-9663-9580AAE231AE}" srcOrd="0" destOrd="0" presId="urn:microsoft.com/office/officeart/2018/2/layout/IconCircleList"/>
    <dgm:cxn modelId="{F09D1C7B-3CBA-453C-A515-1CE87EEAE28F}" type="presOf" srcId="{8C5A497F-1E41-4BAB-B23C-E22636C8BF4A}" destId="{8ADE8DC2-916D-4D89-A764-652148BBE6F5}" srcOrd="0" destOrd="0" presId="urn:microsoft.com/office/officeart/2018/2/layout/IconCircleList"/>
    <dgm:cxn modelId="{1A9A2689-C8D2-4E12-967E-2E036DD16318}" srcId="{AE3323F7-D035-4B07-9ECD-4B4924FF8E0B}" destId="{48E0CD69-7E23-44DD-B8C5-13976DE45EF9}" srcOrd="2" destOrd="0" parTransId="{17BDD676-73CB-473D-BC54-66CDA28F4FB5}" sibTransId="{EF24F94F-8F80-4DC7-9F9A-B2B198F7984C}"/>
    <dgm:cxn modelId="{BC0BA9C0-1099-4F69-BA1D-116787593480}" type="presOf" srcId="{93C2DB49-2C85-4E18-A068-FD5990FE4A6F}" destId="{BD81DBA7-A161-496A-AB6C-1E53262C8FA8}" srcOrd="0" destOrd="0" presId="urn:microsoft.com/office/officeart/2018/2/layout/IconCircleList"/>
    <dgm:cxn modelId="{D3A24DC5-DF47-4BA5-B941-D64D86B1706F}" type="presOf" srcId="{5E9C99F0-4B2A-495E-B95E-51AD58D3079B}" destId="{76414883-0D57-4512-9E54-FF6518301E92}" srcOrd="0" destOrd="0" presId="urn:microsoft.com/office/officeart/2018/2/layout/IconCircleList"/>
    <dgm:cxn modelId="{E89378D2-4A1B-4BF3-B1D9-9AACA0E4C740}" type="presOf" srcId="{48E0CD69-7E23-44DD-B8C5-13976DE45EF9}" destId="{0082B961-0C62-45AF-8C2F-8CEC2F2EC2BB}" srcOrd="0" destOrd="0" presId="urn:microsoft.com/office/officeart/2018/2/layout/IconCircleList"/>
    <dgm:cxn modelId="{1C8A41F1-2508-4B9A-88E2-8EA8DE7A3B83}" srcId="{AE3323F7-D035-4B07-9ECD-4B4924FF8E0B}" destId="{5E9C99F0-4B2A-495E-B95E-51AD58D3079B}" srcOrd="0" destOrd="0" parTransId="{B0B46FEB-CB32-4B46-BF9D-8F1430BD55A6}" sibTransId="{C9364F97-7ACE-4392-8961-07EAC794DB23}"/>
    <dgm:cxn modelId="{B5F704F3-873B-4F38-9E25-4F030E654DEF}" type="presOf" srcId="{EF24F94F-8F80-4DC7-9F9A-B2B198F7984C}" destId="{65163950-207F-4667-B1C1-353A7EF3F4C1}" srcOrd="0" destOrd="0" presId="urn:microsoft.com/office/officeart/2018/2/layout/IconCircleList"/>
    <dgm:cxn modelId="{BCBA69F9-FFEF-491B-A20B-CB401D0327C6}" type="presOf" srcId="{C9364F97-7ACE-4392-8961-07EAC794DB23}" destId="{D2E577AE-6352-4AFB-99E5-8AA9C917189D}" srcOrd="0" destOrd="0" presId="urn:microsoft.com/office/officeart/2018/2/layout/IconCircleList"/>
    <dgm:cxn modelId="{299C85FD-AD50-4365-8BBA-4BB67D6FD863}" srcId="{AE3323F7-D035-4B07-9ECD-4B4924FF8E0B}" destId="{8C5A497F-1E41-4BAB-B23C-E22636C8BF4A}" srcOrd="3" destOrd="0" parTransId="{7EB3EAC7-77C7-4ABD-B06D-DF35AC9A7FA6}" sibTransId="{A04232AC-2653-4F61-B894-B394F8FBC3AF}"/>
    <dgm:cxn modelId="{DDE01AEB-6278-45C7-B1B2-DA482BE3F28C}" type="presParOf" srcId="{2E80A348-2ABA-411C-9663-9580AAE231AE}" destId="{E2D177D0-774C-4FBE-BAC2-45EF205D27AC}" srcOrd="0" destOrd="0" presId="urn:microsoft.com/office/officeart/2018/2/layout/IconCircleList"/>
    <dgm:cxn modelId="{6C1EB0E2-B5E1-4179-8755-0310C592FFE8}" type="presParOf" srcId="{E2D177D0-774C-4FBE-BAC2-45EF205D27AC}" destId="{09B0CA58-E96D-4E49-AEBF-4F7239DED3F0}" srcOrd="0" destOrd="0" presId="urn:microsoft.com/office/officeart/2018/2/layout/IconCircleList"/>
    <dgm:cxn modelId="{481833BA-DC14-4D81-847E-47CA2D9B1E90}" type="presParOf" srcId="{09B0CA58-E96D-4E49-AEBF-4F7239DED3F0}" destId="{32B0FD13-DFAA-4130-A4CB-86F8F4A88ABF}" srcOrd="0" destOrd="0" presId="urn:microsoft.com/office/officeart/2018/2/layout/IconCircleList"/>
    <dgm:cxn modelId="{22E40365-B4A0-4BE1-ACF3-A1AAA22AB823}" type="presParOf" srcId="{09B0CA58-E96D-4E49-AEBF-4F7239DED3F0}" destId="{11A010F7-D398-490B-B8FE-41D1B672AD3A}" srcOrd="1" destOrd="0" presId="urn:microsoft.com/office/officeart/2018/2/layout/IconCircleList"/>
    <dgm:cxn modelId="{0A844173-6CD7-4518-88D3-5C8CFBB75304}" type="presParOf" srcId="{09B0CA58-E96D-4E49-AEBF-4F7239DED3F0}" destId="{D198C5D2-1041-4F46-BC44-69483DA62B03}" srcOrd="2" destOrd="0" presId="urn:microsoft.com/office/officeart/2018/2/layout/IconCircleList"/>
    <dgm:cxn modelId="{F446CAA8-A7CE-4CE9-990B-ACD69649C96E}" type="presParOf" srcId="{09B0CA58-E96D-4E49-AEBF-4F7239DED3F0}" destId="{76414883-0D57-4512-9E54-FF6518301E92}" srcOrd="3" destOrd="0" presId="urn:microsoft.com/office/officeart/2018/2/layout/IconCircleList"/>
    <dgm:cxn modelId="{A3D0B373-72D2-4E93-9510-CF17626C8E86}" type="presParOf" srcId="{E2D177D0-774C-4FBE-BAC2-45EF205D27AC}" destId="{D2E577AE-6352-4AFB-99E5-8AA9C917189D}" srcOrd="1" destOrd="0" presId="urn:microsoft.com/office/officeart/2018/2/layout/IconCircleList"/>
    <dgm:cxn modelId="{73FCADE8-02A3-4D37-B9BA-081D53843A26}" type="presParOf" srcId="{E2D177D0-774C-4FBE-BAC2-45EF205D27AC}" destId="{ECB0628F-3D48-4E46-840C-63F20AA7CABB}" srcOrd="2" destOrd="0" presId="urn:microsoft.com/office/officeart/2018/2/layout/IconCircleList"/>
    <dgm:cxn modelId="{03578BB9-21BD-4FDC-A665-B8346A403770}" type="presParOf" srcId="{ECB0628F-3D48-4E46-840C-63F20AA7CABB}" destId="{D0A56D8E-D153-42E2-888C-7AA47328583F}" srcOrd="0" destOrd="0" presId="urn:microsoft.com/office/officeart/2018/2/layout/IconCircleList"/>
    <dgm:cxn modelId="{84250711-77C2-410A-BB77-E1D3EC30FAA0}" type="presParOf" srcId="{ECB0628F-3D48-4E46-840C-63F20AA7CABB}" destId="{5C9B0E2A-44B3-43F1-A0C8-8501D522D7B8}" srcOrd="1" destOrd="0" presId="urn:microsoft.com/office/officeart/2018/2/layout/IconCircleList"/>
    <dgm:cxn modelId="{5C1921D4-9804-443F-ADED-9F55490837DB}" type="presParOf" srcId="{ECB0628F-3D48-4E46-840C-63F20AA7CABB}" destId="{748876F1-8B78-4C5A-AF65-B190F162DB15}" srcOrd="2" destOrd="0" presId="urn:microsoft.com/office/officeart/2018/2/layout/IconCircleList"/>
    <dgm:cxn modelId="{BC280EC1-B0B0-4340-B820-4DF27785467F}" type="presParOf" srcId="{ECB0628F-3D48-4E46-840C-63F20AA7CABB}" destId="{0FD396E3-BB13-44AB-A710-1E4983C295E5}" srcOrd="3" destOrd="0" presId="urn:microsoft.com/office/officeart/2018/2/layout/IconCircleList"/>
    <dgm:cxn modelId="{AFC93179-555C-449B-8F22-1B2D437BE2A9}" type="presParOf" srcId="{E2D177D0-774C-4FBE-BAC2-45EF205D27AC}" destId="{BD81DBA7-A161-496A-AB6C-1E53262C8FA8}" srcOrd="3" destOrd="0" presId="urn:microsoft.com/office/officeart/2018/2/layout/IconCircleList"/>
    <dgm:cxn modelId="{16E71354-E94C-4593-A1BE-3CFA432FBB7B}" type="presParOf" srcId="{E2D177D0-774C-4FBE-BAC2-45EF205D27AC}" destId="{E442D121-6760-4F9F-A61D-7D7BCB5CC4C4}" srcOrd="4" destOrd="0" presId="urn:microsoft.com/office/officeart/2018/2/layout/IconCircleList"/>
    <dgm:cxn modelId="{1D71D06A-FAFF-4F90-AC76-23FAF95056AA}" type="presParOf" srcId="{E442D121-6760-4F9F-A61D-7D7BCB5CC4C4}" destId="{06265393-86F7-4718-9926-7E7C7A3D3E7C}" srcOrd="0" destOrd="0" presId="urn:microsoft.com/office/officeart/2018/2/layout/IconCircleList"/>
    <dgm:cxn modelId="{95CE569C-50FD-4AF3-A61E-C5CB1FBC996F}" type="presParOf" srcId="{E442D121-6760-4F9F-A61D-7D7BCB5CC4C4}" destId="{630D221C-605E-449C-8A6E-4B327330CC77}" srcOrd="1" destOrd="0" presId="urn:microsoft.com/office/officeart/2018/2/layout/IconCircleList"/>
    <dgm:cxn modelId="{1D975C59-162F-4FA2-B4C1-925C5E845746}" type="presParOf" srcId="{E442D121-6760-4F9F-A61D-7D7BCB5CC4C4}" destId="{A57C8B66-0D44-4D0F-A262-D86A3FB8E2E6}" srcOrd="2" destOrd="0" presId="urn:microsoft.com/office/officeart/2018/2/layout/IconCircleList"/>
    <dgm:cxn modelId="{2C1726A9-F3B2-4D21-B38E-620167DAAD8D}" type="presParOf" srcId="{E442D121-6760-4F9F-A61D-7D7BCB5CC4C4}" destId="{0082B961-0C62-45AF-8C2F-8CEC2F2EC2BB}" srcOrd="3" destOrd="0" presId="urn:microsoft.com/office/officeart/2018/2/layout/IconCircleList"/>
    <dgm:cxn modelId="{80F0B402-76AF-4DD7-96FD-CAC8F5DE1943}" type="presParOf" srcId="{E2D177D0-774C-4FBE-BAC2-45EF205D27AC}" destId="{65163950-207F-4667-B1C1-353A7EF3F4C1}" srcOrd="5" destOrd="0" presId="urn:microsoft.com/office/officeart/2018/2/layout/IconCircleList"/>
    <dgm:cxn modelId="{0F84C471-F00D-44E7-BAF3-4F8A30A1190C}" type="presParOf" srcId="{E2D177D0-774C-4FBE-BAC2-45EF205D27AC}" destId="{D810C727-061D-4EAB-A460-E375E6D829C5}" srcOrd="6" destOrd="0" presId="urn:microsoft.com/office/officeart/2018/2/layout/IconCircleList"/>
    <dgm:cxn modelId="{85C0C368-548C-44F0-BAA0-9539FD371E12}" type="presParOf" srcId="{D810C727-061D-4EAB-A460-E375E6D829C5}" destId="{40799FD1-6181-488D-A898-B195C84170AA}" srcOrd="0" destOrd="0" presId="urn:microsoft.com/office/officeart/2018/2/layout/IconCircleList"/>
    <dgm:cxn modelId="{877AB468-2776-46D1-B865-A4F871D9F845}" type="presParOf" srcId="{D810C727-061D-4EAB-A460-E375E6D829C5}" destId="{35EA031D-4CC1-4F42-BDDE-3D64EF39C337}" srcOrd="1" destOrd="0" presId="urn:microsoft.com/office/officeart/2018/2/layout/IconCircleList"/>
    <dgm:cxn modelId="{D68B46A0-2177-45F4-8A2B-EF9C49F8190C}" type="presParOf" srcId="{D810C727-061D-4EAB-A460-E375E6D829C5}" destId="{587B03BC-CD35-4D13-BCB0-FFA4586770E4}" srcOrd="2" destOrd="0" presId="urn:microsoft.com/office/officeart/2018/2/layout/IconCircleList"/>
    <dgm:cxn modelId="{33CBB08E-B814-486B-B88D-35432E56AA71}" type="presParOf" srcId="{D810C727-061D-4EAB-A460-E375E6D829C5}" destId="{8ADE8DC2-916D-4D89-A764-652148BBE6F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1CED17-90CE-4479-9405-25936FE1FA73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7FFAB8F3-7CB9-4216-982C-67A917774279}">
      <dgm:prSet/>
      <dgm:spPr/>
      <dgm:t>
        <a:bodyPr/>
        <a:lstStyle/>
        <a:p>
          <a:pPr>
            <a:defRPr b="1"/>
          </a:pPr>
          <a:r>
            <a:rPr lang="en-US" dirty="0"/>
            <a:t>You will disperse into groups of 3. You have 10-12 minutes to discuss ideas you have for your final paper. Between the 3 of you, pick one topic that you want to share with the class. It can remain anonymous outside the group; the point is to agree on it together.</a:t>
          </a:r>
        </a:p>
      </dgm:t>
    </dgm:pt>
    <dgm:pt modelId="{303CFAA2-03E1-468F-B388-FD38B75883C9}" type="parTrans" cxnId="{0CC23969-7099-4FBB-B1DB-C56C7E98AA0D}">
      <dgm:prSet/>
      <dgm:spPr/>
      <dgm:t>
        <a:bodyPr/>
        <a:lstStyle/>
        <a:p>
          <a:endParaRPr lang="en-US"/>
        </a:p>
      </dgm:t>
    </dgm:pt>
    <dgm:pt modelId="{4A68B841-B664-4122-8BC2-3AC084128C10}" type="sibTrans" cxnId="{0CC23969-7099-4FBB-B1DB-C56C7E98AA0D}">
      <dgm:prSet/>
      <dgm:spPr/>
      <dgm:t>
        <a:bodyPr/>
        <a:lstStyle/>
        <a:p>
          <a:endParaRPr lang="en-US"/>
        </a:p>
      </dgm:t>
    </dgm:pt>
    <dgm:pt modelId="{D68774F6-9745-4BD8-B494-04D47B75DEDC}" type="pres">
      <dgm:prSet presAssocID="{501CED17-90CE-4479-9405-25936FE1FA73}" presName="root" presStyleCnt="0">
        <dgm:presLayoutVars>
          <dgm:dir/>
          <dgm:resizeHandles val="exact"/>
        </dgm:presLayoutVars>
      </dgm:prSet>
      <dgm:spPr/>
    </dgm:pt>
    <dgm:pt modelId="{14BD5797-09CA-47F9-8D72-F705360742BD}" type="pres">
      <dgm:prSet presAssocID="{7FFAB8F3-7CB9-4216-982C-67A917774279}" presName="compNode" presStyleCnt="0"/>
      <dgm:spPr/>
    </dgm:pt>
    <dgm:pt modelId="{5CBCC36B-F7B8-40C4-BB14-5F321BBB4328}" type="pres">
      <dgm:prSet presAssocID="{7FFAB8F3-7CB9-4216-982C-67A917774279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1FB5975D-184C-4052-8850-3B918084CA0F}" type="pres">
      <dgm:prSet presAssocID="{7FFAB8F3-7CB9-4216-982C-67A917774279}" presName="iconSpace" presStyleCnt="0"/>
      <dgm:spPr/>
    </dgm:pt>
    <dgm:pt modelId="{C9341535-3259-4424-9166-DEDF17AD7E64}" type="pres">
      <dgm:prSet presAssocID="{7FFAB8F3-7CB9-4216-982C-67A917774279}" presName="parTx" presStyleLbl="revTx" presStyleIdx="0" presStyleCnt="2">
        <dgm:presLayoutVars>
          <dgm:chMax val="0"/>
          <dgm:chPref val="0"/>
        </dgm:presLayoutVars>
      </dgm:prSet>
      <dgm:spPr/>
    </dgm:pt>
    <dgm:pt modelId="{90332C5C-6626-4D4B-87F0-1FB01BE3F29B}" type="pres">
      <dgm:prSet presAssocID="{7FFAB8F3-7CB9-4216-982C-67A917774279}" presName="txSpace" presStyleCnt="0"/>
      <dgm:spPr/>
    </dgm:pt>
    <dgm:pt modelId="{A12B855A-108E-449E-9077-9996CF1C042A}" type="pres">
      <dgm:prSet presAssocID="{7FFAB8F3-7CB9-4216-982C-67A917774279}" presName="desTx" presStyleLbl="revTx" presStyleIdx="1" presStyleCnt="2">
        <dgm:presLayoutVars/>
      </dgm:prSet>
      <dgm:spPr/>
    </dgm:pt>
  </dgm:ptLst>
  <dgm:cxnLst>
    <dgm:cxn modelId="{44C22B12-F07A-3346-804C-525E1A93B2F8}" type="presOf" srcId="{501CED17-90CE-4479-9405-25936FE1FA73}" destId="{D68774F6-9745-4BD8-B494-04D47B75DEDC}" srcOrd="0" destOrd="0" presId="urn:microsoft.com/office/officeart/2018/2/layout/IconLabelDescriptionList"/>
    <dgm:cxn modelId="{FEC00F38-D130-8C4F-8DFF-AEC2EECCC162}" type="presOf" srcId="{7FFAB8F3-7CB9-4216-982C-67A917774279}" destId="{C9341535-3259-4424-9166-DEDF17AD7E64}" srcOrd="0" destOrd="0" presId="urn:microsoft.com/office/officeart/2018/2/layout/IconLabelDescriptionList"/>
    <dgm:cxn modelId="{0CC23969-7099-4FBB-B1DB-C56C7E98AA0D}" srcId="{501CED17-90CE-4479-9405-25936FE1FA73}" destId="{7FFAB8F3-7CB9-4216-982C-67A917774279}" srcOrd="0" destOrd="0" parTransId="{303CFAA2-03E1-468F-B388-FD38B75883C9}" sibTransId="{4A68B841-B664-4122-8BC2-3AC084128C10}"/>
    <dgm:cxn modelId="{9E321BB0-23E9-8E48-9959-FE35946A60E2}" type="presParOf" srcId="{D68774F6-9745-4BD8-B494-04D47B75DEDC}" destId="{14BD5797-09CA-47F9-8D72-F705360742BD}" srcOrd="0" destOrd="0" presId="urn:microsoft.com/office/officeart/2018/2/layout/IconLabelDescriptionList"/>
    <dgm:cxn modelId="{69AFE1E0-ABB0-E146-AEFF-8E817A13000A}" type="presParOf" srcId="{14BD5797-09CA-47F9-8D72-F705360742BD}" destId="{5CBCC36B-F7B8-40C4-BB14-5F321BBB4328}" srcOrd="0" destOrd="0" presId="urn:microsoft.com/office/officeart/2018/2/layout/IconLabelDescriptionList"/>
    <dgm:cxn modelId="{3E6947F5-9205-E94F-A508-F2E605CAC8F6}" type="presParOf" srcId="{14BD5797-09CA-47F9-8D72-F705360742BD}" destId="{1FB5975D-184C-4052-8850-3B918084CA0F}" srcOrd="1" destOrd="0" presId="urn:microsoft.com/office/officeart/2018/2/layout/IconLabelDescriptionList"/>
    <dgm:cxn modelId="{75BAD16A-4BF1-D749-A378-6A3CBA330C31}" type="presParOf" srcId="{14BD5797-09CA-47F9-8D72-F705360742BD}" destId="{C9341535-3259-4424-9166-DEDF17AD7E64}" srcOrd="2" destOrd="0" presId="urn:microsoft.com/office/officeart/2018/2/layout/IconLabelDescriptionList"/>
    <dgm:cxn modelId="{DB509B8B-1BBB-904E-B32F-30A5DCF18FBC}" type="presParOf" srcId="{14BD5797-09CA-47F9-8D72-F705360742BD}" destId="{90332C5C-6626-4D4B-87F0-1FB01BE3F29B}" srcOrd="3" destOrd="0" presId="urn:microsoft.com/office/officeart/2018/2/layout/IconLabelDescriptionList"/>
    <dgm:cxn modelId="{B1B8EF6F-D5A3-8746-8174-4B59496B1567}" type="presParOf" srcId="{14BD5797-09CA-47F9-8D72-F705360742BD}" destId="{A12B855A-108E-449E-9077-9996CF1C042A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7B524B-5C0D-47AF-9EAC-70D3B14A0E0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1840A91-2CDB-44EC-B5E3-8BBDEA96EB11}">
      <dgm:prSet/>
      <dgm:spPr/>
      <dgm:t>
        <a:bodyPr/>
        <a:lstStyle/>
        <a:p>
          <a:r>
            <a:rPr lang="en-US" b="0" i="0" u="none" dirty="0"/>
            <a:t>Make sure there is enough background information and that research on the topic has been done before.</a:t>
          </a:r>
          <a:endParaRPr lang="en-US" b="0" u="none" dirty="0"/>
        </a:p>
      </dgm:t>
    </dgm:pt>
    <dgm:pt modelId="{EAA74C77-AAB7-456A-B61F-E3E6E2C84C67}" type="parTrans" cxnId="{7391A495-9BF6-4305-8DBC-ED20C6C20E44}">
      <dgm:prSet/>
      <dgm:spPr/>
      <dgm:t>
        <a:bodyPr/>
        <a:lstStyle/>
        <a:p>
          <a:endParaRPr lang="en-US"/>
        </a:p>
      </dgm:t>
    </dgm:pt>
    <dgm:pt modelId="{5A8EBEED-2717-4AB0-8E86-A5ED665C3825}" type="sibTrans" cxnId="{7391A495-9BF6-4305-8DBC-ED20C6C20E44}">
      <dgm:prSet/>
      <dgm:spPr/>
      <dgm:t>
        <a:bodyPr/>
        <a:lstStyle/>
        <a:p>
          <a:endParaRPr lang="en-US"/>
        </a:p>
      </dgm:t>
    </dgm:pt>
    <dgm:pt modelId="{DF3E2E4D-67DB-41B0-A3C5-A40C361DD2A2}">
      <dgm:prSet/>
      <dgm:spPr/>
      <dgm:t>
        <a:bodyPr/>
        <a:lstStyle/>
        <a:p>
          <a:r>
            <a:rPr lang="en-US" b="0" i="0"/>
            <a:t>Write down </a:t>
          </a:r>
          <a:r>
            <a:rPr lang="en-US" b="1" i="0" u="sng"/>
            <a:t>a few keywords and their synonyms</a:t>
          </a:r>
          <a:r>
            <a:rPr lang="en-US" b="0" i="0"/>
            <a:t>. Conduct preliminary research in the catalogue or in a database.</a:t>
          </a:r>
          <a:endParaRPr lang="en-US"/>
        </a:p>
      </dgm:t>
    </dgm:pt>
    <dgm:pt modelId="{3122F711-7EFD-4ED1-972B-742D5131768A}" type="parTrans" cxnId="{4DDDA40D-D8D1-4983-9A1A-6705D5D5DBB5}">
      <dgm:prSet/>
      <dgm:spPr/>
      <dgm:t>
        <a:bodyPr/>
        <a:lstStyle/>
        <a:p>
          <a:endParaRPr lang="en-US"/>
        </a:p>
      </dgm:t>
    </dgm:pt>
    <dgm:pt modelId="{63BD21C5-6707-4E2A-9B78-360A244D806C}" type="sibTrans" cxnId="{4DDDA40D-D8D1-4983-9A1A-6705D5D5DBB5}">
      <dgm:prSet/>
      <dgm:spPr/>
      <dgm:t>
        <a:bodyPr/>
        <a:lstStyle/>
        <a:p>
          <a:endParaRPr lang="en-US"/>
        </a:p>
      </dgm:t>
    </dgm:pt>
    <dgm:pt modelId="{8D13ACA4-0804-4009-9DC0-3F91C286AF1E}" type="pres">
      <dgm:prSet presAssocID="{DA7B524B-5C0D-47AF-9EAC-70D3B14A0E0C}" presName="root" presStyleCnt="0">
        <dgm:presLayoutVars>
          <dgm:dir/>
          <dgm:resizeHandles val="exact"/>
        </dgm:presLayoutVars>
      </dgm:prSet>
      <dgm:spPr/>
    </dgm:pt>
    <dgm:pt modelId="{BD0DF76D-8E96-473C-8712-0A87A8FCB7D4}" type="pres">
      <dgm:prSet presAssocID="{01840A91-2CDB-44EC-B5E3-8BBDEA96EB11}" presName="compNode" presStyleCnt="0"/>
      <dgm:spPr/>
    </dgm:pt>
    <dgm:pt modelId="{81F437A7-4AD8-4DEE-BEA9-20159322D5EA}" type="pres">
      <dgm:prSet presAssocID="{01840A91-2CDB-44EC-B5E3-8BBDEA96EB11}" presName="bgRect" presStyleLbl="bgShp" presStyleIdx="0" presStyleCnt="2" custLinFactNeighborX="16230" custLinFactNeighborY="12945"/>
      <dgm:spPr/>
    </dgm:pt>
    <dgm:pt modelId="{7C4B53B7-87E0-4B06-9ECC-399B3F80BD41}" type="pres">
      <dgm:prSet presAssocID="{01840A91-2CDB-44EC-B5E3-8BBDEA96EB1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3E50A502-0A6F-4483-B84D-03B7A7536102}" type="pres">
      <dgm:prSet presAssocID="{01840A91-2CDB-44EC-B5E3-8BBDEA96EB11}" presName="spaceRect" presStyleCnt="0"/>
      <dgm:spPr/>
    </dgm:pt>
    <dgm:pt modelId="{A09B80BE-FC66-4593-937F-A65E3C83A2BE}" type="pres">
      <dgm:prSet presAssocID="{01840A91-2CDB-44EC-B5E3-8BBDEA96EB11}" presName="parTx" presStyleLbl="revTx" presStyleIdx="0" presStyleCnt="2" custLinFactNeighborX="0" custLinFactNeighborY="12016">
        <dgm:presLayoutVars>
          <dgm:chMax val="0"/>
          <dgm:chPref val="0"/>
        </dgm:presLayoutVars>
      </dgm:prSet>
      <dgm:spPr/>
    </dgm:pt>
    <dgm:pt modelId="{201E00B6-4FAA-47D5-8680-64D8D783887E}" type="pres">
      <dgm:prSet presAssocID="{5A8EBEED-2717-4AB0-8E86-A5ED665C3825}" presName="sibTrans" presStyleCnt="0"/>
      <dgm:spPr/>
    </dgm:pt>
    <dgm:pt modelId="{FFBF2535-1F0E-4DD4-A777-6F74AF103B83}" type="pres">
      <dgm:prSet presAssocID="{DF3E2E4D-67DB-41B0-A3C5-A40C361DD2A2}" presName="compNode" presStyleCnt="0"/>
      <dgm:spPr/>
    </dgm:pt>
    <dgm:pt modelId="{91F77D69-B921-4C00-A818-CD441CE0754A}" type="pres">
      <dgm:prSet presAssocID="{DF3E2E4D-67DB-41B0-A3C5-A40C361DD2A2}" presName="bgRect" presStyleLbl="bgShp" presStyleIdx="1" presStyleCnt="2"/>
      <dgm:spPr/>
    </dgm:pt>
    <dgm:pt modelId="{EE40E39E-77F7-4821-BF98-0647F05FD536}" type="pres">
      <dgm:prSet presAssocID="{DF3E2E4D-67DB-41B0-A3C5-A40C361DD2A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DAFBF2C4-7B6E-40E8-825F-6CE806DC3304}" type="pres">
      <dgm:prSet presAssocID="{DF3E2E4D-67DB-41B0-A3C5-A40C361DD2A2}" presName="spaceRect" presStyleCnt="0"/>
      <dgm:spPr/>
    </dgm:pt>
    <dgm:pt modelId="{698E11C0-729D-4C37-81E9-5CFFBB52D3B4}" type="pres">
      <dgm:prSet presAssocID="{DF3E2E4D-67DB-41B0-A3C5-A40C361DD2A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DDDA40D-D8D1-4983-9A1A-6705D5D5DBB5}" srcId="{DA7B524B-5C0D-47AF-9EAC-70D3B14A0E0C}" destId="{DF3E2E4D-67DB-41B0-A3C5-A40C361DD2A2}" srcOrd="1" destOrd="0" parTransId="{3122F711-7EFD-4ED1-972B-742D5131768A}" sibTransId="{63BD21C5-6707-4E2A-9B78-360A244D806C}"/>
    <dgm:cxn modelId="{A2B82115-2D4F-45FF-8B21-EFA78292B850}" type="presOf" srcId="{DF3E2E4D-67DB-41B0-A3C5-A40C361DD2A2}" destId="{698E11C0-729D-4C37-81E9-5CFFBB52D3B4}" srcOrd="0" destOrd="0" presId="urn:microsoft.com/office/officeart/2018/2/layout/IconVerticalSolidList"/>
    <dgm:cxn modelId="{6F559218-9411-40B3-A9B7-396897150482}" type="presOf" srcId="{DA7B524B-5C0D-47AF-9EAC-70D3B14A0E0C}" destId="{8D13ACA4-0804-4009-9DC0-3F91C286AF1E}" srcOrd="0" destOrd="0" presId="urn:microsoft.com/office/officeart/2018/2/layout/IconVerticalSolidList"/>
    <dgm:cxn modelId="{7391A495-9BF6-4305-8DBC-ED20C6C20E44}" srcId="{DA7B524B-5C0D-47AF-9EAC-70D3B14A0E0C}" destId="{01840A91-2CDB-44EC-B5E3-8BBDEA96EB11}" srcOrd="0" destOrd="0" parTransId="{EAA74C77-AAB7-456A-B61F-E3E6E2C84C67}" sibTransId="{5A8EBEED-2717-4AB0-8E86-A5ED665C3825}"/>
    <dgm:cxn modelId="{86F3E6C3-D24C-4848-806D-70EE6CA2A335}" type="presOf" srcId="{01840A91-2CDB-44EC-B5E3-8BBDEA96EB11}" destId="{A09B80BE-FC66-4593-937F-A65E3C83A2BE}" srcOrd="0" destOrd="0" presId="urn:microsoft.com/office/officeart/2018/2/layout/IconVerticalSolidList"/>
    <dgm:cxn modelId="{E8474518-7999-48BE-BE42-462B2565BB27}" type="presParOf" srcId="{8D13ACA4-0804-4009-9DC0-3F91C286AF1E}" destId="{BD0DF76D-8E96-473C-8712-0A87A8FCB7D4}" srcOrd="0" destOrd="0" presId="urn:microsoft.com/office/officeart/2018/2/layout/IconVerticalSolidList"/>
    <dgm:cxn modelId="{E96D8E10-4E80-41B2-AF7F-4E126258A59B}" type="presParOf" srcId="{BD0DF76D-8E96-473C-8712-0A87A8FCB7D4}" destId="{81F437A7-4AD8-4DEE-BEA9-20159322D5EA}" srcOrd="0" destOrd="0" presId="urn:microsoft.com/office/officeart/2018/2/layout/IconVerticalSolidList"/>
    <dgm:cxn modelId="{23E5931F-5C31-4ADC-8A71-6954806CD6BF}" type="presParOf" srcId="{BD0DF76D-8E96-473C-8712-0A87A8FCB7D4}" destId="{7C4B53B7-87E0-4B06-9ECC-399B3F80BD41}" srcOrd="1" destOrd="0" presId="urn:microsoft.com/office/officeart/2018/2/layout/IconVerticalSolidList"/>
    <dgm:cxn modelId="{B7B98F92-5283-4719-9BFA-B84452724C85}" type="presParOf" srcId="{BD0DF76D-8E96-473C-8712-0A87A8FCB7D4}" destId="{3E50A502-0A6F-4483-B84D-03B7A7536102}" srcOrd="2" destOrd="0" presId="urn:microsoft.com/office/officeart/2018/2/layout/IconVerticalSolidList"/>
    <dgm:cxn modelId="{A610FD8A-829E-4AA7-B4FB-1E4950A66D61}" type="presParOf" srcId="{BD0DF76D-8E96-473C-8712-0A87A8FCB7D4}" destId="{A09B80BE-FC66-4593-937F-A65E3C83A2BE}" srcOrd="3" destOrd="0" presId="urn:microsoft.com/office/officeart/2018/2/layout/IconVerticalSolidList"/>
    <dgm:cxn modelId="{98C411D8-826B-42E2-A883-0C89AA285536}" type="presParOf" srcId="{8D13ACA4-0804-4009-9DC0-3F91C286AF1E}" destId="{201E00B6-4FAA-47D5-8680-64D8D783887E}" srcOrd="1" destOrd="0" presId="urn:microsoft.com/office/officeart/2018/2/layout/IconVerticalSolidList"/>
    <dgm:cxn modelId="{4CFB2339-8F02-4102-BD53-DD00A3888546}" type="presParOf" srcId="{8D13ACA4-0804-4009-9DC0-3F91C286AF1E}" destId="{FFBF2535-1F0E-4DD4-A777-6F74AF103B83}" srcOrd="2" destOrd="0" presId="urn:microsoft.com/office/officeart/2018/2/layout/IconVerticalSolidList"/>
    <dgm:cxn modelId="{60725D18-2A45-42C3-888C-FDC81A9EF5BC}" type="presParOf" srcId="{FFBF2535-1F0E-4DD4-A777-6F74AF103B83}" destId="{91F77D69-B921-4C00-A818-CD441CE0754A}" srcOrd="0" destOrd="0" presId="urn:microsoft.com/office/officeart/2018/2/layout/IconVerticalSolidList"/>
    <dgm:cxn modelId="{A19C529C-EE26-4446-AF90-4D025D8F4D21}" type="presParOf" srcId="{FFBF2535-1F0E-4DD4-A777-6F74AF103B83}" destId="{EE40E39E-77F7-4821-BF98-0647F05FD536}" srcOrd="1" destOrd="0" presId="urn:microsoft.com/office/officeart/2018/2/layout/IconVerticalSolidList"/>
    <dgm:cxn modelId="{07D4C3C2-E154-4175-BF49-26E83857CDEC}" type="presParOf" srcId="{FFBF2535-1F0E-4DD4-A777-6F74AF103B83}" destId="{DAFBF2C4-7B6E-40E8-825F-6CE806DC3304}" srcOrd="2" destOrd="0" presId="urn:microsoft.com/office/officeart/2018/2/layout/IconVerticalSolidList"/>
    <dgm:cxn modelId="{9B9A2AD0-1549-4B82-8C5F-BF9AFFA8020E}" type="presParOf" srcId="{FFBF2535-1F0E-4DD4-A777-6F74AF103B83}" destId="{698E11C0-729D-4C37-81E9-5CFFBB52D3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0FD13-DFAA-4130-A4CB-86F8F4A88ABF}">
      <dsp:nvSpPr>
        <dsp:cNvPr id="0" name=""/>
        <dsp:cNvSpPr/>
      </dsp:nvSpPr>
      <dsp:spPr>
        <a:xfrm>
          <a:off x="37938" y="380106"/>
          <a:ext cx="1245903" cy="12459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A010F7-D398-490B-B8FE-41D1B672AD3A}">
      <dsp:nvSpPr>
        <dsp:cNvPr id="0" name=""/>
        <dsp:cNvSpPr/>
      </dsp:nvSpPr>
      <dsp:spPr>
        <a:xfrm>
          <a:off x="299578" y="641746"/>
          <a:ext cx="722624" cy="7226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414883-0D57-4512-9E54-FF6518301E92}">
      <dsp:nvSpPr>
        <dsp:cNvPr id="0" name=""/>
        <dsp:cNvSpPr/>
      </dsp:nvSpPr>
      <dsp:spPr>
        <a:xfrm>
          <a:off x="1550821" y="380106"/>
          <a:ext cx="2936773" cy="124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It is interesting to YOU!</a:t>
          </a:r>
          <a:endParaRPr lang="en-US" sz="2100" kern="1200"/>
        </a:p>
      </dsp:txBody>
      <dsp:txXfrm>
        <a:off x="1550821" y="380106"/>
        <a:ext cx="2936773" cy="1245903"/>
      </dsp:txXfrm>
    </dsp:sp>
    <dsp:sp modelId="{D0A56D8E-D153-42E2-888C-7AA47328583F}">
      <dsp:nvSpPr>
        <dsp:cNvPr id="0" name=""/>
        <dsp:cNvSpPr/>
      </dsp:nvSpPr>
      <dsp:spPr>
        <a:xfrm>
          <a:off x="4999305" y="380106"/>
          <a:ext cx="1245903" cy="12459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B0E2A-44B3-43F1-A0C8-8501D522D7B8}">
      <dsp:nvSpPr>
        <dsp:cNvPr id="0" name=""/>
        <dsp:cNvSpPr/>
      </dsp:nvSpPr>
      <dsp:spPr>
        <a:xfrm>
          <a:off x="5260945" y="641746"/>
          <a:ext cx="722624" cy="7226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396E3-BB13-44AB-A710-1E4983C295E5}">
      <dsp:nvSpPr>
        <dsp:cNvPr id="0" name=""/>
        <dsp:cNvSpPr/>
      </dsp:nvSpPr>
      <dsp:spPr>
        <a:xfrm>
          <a:off x="6512188" y="380106"/>
          <a:ext cx="2936773" cy="124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It is related to the course.</a:t>
          </a:r>
          <a:endParaRPr lang="en-US" sz="2100" kern="1200"/>
        </a:p>
      </dsp:txBody>
      <dsp:txXfrm>
        <a:off x="6512188" y="380106"/>
        <a:ext cx="2936773" cy="1245903"/>
      </dsp:txXfrm>
    </dsp:sp>
    <dsp:sp modelId="{06265393-86F7-4718-9926-7E7C7A3D3E7C}">
      <dsp:nvSpPr>
        <dsp:cNvPr id="0" name=""/>
        <dsp:cNvSpPr/>
      </dsp:nvSpPr>
      <dsp:spPr>
        <a:xfrm>
          <a:off x="37938" y="2292087"/>
          <a:ext cx="1245903" cy="12459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D221C-605E-449C-8A6E-4B327330CC77}">
      <dsp:nvSpPr>
        <dsp:cNvPr id="0" name=""/>
        <dsp:cNvSpPr/>
      </dsp:nvSpPr>
      <dsp:spPr>
        <a:xfrm>
          <a:off x="299578" y="2553727"/>
          <a:ext cx="722624" cy="7226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2B961-0C62-45AF-8C2F-8CEC2F2EC2BB}">
      <dsp:nvSpPr>
        <dsp:cNvPr id="0" name=""/>
        <dsp:cNvSpPr/>
      </dsp:nvSpPr>
      <dsp:spPr>
        <a:xfrm>
          <a:off x="1550821" y="2292087"/>
          <a:ext cx="2936773" cy="124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It is well defined/scoped out (not too narrow, not too broad).</a:t>
          </a:r>
          <a:endParaRPr lang="en-US" sz="2100" kern="1200"/>
        </a:p>
      </dsp:txBody>
      <dsp:txXfrm>
        <a:off x="1550821" y="2292087"/>
        <a:ext cx="2936773" cy="1245903"/>
      </dsp:txXfrm>
    </dsp:sp>
    <dsp:sp modelId="{40799FD1-6181-488D-A898-B195C84170AA}">
      <dsp:nvSpPr>
        <dsp:cNvPr id="0" name=""/>
        <dsp:cNvSpPr/>
      </dsp:nvSpPr>
      <dsp:spPr>
        <a:xfrm>
          <a:off x="4999305" y="2292087"/>
          <a:ext cx="1245903" cy="12459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EA031D-4CC1-4F42-BDDE-3D64EF39C337}">
      <dsp:nvSpPr>
        <dsp:cNvPr id="0" name=""/>
        <dsp:cNvSpPr/>
      </dsp:nvSpPr>
      <dsp:spPr>
        <a:xfrm>
          <a:off x="5260945" y="2553727"/>
          <a:ext cx="722624" cy="7226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E8DC2-916D-4D89-A764-652148BBE6F5}">
      <dsp:nvSpPr>
        <dsp:cNvPr id="0" name=""/>
        <dsp:cNvSpPr/>
      </dsp:nvSpPr>
      <dsp:spPr>
        <a:xfrm>
          <a:off x="6512188" y="2292087"/>
          <a:ext cx="2936773" cy="1245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/>
            <a:t>You have verified that there is enough credible information on the topic to support your research.</a:t>
          </a:r>
          <a:endParaRPr lang="en-US" sz="2100" kern="1200"/>
        </a:p>
      </dsp:txBody>
      <dsp:txXfrm>
        <a:off x="6512188" y="2292087"/>
        <a:ext cx="2936773" cy="12459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CC36B-F7B8-40C4-BB14-5F321BBB4328}">
      <dsp:nvSpPr>
        <dsp:cNvPr id="0" name=""/>
        <dsp:cNvSpPr/>
      </dsp:nvSpPr>
      <dsp:spPr>
        <a:xfrm>
          <a:off x="922988" y="438739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341535-3259-4424-9166-DEDF17AD7E64}">
      <dsp:nvSpPr>
        <dsp:cNvPr id="0" name=""/>
        <dsp:cNvSpPr/>
      </dsp:nvSpPr>
      <dsp:spPr>
        <a:xfrm>
          <a:off x="922988" y="2105280"/>
          <a:ext cx="4320000" cy="1113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You will disperse into groups of 3. You have 10-12 minutes to discuss ideas you have for your final paper. Between the 3 of you, pick one topic that you want to share with the class. It can remain anonymous outside the group; the point is to agree on it together.</a:t>
          </a:r>
        </a:p>
      </dsp:txBody>
      <dsp:txXfrm>
        <a:off x="922988" y="2105280"/>
        <a:ext cx="4320000" cy="1113750"/>
      </dsp:txXfrm>
    </dsp:sp>
    <dsp:sp modelId="{A12B855A-108E-449E-9077-9996CF1C042A}">
      <dsp:nvSpPr>
        <dsp:cNvPr id="0" name=""/>
        <dsp:cNvSpPr/>
      </dsp:nvSpPr>
      <dsp:spPr>
        <a:xfrm>
          <a:off x="922988" y="3290909"/>
          <a:ext cx="4320000" cy="741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437A7-4AD8-4DEE-BEA9-20159322D5EA}">
      <dsp:nvSpPr>
        <dsp:cNvPr id="0" name=""/>
        <dsp:cNvSpPr/>
      </dsp:nvSpPr>
      <dsp:spPr>
        <a:xfrm>
          <a:off x="0" y="1101408"/>
          <a:ext cx="6096000" cy="16411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4B53B7-87E0-4B06-9ECC-399B3F80BD41}">
      <dsp:nvSpPr>
        <dsp:cNvPr id="0" name=""/>
        <dsp:cNvSpPr/>
      </dsp:nvSpPr>
      <dsp:spPr>
        <a:xfrm>
          <a:off x="496450" y="1258220"/>
          <a:ext cx="902636" cy="9026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B80BE-FC66-4593-937F-A65E3C83A2BE}">
      <dsp:nvSpPr>
        <dsp:cNvPr id="0" name=""/>
        <dsp:cNvSpPr/>
      </dsp:nvSpPr>
      <dsp:spPr>
        <a:xfrm>
          <a:off x="1895536" y="1086161"/>
          <a:ext cx="4200463" cy="1641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689" tIns="173689" rIns="173689" bIns="17368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u="none" kern="1200" dirty="0"/>
            <a:t>Make sure there is enough background information and that research on the topic has been done before.</a:t>
          </a:r>
          <a:endParaRPr lang="en-US" sz="2300" b="0" u="none" kern="1200" dirty="0"/>
        </a:p>
      </dsp:txBody>
      <dsp:txXfrm>
        <a:off x="1895536" y="1086161"/>
        <a:ext cx="4200463" cy="1641157"/>
      </dsp:txXfrm>
    </dsp:sp>
    <dsp:sp modelId="{91F77D69-B921-4C00-A818-CD441CE0754A}">
      <dsp:nvSpPr>
        <dsp:cNvPr id="0" name=""/>
        <dsp:cNvSpPr/>
      </dsp:nvSpPr>
      <dsp:spPr>
        <a:xfrm>
          <a:off x="0" y="2940407"/>
          <a:ext cx="6096000" cy="16411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0E39E-77F7-4821-BF98-0647F05FD536}">
      <dsp:nvSpPr>
        <dsp:cNvPr id="0" name=""/>
        <dsp:cNvSpPr/>
      </dsp:nvSpPr>
      <dsp:spPr>
        <a:xfrm>
          <a:off x="496450" y="3309667"/>
          <a:ext cx="902636" cy="9026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E11C0-729D-4C37-81E9-5CFFBB52D3B4}">
      <dsp:nvSpPr>
        <dsp:cNvPr id="0" name=""/>
        <dsp:cNvSpPr/>
      </dsp:nvSpPr>
      <dsp:spPr>
        <a:xfrm>
          <a:off x="1895536" y="2940407"/>
          <a:ext cx="4200463" cy="1641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689" tIns="173689" rIns="173689" bIns="17368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Write down </a:t>
          </a:r>
          <a:r>
            <a:rPr lang="en-US" sz="2300" b="1" i="0" u="sng" kern="1200"/>
            <a:t>a few keywords and their synonyms</a:t>
          </a:r>
          <a:r>
            <a:rPr lang="en-US" sz="2300" b="0" i="0" kern="1200"/>
            <a:t>. Conduct preliminary research in the catalogue or in a database.</a:t>
          </a:r>
          <a:endParaRPr lang="en-US" sz="2300" kern="1200"/>
        </a:p>
      </dsp:txBody>
      <dsp:txXfrm>
        <a:off x="1895536" y="2940407"/>
        <a:ext cx="4200463" cy="1641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35591-A9F7-834A-AD9F-900DEA2977D1}" type="datetimeFigureOut">
              <a:rPr lang="en-US" smtClean="0"/>
              <a:t>4/18/24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97E2A-DFEF-124F-8F9C-CF522E213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3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Example: What are the similarities and differences between Impressionism and </a:t>
            </a:r>
            <a:r>
              <a:rPr lang="en-US" dirty="0" err="1"/>
              <a:t>CoBrA</a:t>
            </a:r>
            <a:r>
              <a:rPr lang="en-US" dirty="0"/>
              <a:t>? Has anyone written on this?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410DE-FEF1-A447-9AA2-D2C19E42E0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03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 them 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97E2A-DFEF-124F-8F9C-CF522E2134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4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15-20 minutes writing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97E2A-DFEF-124F-8F9C-CF522E2134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17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15-20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97E2A-DFEF-124F-8F9C-CF522E2134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4/18/24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3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5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5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7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6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8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4/18/24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2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4/18/24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6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4/18/24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7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3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2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8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8" r:id="rId6"/>
    <p:sldLayoutId id="2147483743" r:id="rId7"/>
    <p:sldLayoutId id="2147483744" r:id="rId8"/>
    <p:sldLayoutId id="2147483745" r:id="rId9"/>
    <p:sldLayoutId id="2147483747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4993B-BFAE-703D-7787-08C23082D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3687878"/>
            <a:ext cx="8115299" cy="1265404"/>
          </a:xfrm>
        </p:spPr>
        <p:txBody>
          <a:bodyPr>
            <a:normAutofit/>
          </a:bodyPr>
          <a:lstStyle/>
          <a:p>
            <a:r>
              <a:rPr lang="en-US" dirty="0"/>
              <a:t>OER Writing Class 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594FAF-77D1-F35B-1601-767A3F065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4953282"/>
            <a:ext cx="6781800" cy="761118"/>
          </a:xfrm>
        </p:spPr>
        <p:txBody>
          <a:bodyPr>
            <a:normAutofit/>
          </a:bodyPr>
          <a:lstStyle/>
          <a:p>
            <a:r>
              <a:rPr lang="en-US" dirty="0"/>
              <a:t>Modern Art, April 18th, 2024</a:t>
            </a:r>
          </a:p>
        </p:txBody>
      </p:sp>
      <p:pic>
        <p:nvPicPr>
          <p:cNvPr id="4" name="Picture 3" descr="Pink and blue clouds">
            <a:extLst>
              <a:ext uri="{FF2B5EF4-FFF2-40B4-BE49-F238E27FC236}">
                <a16:creationId xmlns:a16="http://schemas.microsoft.com/office/drawing/2014/main" id="{5F12631B-DEF6-A38E-E071-B95493A93D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22"/>
          <a:stretch/>
        </p:blipFill>
        <p:spPr>
          <a:xfrm>
            <a:off x="4119839" y="1371600"/>
            <a:ext cx="3938253" cy="222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18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891A2-78B7-1B55-E5ED-A77C7891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3 sources (no more than 3 for this activity)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9A37E-1896-8969-7CBE-257A97791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these sources connect with one another? </a:t>
            </a:r>
          </a:p>
          <a:p>
            <a:r>
              <a:rPr lang="en-US" dirty="0"/>
              <a:t>What are similar terms that all the authors of your source use? </a:t>
            </a:r>
          </a:p>
          <a:p>
            <a:r>
              <a:rPr lang="en-US" dirty="0"/>
              <a:t>What do these sources add to your research topic? </a:t>
            </a:r>
          </a:p>
        </p:txBody>
      </p:sp>
    </p:spTree>
    <p:extLst>
      <p:ext uri="{BB962C8B-B14F-4D97-AF65-F5344CB8AC3E}">
        <p14:creationId xmlns:p14="http://schemas.microsoft.com/office/powerpoint/2010/main" val="1765429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90FDB-93BE-D525-CAF0-9F8BB994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class: May 2nd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39A22-695F-7345-657C-F8A9F960A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Come with your research question ready to go</a:t>
            </a:r>
          </a:p>
          <a:p>
            <a:r>
              <a:rPr lang="en-US" dirty="0"/>
              <a:t>We are going to walk through the steps of outlining a paper and create a paper outline in class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9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99289-D130-2CD4-A0A3-A60C7A38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of class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9B428-8BD3-08BD-ACB0-6BC9C2854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learn how to work with a topic, idea, or artwork and formulate a research question </a:t>
            </a:r>
          </a:p>
          <a:p>
            <a:r>
              <a:rPr lang="en-US" dirty="0"/>
              <a:t>To eliminate the ‘fear of the blank page’ that comes with writing </a:t>
            </a:r>
          </a:p>
        </p:txBody>
      </p:sp>
    </p:spTree>
    <p:extLst>
      <p:ext uri="{BB962C8B-B14F-4D97-AF65-F5344CB8AC3E}">
        <p14:creationId xmlns:p14="http://schemas.microsoft.com/office/powerpoint/2010/main" val="32824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C6DB943-79CD-46F9-83E1-9610EB176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200" y="0"/>
            <a:ext cx="67818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772BB4-74DF-410F-5D6E-B7AE326F5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1653" y="685801"/>
            <a:ext cx="4291167" cy="43209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cap="all" spc="300" baseline="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How to approach an argument: </a:t>
            </a:r>
            <a:br>
              <a:rPr lang="en-US" sz="3600" kern="1200" cap="all" spc="300" baseline="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br>
              <a:rPr lang="en-US" sz="3600" kern="1200" cap="all" spc="300" baseline="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cap="all" spc="300" baseline="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The Research question</a:t>
            </a:r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A0F7BEC2-2892-E256-0213-746CD13B62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1" y="1383751"/>
            <a:ext cx="4090498" cy="409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887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22CE-8FF5-5262-091B-FD80A920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What makes a research question strong?</a:t>
            </a:r>
            <a:b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</a:b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4B93B76-83AE-5817-FE3B-45013E27BF0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71599" y="2254103"/>
          <a:ext cx="9486901" cy="391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978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CD255-DC88-69EF-11C7-8001918E1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0200" y="496047"/>
            <a:ext cx="6119904" cy="1027953"/>
          </a:xfrm>
        </p:spPr>
        <p:txBody>
          <a:bodyPr>
            <a:normAutofit/>
          </a:bodyPr>
          <a:lstStyle/>
          <a:p>
            <a:pPr algn="ctr"/>
            <a:r>
              <a:rPr lang="en-US" sz="2700"/>
              <a:t>What are your research paper topic ideas?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39C12F-BDDF-0E09-6977-08777E6A90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718695"/>
              </p:ext>
            </p:extLst>
          </p:nvPr>
        </p:nvGraphicFramePr>
        <p:xfrm>
          <a:off x="5364126" y="1817153"/>
          <a:ext cx="6165978" cy="447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20353F3-C2EC-360E-E6DD-B0FB9D50DACB}"/>
              </a:ext>
            </a:extLst>
          </p:cNvPr>
          <p:cNvSpPr txBox="1"/>
          <p:nvPr/>
        </p:nvSpPr>
        <p:spPr>
          <a:xfrm>
            <a:off x="259080" y="259080"/>
            <a:ext cx="42214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Questions to ask your peers:</a:t>
            </a:r>
          </a:p>
          <a:p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What topics are you thinking of?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How does this relate to your interests outside of coursework?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How did you produce this topic? (even if its as simple as, I ‘googled’ it, tell your classmates this!)</a:t>
            </a:r>
          </a:p>
        </p:txBody>
      </p:sp>
    </p:spTree>
    <p:extLst>
      <p:ext uri="{BB962C8B-B14F-4D97-AF65-F5344CB8AC3E}">
        <p14:creationId xmlns:p14="http://schemas.microsoft.com/office/powerpoint/2010/main" val="2108895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C0C-7717-085E-010B-FEAFA02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topics?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B9C1C-2A1B-9A03-B3CB-A5482B96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0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E646A7-D148-4320-A501-0291AA75A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799"/>
            <a:ext cx="10820400" cy="1371601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DC2E3F-FABD-4D5F-CA11-1D3CA62D5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045" y="947223"/>
            <a:ext cx="9394874" cy="928467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/>
              <a:t>Step 1. Your group has a topic. </a:t>
            </a:r>
            <a:br>
              <a:rPr lang="en-US" sz="3000" dirty="0"/>
            </a:br>
            <a:r>
              <a:rPr lang="en-US" sz="3000" dirty="0"/>
              <a:t>Now what?</a:t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3E1A7-2988-2D7B-4647-B917D7C1EE23}"/>
              </a:ext>
            </a:extLst>
          </p:cNvPr>
          <p:cNvSpPr>
            <a:spLocks/>
          </p:cNvSpPr>
          <p:nvPr/>
        </p:nvSpPr>
        <p:spPr>
          <a:xfrm>
            <a:off x="794658" y="2318825"/>
            <a:ext cx="4796673" cy="40370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defTabSz="749808">
              <a:lnSpc>
                <a:spcPct val="90000"/>
              </a:lnSpc>
              <a:spcAft>
                <a:spcPts val="600"/>
              </a:spcAft>
            </a:pPr>
            <a:r>
              <a:rPr lang="en-US" sz="2000" b="1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Is it an artwork or artworks? Answer these:</a:t>
            </a:r>
          </a:p>
          <a:p>
            <a:pPr marL="660654" lvl="1" indent="-285750" defTabSz="74980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When, where and why was the work made? By whom and for whom? </a:t>
            </a:r>
          </a:p>
          <a:p>
            <a:pPr marL="660654" lvl="1" indent="-285750" defTabSz="74980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Where would the work originally have been seen?</a:t>
            </a:r>
          </a:p>
          <a:p>
            <a:pPr marL="660654" lvl="1" indent="-285750" defTabSz="74980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Does the title help illuminate the meaning of the work? What about the physical and visual qualities?</a:t>
            </a:r>
          </a:p>
          <a:p>
            <a:pPr marL="660654" lvl="1" indent="-285750" defTabSz="74980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What is the subject matter? </a:t>
            </a:r>
          </a:p>
          <a:p>
            <a:pPr marL="660654" lvl="1" indent="-285750" defTabSz="74980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What is the social and political context in which this artwork was made? Was there a significant war or other event during this time?</a:t>
            </a:r>
            <a:endParaRPr lang="en-US" sz="2000" dirty="0">
              <a:latin typeface="+mj-l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B112348-0BBA-195E-F22F-45BBC6027D14}"/>
              </a:ext>
            </a:extLst>
          </p:cNvPr>
          <p:cNvSpPr txBox="1">
            <a:spLocks/>
          </p:cNvSpPr>
          <p:nvPr/>
        </p:nvSpPr>
        <p:spPr>
          <a:xfrm>
            <a:off x="6470426" y="2362370"/>
            <a:ext cx="4926915" cy="3809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7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749808">
              <a:spcBef>
                <a:spcPts val="820"/>
              </a:spcBef>
              <a:buNone/>
            </a:pPr>
            <a:r>
              <a:rPr lang="en-US" b="1" kern="12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Is it a concept or art movement? Answer these: </a:t>
            </a:r>
          </a:p>
          <a:p>
            <a:pPr marL="562356" lvl="1" indent="-187452" defTabSz="749808">
              <a:spcBef>
                <a:spcPts val="410"/>
              </a:spcBef>
            </a:pPr>
            <a:r>
              <a:rPr lang="en-US" sz="2400" kern="12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What are the key characteristics of this moment or concept?</a:t>
            </a:r>
          </a:p>
          <a:p>
            <a:pPr marL="562356" lvl="1" indent="-187452" defTabSz="749808">
              <a:spcBef>
                <a:spcPts val="410"/>
              </a:spcBef>
            </a:pPr>
            <a:r>
              <a:rPr lang="en-US" sz="2400" kern="12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How would you describe it in your own words?</a:t>
            </a:r>
          </a:p>
          <a:p>
            <a:pPr marL="562356" lvl="1" indent="-187452" defTabSz="749808">
              <a:spcBef>
                <a:spcPts val="410"/>
              </a:spcBef>
            </a:pPr>
            <a:r>
              <a:rPr lang="en-US" sz="2400" kern="12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What is a a non-art related fact that connects to your art concept or art movement?</a:t>
            </a:r>
          </a:p>
          <a:p>
            <a:pPr marL="562356" lvl="1" indent="-187452" defTabSz="749808">
              <a:spcBef>
                <a:spcPts val="410"/>
              </a:spcBef>
            </a:pPr>
            <a:r>
              <a:rPr lang="en-US" sz="2400" kern="1200" dirty="0">
                <a:solidFill>
                  <a:schemeClr val="tx2"/>
                </a:solidFill>
                <a:latin typeface="+mj-lt"/>
                <a:ea typeface="+mn-ea"/>
                <a:cs typeface="+mn-cs"/>
              </a:rPr>
              <a:t>Connect the question with another art movement or contemporary issue in your own life experience, identity, etc.</a:t>
            </a:r>
          </a:p>
          <a:p>
            <a:pPr marL="562356" lvl="1" indent="-187452" defTabSz="749808">
              <a:spcBef>
                <a:spcPts val="410"/>
              </a:spcBef>
            </a:pPr>
            <a:endParaRPr lang="en-US" sz="1700" kern="1200" dirty="0">
              <a:solidFill>
                <a:schemeClr val="tx2"/>
              </a:solidFill>
              <a:latin typeface="+mj-lt"/>
              <a:ea typeface="+mn-ea"/>
              <a:cs typeface="+mn-cs"/>
            </a:endParaRPr>
          </a:p>
          <a:p>
            <a:pPr lvl="1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54600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C4EEB7-B7AF-6C35-7771-5AC898D8E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dirty="0"/>
              <a:t>Step 2. You’ve answered the questions with your group. Now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F316-C8D1-4BC4-0174-261EE3287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>
            <a:normAutofit/>
          </a:bodyPr>
          <a:lstStyle/>
          <a:p>
            <a:r>
              <a:rPr lang="en-US" dirty="0"/>
              <a:t>Pick 5 key words from your notes</a:t>
            </a:r>
          </a:p>
          <a:p>
            <a:r>
              <a:rPr lang="en-US" dirty="0"/>
              <a:t>Give each of those 5 key words a synonym</a:t>
            </a:r>
          </a:p>
          <a:p>
            <a:endParaRPr lang="en-US" dirty="0"/>
          </a:p>
        </p:txBody>
      </p:sp>
      <p:pic>
        <p:nvPicPr>
          <p:cNvPr id="7" name="Graphic 6" descr="Pencil">
            <a:extLst>
              <a:ext uri="{FF2B5EF4-FFF2-40B4-BE49-F238E27FC236}">
                <a16:creationId xmlns:a16="http://schemas.microsoft.com/office/drawing/2014/main" id="{6ECFDF49-B7D8-9BB7-1765-3558A5C1B4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53400" y="2076450"/>
            <a:ext cx="27051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54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E00E3E0-07DA-4A53-8D2F-59983E144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08E438-1624-3A9D-B173-5AFEB91F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01040"/>
            <a:ext cx="3390900" cy="54864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Test your topic doing some research with your peers</a:t>
            </a:r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37B16465-F47B-8B59-D163-C669DEE92F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557302"/>
              </p:ext>
            </p:extLst>
          </p:nvPr>
        </p:nvGraphicFramePr>
        <p:xfrm>
          <a:off x="5410200" y="701675"/>
          <a:ext cx="6096000" cy="5470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8904133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586</Words>
  <Application>Microsoft Macintosh PowerPoint</Application>
  <PresentationFormat>Widescreen</PresentationFormat>
  <Paragraphs>52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Gill Sans MT</vt:lpstr>
      <vt:lpstr>Goudy Old Style</vt:lpstr>
      <vt:lpstr>ClassicFrameVTI</vt:lpstr>
      <vt:lpstr>OER Writing Class Day</vt:lpstr>
      <vt:lpstr>Goal of class today</vt:lpstr>
      <vt:lpstr>How to approach an argument:   The Research question</vt:lpstr>
      <vt:lpstr>What makes a research question strong? </vt:lpstr>
      <vt:lpstr>What are your research paper topic ideas?</vt:lpstr>
      <vt:lpstr>What are the topics?</vt:lpstr>
      <vt:lpstr>Step 1. Your group has a topic.  Now what? </vt:lpstr>
      <vt:lpstr>Step 2. You’ve answered the questions with your group. Now what?</vt:lpstr>
      <vt:lpstr>Test your topic doing some research with your peers</vt:lpstr>
      <vt:lpstr>Choose 3 sources (no more than 3 for this activity)</vt:lpstr>
      <vt:lpstr>Next class: May 2nd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OER Writing Class Day</dc:title>
  <dc:creator>Maura E McCreight</dc:creator>
  <cp:lastModifiedBy>Maura E McCreight</cp:lastModifiedBy>
  <cp:revision>8</cp:revision>
  <dcterms:created xsi:type="dcterms:W3CDTF">2024-04-05T22:08:12Z</dcterms:created>
  <dcterms:modified xsi:type="dcterms:W3CDTF">2024-04-19T00:12:17Z</dcterms:modified>
</cp:coreProperties>
</file>