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1" r:id="rId1"/>
    <p:sldMasterId id="2147483672" r:id="rId2"/>
  </p:sldMasterIdLst>
  <p:notesMasterIdLst>
    <p:notesMasterId r:id="rId8"/>
  </p:notesMasterIdLst>
  <p:sldIdLst>
    <p:sldId id="269" r:id="rId3"/>
    <p:sldId id="270" r:id="rId4"/>
    <p:sldId id="271" r:id="rId5"/>
    <p:sldId id="272" r:id="rId6"/>
    <p:sldId id="273" r:id="rId7"/>
  </p:sldIdLst>
  <p:sldSz cx="9144000" cy="5143500" type="screen16x9"/>
  <p:notesSz cx="6858000" cy="9144000"/>
  <p:embeddedFontLst>
    <p:embeddedFont>
      <p:font typeface="Francois One" panose="020B0604020202020204" charset="0"/>
      <p:regular r:id="rId9"/>
    </p:embeddedFont>
    <p:embeddedFont>
      <p:font typeface="Karla" pitchFamily="2" charset="0"/>
      <p:regular r:id="rId10"/>
      <p:bold r:id="rId11"/>
      <p:italic r:id="rId12"/>
      <p:boldItalic r:id="rId13"/>
    </p:embeddedFont>
    <p:embeddedFont>
      <p:font typeface="Montserrat" panose="000005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rry Ye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89" autoAdjust="0"/>
  </p:normalViewPr>
  <p:slideViewPr>
    <p:cSldViewPr snapToGrid="0">
      <p:cViewPr varScale="1">
        <p:scale>
          <a:sx n="127" d="100"/>
          <a:sy n="127" d="100"/>
        </p:scale>
        <p:origin x="116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3.fntdata"/><Relationship Id="rId5" Type="http://schemas.openxmlformats.org/officeDocument/2006/relationships/slide" Target="slides/slide3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857f33d192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857f33d192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71345236ec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71345236ec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71345236ec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71345236ec_0_3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857f33d192_2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2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857f33d192_2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Goal: To name the steps needed in order to get to a final product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Instructions: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use the sticky notes, drag and drop them from either side of the slide.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Click inside the note to add text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Use one note per idea / step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71345236ec_0_4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71345236ec_0_4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5" name="Google Shape;15;p3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6724950" y="3265700"/>
            <a:ext cx="1906200" cy="103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29" cy="2052675"/>
          </a:xfrm>
          <a:prstGeom prst="rect">
            <a:avLst/>
          </a:prstGeom>
        </p:spPr>
        <p:txBody>
          <a:bodyPr spcFirstLastPara="1" wrap="square" lIns="91475" tIns="91475" rIns="91475" bIns="914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29" cy="792619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29" cy="8417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29" cy="572738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29" cy="3416344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29" cy="572738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82" cy="3416344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82" cy="3416344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29" cy="572738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663"/>
          </a:xfrm>
          <a:prstGeom prst="rect">
            <a:avLst/>
          </a:prstGeom>
        </p:spPr>
        <p:txBody>
          <a:bodyPr spcFirstLastPara="1" wrap="square" lIns="91475" tIns="91475" rIns="91475" bIns="9147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19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765" cy="4090838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75" tIns="91475" rIns="91475" bIns="914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35" cy="1482300"/>
          </a:xfrm>
          <a:prstGeom prst="rect">
            <a:avLst/>
          </a:prstGeom>
        </p:spPr>
        <p:txBody>
          <a:bodyPr spcFirstLastPara="1" wrap="square" lIns="91475" tIns="91475" rIns="91475" bIns="914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5" name="Google Shape;105;p2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35" cy="1235081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6" name="Google Shape;106;p2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19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765" cy="605138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10" name="Google Shape;11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529" cy="1963575"/>
          </a:xfrm>
          <a:prstGeom prst="rect">
            <a:avLst/>
          </a:prstGeom>
        </p:spPr>
        <p:txBody>
          <a:bodyPr spcFirstLastPara="1" wrap="square" lIns="91475" tIns="91475" rIns="91475" bIns="914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3" name="Google Shape;113;p24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29" cy="1300725"/>
          </a:xfrm>
          <a:prstGeom prst="rect">
            <a:avLst/>
          </a:prstGeom>
        </p:spPr>
        <p:txBody>
          <a:bodyPr spcFirstLastPara="1" wrap="square" lIns="91475" tIns="91475" rIns="91475" bIns="9147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4" name="Google Shape;114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ig image">
  <p:cSld name="TITLE_1_2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209250" y="-9675"/>
            <a:ext cx="3076750" cy="5167075"/>
          </a:xfrm>
          <a:custGeom>
            <a:avLst/>
            <a:gdLst/>
            <a:ahLst/>
            <a:cxnLst/>
            <a:rect l="l" t="t" r="r" b="b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6" name="Google Shape;26;p5"/>
          <p:cNvSpPr/>
          <p:nvPr/>
        </p:nvSpPr>
        <p:spPr>
          <a:xfrm>
            <a:off x="-19350" y="-9675"/>
            <a:ext cx="3076750" cy="5167075"/>
          </a:xfrm>
          <a:custGeom>
            <a:avLst/>
            <a:gdLst/>
            <a:ahLst/>
            <a:cxnLst/>
            <a:rect l="l" t="t" r="r" b="b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609704" y="4116875"/>
            <a:ext cx="16098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</p:spPr>
        <p:txBody>
          <a:bodyPr spcFirstLastPara="1" wrap="square" lIns="91475" tIns="91475" rIns="91475" bIns="914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0" name="Google Shape;50;p9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8" name="Google Shape;58;p10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3" name="Google Shape;63;p11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41000" y="4025300"/>
            <a:ext cx="7845900" cy="51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pty">
  <p:cSld name="BLANK_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29" cy="57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75" tIns="91475" rIns="91475" bIns="914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29" cy="341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75" tIns="91475" rIns="91475" bIns="9147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647" cy="39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75" tIns="91475" rIns="91475" bIns="9147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9"/>
          <p:cNvSpPr txBox="1">
            <a:spLocks noGrp="1"/>
          </p:cNvSpPr>
          <p:nvPr>
            <p:ph type="ctrTitle" idx="4294967295"/>
          </p:nvPr>
        </p:nvSpPr>
        <p:spPr>
          <a:xfrm>
            <a:off x="669100" y="2650150"/>
            <a:ext cx="6245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Activity: </a:t>
            </a:r>
            <a:r>
              <a:rPr lang="en" sz="6000">
                <a:solidFill>
                  <a:schemeClr val="accent4"/>
                </a:solidFill>
              </a:rPr>
              <a:t>Post the Path</a:t>
            </a:r>
            <a:endParaRPr sz="6000">
              <a:solidFill>
                <a:schemeClr val="accent4"/>
              </a:solidFill>
            </a:endParaRPr>
          </a:p>
        </p:txBody>
      </p:sp>
      <p:sp>
        <p:nvSpPr>
          <p:cNvPr id="229" name="Google Shape;229;p39"/>
          <p:cNvSpPr txBox="1">
            <a:spLocks noGrp="1"/>
          </p:cNvSpPr>
          <p:nvPr>
            <p:ph type="subTitle" idx="4294967295"/>
          </p:nvPr>
        </p:nvSpPr>
        <p:spPr>
          <a:xfrm>
            <a:off x="685800" y="3716355"/>
            <a:ext cx="5251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To create a shared understanding of the steps needed to get to a final project.</a:t>
            </a:r>
            <a:endParaRPr/>
          </a:p>
        </p:txBody>
      </p:sp>
      <p:grpSp>
        <p:nvGrpSpPr>
          <p:cNvPr id="230" name="Google Shape;230;p39"/>
          <p:cNvGrpSpPr/>
          <p:nvPr/>
        </p:nvGrpSpPr>
        <p:grpSpPr>
          <a:xfrm>
            <a:off x="763880" y="678997"/>
            <a:ext cx="664653" cy="1053757"/>
            <a:chOff x="6718575" y="2318625"/>
            <a:chExt cx="256950" cy="407375"/>
          </a:xfrm>
        </p:grpSpPr>
        <p:sp>
          <p:nvSpPr>
            <p:cNvPr id="231" name="Google Shape;231;p39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28575" cap="rnd" cmpd="sng">
              <a:solidFill>
                <a:srgbClr val="E91E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9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28575" cap="rnd" cmpd="sng">
              <a:solidFill>
                <a:srgbClr val="E91E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9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28575" cap="rnd" cmpd="sng">
              <a:solidFill>
                <a:srgbClr val="E91E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28575" cap="rnd" cmpd="sng">
              <a:solidFill>
                <a:srgbClr val="E91E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28575" cap="rnd" cmpd="sng">
              <a:solidFill>
                <a:srgbClr val="E91E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9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28575" cap="rnd" cmpd="sng">
              <a:solidFill>
                <a:srgbClr val="E91E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9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28575" cap="rnd" cmpd="sng">
              <a:solidFill>
                <a:srgbClr val="E91E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9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28575" cap="rnd" cmpd="sng">
              <a:solidFill>
                <a:srgbClr val="E91E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9" name="Google Shape;239;p3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0"/>
          <p:cNvSpPr txBox="1">
            <a:spLocks noGrp="1"/>
          </p:cNvSpPr>
          <p:nvPr>
            <p:ph type="body" idx="1"/>
          </p:nvPr>
        </p:nvSpPr>
        <p:spPr>
          <a:xfrm>
            <a:off x="840999" y="1578025"/>
            <a:ext cx="59517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Instructions</a:t>
            </a:r>
            <a:endParaRPr b="1" dirty="0"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▸"/>
            </a:pPr>
            <a:r>
              <a:rPr lang="en" sz="1400" dirty="0"/>
              <a:t>To start we will each consider individually the process of this project from beginning to end. Think about each step involved in creating this project. </a:t>
            </a:r>
            <a:endParaRPr sz="1400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▸"/>
            </a:pPr>
            <a:r>
              <a:rPr lang="en" sz="1400" dirty="0"/>
              <a:t>We’ll come together and discuss these steps adding “sticky notes” to a slides to map out the path</a:t>
            </a:r>
            <a:endParaRPr sz="1400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▸"/>
            </a:pPr>
            <a:r>
              <a:rPr lang="en" sz="1400" dirty="0"/>
              <a:t>Where are the points of confusion and agreement? </a:t>
            </a:r>
            <a:endParaRPr sz="14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5" name="Google Shape;245;p40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</a:t>
            </a:r>
            <a:r>
              <a:rPr lang="en">
                <a:solidFill>
                  <a:srgbClr val="E91E63"/>
                </a:solidFill>
              </a:rPr>
              <a:t>Post the Path</a:t>
            </a:r>
            <a:r>
              <a:rPr lang="en"/>
              <a:t> </a:t>
            </a:r>
            <a:endParaRPr/>
          </a:p>
        </p:txBody>
      </p:sp>
      <p:sp>
        <p:nvSpPr>
          <p:cNvPr id="246" name="Google Shape;246;p40"/>
          <p:cNvSpPr/>
          <p:nvPr/>
        </p:nvSpPr>
        <p:spPr>
          <a:xfrm>
            <a:off x="270377" y="723226"/>
            <a:ext cx="485675" cy="441808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4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1"/>
          <p:cNvSpPr txBox="1">
            <a:spLocks noGrp="1"/>
          </p:cNvSpPr>
          <p:nvPr>
            <p:ph type="title"/>
          </p:nvPr>
        </p:nvSpPr>
        <p:spPr>
          <a:xfrm>
            <a:off x="788850" y="666525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</a:t>
            </a:r>
            <a:r>
              <a:rPr lang="en">
                <a:solidFill>
                  <a:srgbClr val="E91E63"/>
                </a:solidFill>
              </a:rPr>
              <a:t>EXAMPLE</a:t>
            </a:r>
            <a:r>
              <a:rPr lang="en"/>
              <a:t> </a:t>
            </a:r>
            <a:endParaRPr/>
          </a:p>
        </p:txBody>
      </p:sp>
      <p:sp>
        <p:nvSpPr>
          <p:cNvPr id="253" name="Google Shape;253;p4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254" name="Google Shape;254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7450" y="1076025"/>
            <a:ext cx="4726978" cy="3762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2"/>
          <p:cNvSpPr/>
          <p:nvPr/>
        </p:nvSpPr>
        <p:spPr>
          <a:xfrm>
            <a:off x="-1161074" y="45323"/>
            <a:ext cx="971471" cy="996975"/>
          </a:xfrm>
          <a:prstGeom prst="foldedCorner">
            <a:avLst>
              <a:gd name="adj" fmla="val 16667"/>
            </a:avLst>
          </a:prstGeom>
          <a:solidFill>
            <a:srgbClr val="E06666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260" name="Google Shape;260;p42"/>
          <p:cNvSpPr/>
          <p:nvPr/>
        </p:nvSpPr>
        <p:spPr>
          <a:xfrm>
            <a:off x="-1161074" y="1229991"/>
            <a:ext cx="971471" cy="996975"/>
          </a:xfrm>
          <a:prstGeom prst="foldedCorner">
            <a:avLst>
              <a:gd name="adj" fmla="val 16667"/>
            </a:avLst>
          </a:prstGeom>
          <a:solidFill>
            <a:srgbClr val="F6B26B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261" name="Google Shape;261;p42"/>
          <p:cNvSpPr/>
          <p:nvPr/>
        </p:nvSpPr>
        <p:spPr>
          <a:xfrm>
            <a:off x="-1161074" y="2414658"/>
            <a:ext cx="971471" cy="996975"/>
          </a:xfrm>
          <a:prstGeom prst="foldedCorner">
            <a:avLst>
              <a:gd name="adj" fmla="val 16667"/>
            </a:avLst>
          </a:prstGeom>
          <a:solidFill>
            <a:srgbClr val="FFD966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262" name="Google Shape;262;p42"/>
          <p:cNvSpPr/>
          <p:nvPr/>
        </p:nvSpPr>
        <p:spPr>
          <a:xfrm>
            <a:off x="9333603" y="-7"/>
            <a:ext cx="971471" cy="996975"/>
          </a:xfrm>
          <a:prstGeom prst="foldedCorner">
            <a:avLst>
              <a:gd name="adj" fmla="val 16667"/>
            </a:avLst>
          </a:prstGeom>
          <a:solidFill>
            <a:srgbClr val="76A5A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263" name="Google Shape;263;p42"/>
          <p:cNvSpPr/>
          <p:nvPr/>
        </p:nvSpPr>
        <p:spPr>
          <a:xfrm>
            <a:off x="9333603" y="1184660"/>
            <a:ext cx="971471" cy="996975"/>
          </a:xfrm>
          <a:prstGeom prst="foldedCorner">
            <a:avLst>
              <a:gd name="adj" fmla="val 16667"/>
            </a:avLst>
          </a:prstGeom>
          <a:solidFill>
            <a:srgbClr val="8E7CC3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264" name="Google Shape;264;p42"/>
          <p:cNvSpPr/>
          <p:nvPr/>
        </p:nvSpPr>
        <p:spPr>
          <a:xfrm>
            <a:off x="9333603" y="2369327"/>
            <a:ext cx="971471" cy="996975"/>
          </a:xfrm>
          <a:prstGeom prst="foldedCorner">
            <a:avLst>
              <a:gd name="adj" fmla="val 16667"/>
            </a:avLst>
          </a:prstGeom>
          <a:solidFill>
            <a:srgbClr val="C27BA0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265" name="Google Shape;265;p42"/>
          <p:cNvSpPr/>
          <p:nvPr/>
        </p:nvSpPr>
        <p:spPr>
          <a:xfrm>
            <a:off x="9333603" y="3553995"/>
            <a:ext cx="971471" cy="996975"/>
          </a:xfrm>
          <a:prstGeom prst="foldedCorner">
            <a:avLst>
              <a:gd name="adj" fmla="val 16667"/>
            </a:avLst>
          </a:prstGeom>
          <a:solidFill>
            <a:srgbClr val="FFFFFF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266" name="Google Shape;266;p42"/>
          <p:cNvSpPr/>
          <p:nvPr/>
        </p:nvSpPr>
        <p:spPr>
          <a:xfrm>
            <a:off x="3838632" y="169945"/>
            <a:ext cx="308118" cy="53240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42"/>
          <p:cNvSpPr/>
          <p:nvPr/>
        </p:nvSpPr>
        <p:spPr>
          <a:xfrm rot="5400000">
            <a:off x="4384372" y="157766"/>
            <a:ext cx="294638" cy="55676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42"/>
          <p:cNvSpPr/>
          <p:nvPr/>
        </p:nvSpPr>
        <p:spPr>
          <a:xfrm rot="10800000">
            <a:off x="4916632" y="169945"/>
            <a:ext cx="308118" cy="53240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42"/>
          <p:cNvSpPr/>
          <p:nvPr/>
        </p:nvSpPr>
        <p:spPr>
          <a:xfrm rot="-5400000">
            <a:off x="5462372" y="157766"/>
            <a:ext cx="294638" cy="55676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42"/>
          <p:cNvSpPr/>
          <p:nvPr/>
        </p:nvSpPr>
        <p:spPr>
          <a:xfrm>
            <a:off x="-1161074" y="3599325"/>
            <a:ext cx="971400" cy="996900"/>
          </a:xfrm>
          <a:prstGeom prst="foldedCorner">
            <a:avLst>
              <a:gd name="adj" fmla="val 16667"/>
            </a:avLst>
          </a:prstGeom>
          <a:solidFill>
            <a:srgbClr val="93C47D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3000" tIns="53000" rIns="53000" bIns="53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Francois One"/>
              <a:ea typeface="Francois One"/>
              <a:cs typeface="Francois One"/>
              <a:sym typeface="Francois On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1E63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3"/>
          <p:cNvSpPr txBox="1">
            <a:spLocks noGrp="1"/>
          </p:cNvSpPr>
          <p:nvPr>
            <p:ph type="body" idx="1"/>
          </p:nvPr>
        </p:nvSpPr>
        <p:spPr>
          <a:xfrm>
            <a:off x="840999" y="1578025"/>
            <a:ext cx="59517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Reflection</a:t>
            </a:r>
            <a:endParaRPr b="1"/>
          </a:p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Char char="▸"/>
            </a:pPr>
            <a:r>
              <a:rPr lang="en"/>
              <a:t>What are the points of agreement and confusion?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▸"/>
            </a:pPr>
            <a:r>
              <a:rPr lang="en"/>
              <a:t>What steps can be consolidates?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43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</a:t>
            </a:r>
            <a:r>
              <a:rPr lang="en">
                <a:solidFill>
                  <a:srgbClr val="E91E63"/>
                </a:solidFill>
              </a:rPr>
              <a:t>DEBRIEF</a:t>
            </a:r>
            <a:r>
              <a:rPr lang="en"/>
              <a:t> </a:t>
            </a:r>
            <a:endParaRPr/>
          </a:p>
        </p:txBody>
      </p:sp>
      <p:sp>
        <p:nvSpPr>
          <p:cNvPr id="277" name="Google Shape;277;p43"/>
          <p:cNvSpPr/>
          <p:nvPr/>
        </p:nvSpPr>
        <p:spPr>
          <a:xfrm>
            <a:off x="270377" y="723226"/>
            <a:ext cx="485675" cy="441808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4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FFFFFF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On-screen Show (16:9)</PresentationFormat>
  <Paragraphs>21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Montserrat</vt:lpstr>
      <vt:lpstr>Francois One</vt:lpstr>
      <vt:lpstr>Karla</vt:lpstr>
      <vt:lpstr>Arviragus template</vt:lpstr>
      <vt:lpstr>Simple Light</vt:lpstr>
      <vt:lpstr>Activity: Post the Path</vt:lpstr>
      <vt:lpstr>ACTIVITY Post the Path </vt:lpstr>
      <vt:lpstr>ACTIVITY EXAMPLE </vt:lpstr>
      <vt:lpstr>PowerPoint Presentation</vt:lpstr>
      <vt:lpstr>ACTIVITY DEBRIEF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Activity: Post the Path</dc:title>
  <cp:lastModifiedBy>Maggie Faber</cp:lastModifiedBy>
  <cp:revision>1</cp:revision>
  <dcterms:modified xsi:type="dcterms:W3CDTF">2022-07-20T17:20:31Z</dcterms:modified>
</cp:coreProperties>
</file>