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23"/>
      <p:bold r:id="rId24"/>
      <p:italic r:id="rId25"/>
      <p:boldItalic r:id="rId26"/>
    </p:embeddedFont>
    <p:embeddedFont>
      <p:font typeface="PT Sans Narrow" panose="020B0506020203020204" pitchFamily="34" charset="77"/>
      <p:regular r:id="rId27"/>
      <p:bold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2"/>
    <p:restoredTop sz="94694"/>
  </p:normalViewPr>
  <p:slideViewPr>
    <p:cSldViewPr snapToGrid="0">
      <p:cViewPr varScale="1">
        <p:scale>
          <a:sx n="115" d="100"/>
          <a:sy n="115" d="100"/>
        </p:scale>
        <p:origin x="216" y="9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c1b1d179d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c1b1d179d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7c1b1d179d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7c1b1d179d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c1b1d179d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7c1b1d179d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c1b1d179d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7c1b1d179d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7c1b1d179d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7c1b1d179d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7c1b1d179d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7c1b1d179d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c1b1d179d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7c1b1d179d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7c1b1d179d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7c1b1d179d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92e0ac64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92e0ac649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92e0ac649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92e0ac649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92e0ac649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92e0ac6498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96f7c6e2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96f7c6e2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7c1b1d179d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7c1b1d179d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c1b1d179d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c1b1d179d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c1b1d179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c1b1d179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7c1b1d179d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7c1b1d179d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c1b1d179d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c1b1d179d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c1b1d179d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7c1b1d179d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c1b1d179d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7c1b1d179d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c1b1d179d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c1b1d179d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Brainspin</a:t>
            </a: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679050" y="3146850"/>
            <a:ext cx="7950900" cy="9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To foster creative openness and group togetherness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To get comfortable responding quickly with ideas as they pop into your head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22"/>
          <p:cNvGrpSpPr/>
          <p:nvPr/>
        </p:nvGrpSpPr>
        <p:grpSpPr>
          <a:xfrm>
            <a:off x="3410175" y="1130850"/>
            <a:ext cx="1606500" cy="2482800"/>
            <a:chOff x="3410175" y="1130850"/>
            <a:chExt cx="1606500" cy="2482800"/>
          </a:xfrm>
        </p:grpSpPr>
        <p:cxnSp>
          <p:nvCxnSpPr>
            <p:cNvPr id="129" name="Google Shape;129;p22"/>
            <p:cNvCxnSpPr/>
            <p:nvPr/>
          </p:nvCxnSpPr>
          <p:spPr>
            <a:xfrm>
              <a:off x="4140425" y="1130850"/>
              <a:ext cx="19200" cy="24828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" name="Google Shape;130;p22"/>
            <p:cNvCxnSpPr/>
            <p:nvPr/>
          </p:nvCxnSpPr>
          <p:spPr>
            <a:xfrm rot="10800000" flipH="1">
              <a:off x="3410175" y="1130850"/>
              <a:ext cx="1606500" cy="126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" name="Google Shape;131;p22"/>
            <p:cNvCxnSpPr/>
            <p:nvPr/>
          </p:nvCxnSpPr>
          <p:spPr>
            <a:xfrm>
              <a:off x="3476775" y="1873700"/>
              <a:ext cx="1431900" cy="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23"/>
          <p:cNvGrpSpPr/>
          <p:nvPr/>
        </p:nvGrpSpPr>
        <p:grpSpPr>
          <a:xfrm rot="10800000">
            <a:off x="3410175" y="1130850"/>
            <a:ext cx="1606500" cy="2482800"/>
            <a:chOff x="3410175" y="1130850"/>
            <a:chExt cx="1606500" cy="2482800"/>
          </a:xfrm>
        </p:grpSpPr>
        <p:cxnSp>
          <p:nvCxnSpPr>
            <p:cNvPr id="137" name="Google Shape;137;p23"/>
            <p:cNvCxnSpPr/>
            <p:nvPr/>
          </p:nvCxnSpPr>
          <p:spPr>
            <a:xfrm>
              <a:off x="4140425" y="1130850"/>
              <a:ext cx="19200" cy="24828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" name="Google Shape;138;p23"/>
            <p:cNvCxnSpPr/>
            <p:nvPr/>
          </p:nvCxnSpPr>
          <p:spPr>
            <a:xfrm rot="10800000" flipH="1">
              <a:off x="3410175" y="1130850"/>
              <a:ext cx="1606500" cy="126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" name="Google Shape;139;p23"/>
            <p:cNvCxnSpPr/>
            <p:nvPr/>
          </p:nvCxnSpPr>
          <p:spPr>
            <a:xfrm>
              <a:off x="3476775" y="1873700"/>
              <a:ext cx="1431900" cy="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24"/>
          <p:cNvGrpSpPr/>
          <p:nvPr/>
        </p:nvGrpSpPr>
        <p:grpSpPr>
          <a:xfrm rot="10800000">
            <a:off x="3505425" y="1130850"/>
            <a:ext cx="1606500" cy="2482800"/>
            <a:chOff x="3410175" y="1130850"/>
            <a:chExt cx="1606500" cy="2482800"/>
          </a:xfrm>
        </p:grpSpPr>
        <p:cxnSp>
          <p:nvCxnSpPr>
            <p:cNvPr id="145" name="Google Shape;145;p24"/>
            <p:cNvCxnSpPr/>
            <p:nvPr/>
          </p:nvCxnSpPr>
          <p:spPr>
            <a:xfrm>
              <a:off x="4140425" y="1130850"/>
              <a:ext cx="19200" cy="24828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24"/>
            <p:cNvCxnSpPr/>
            <p:nvPr/>
          </p:nvCxnSpPr>
          <p:spPr>
            <a:xfrm rot="10800000" flipH="1">
              <a:off x="3410175" y="1130850"/>
              <a:ext cx="1606500" cy="126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24"/>
            <p:cNvCxnSpPr/>
            <p:nvPr/>
          </p:nvCxnSpPr>
          <p:spPr>
            <a:xfrm>
              <a:off x="3476775" y="1873700"/>
              <a:ext cx="1431900" cy="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cxnSp>
        <p:nvCxnSpPr>
          <p:cNvPr id="148" name="Google Shape;148;p24"/>
          <p:cNvCxnSpPr/>
          <p:nvPr/>
        </p:nvCxnSpPr>
        <p:spPr>
          <a:xfrm rot="10800000" flipH="1">
            <a:off x="3549875" y="1130850"/>
            <a:ext cx="1606500" cy="126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3" name="Google Shape;153;p25"/>
          <p:cNvCxnSpPr/>
          <p:nvPr/>
        </p:nvCxnSpPr>
        <p:spPr>
          <a:xfrm>
            <a:off x="3537175" y="1245150"/>
            <a:ext cx="0" cy="19749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4" name="Google Shape;154;p25"/>
          <p:cNvCxnSpPr/>
          <p:nvPr/>
        </p:nvCxnSpPr>
        <p:spPr>
          <a:xfrm>
            <a:off x="3537175" y="2400850"/>
            <a:ext cx="2095500" cy="63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5" name="Google Shape;155;p25"/>
          <p:cNvCxnSpPr/>
          <p:nvPr/>
        </p:nvCxnSpPr>
        <p:spPr>
          <a:xfrm>
            <a:off x="5516922" y="2343700"/>
            <a:ext cx="21000" cy="8700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Google Shape;160;p26"/>
          <p:cNvCxnSpPr/>
          <p:nvPr/>
        </p:nvCxnSpPr>
        <p:spPr>
          <a:xfrm rot="10800000">
            <a:off x="4584925" y="2292900"/>
            <a:ext cx="0" cy="19749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1" name="Google Shape;161;p26"/>
          <p:cNvCxnSpPr/>
          <p:nvPr/>
        </p:nvCxnSpPr>
        <p:spPr>
          <a:xfrm rot="-5400000">
            <a:off x="3708575" y="2229450"/>
            <a:ext cx="2095500" cy="63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2" name="Google Shape;162;p26"/>
          <p:cNvCxnSpPr/>
          <p:nvPr/>
        </p:nvCxnSpPr>
        <p:spPr>
          <a:xfrm rot="-5400000">
            <a:off x="5126875" y="810653"/>
            <a:ext cx="21000" cy="8700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oogle Shape;167;p27"/>
          <p:cNvGrpSpPr/>
          <p:nvPr/>
        </p:nvGrpSpPr>
        <p:grpSpPr>
          <a:xfrm rot="10800000">
            <a:off x="3537175" y="1245150"/>
            <a:ext cx="2095500" cy="1974900"/>
            <a:chOff x="3537175" y="1245150"/>
            <a:chExt cx="2095500" cy="1974900"/>
          </a:xfrm>
        </p:grpSpPr>
        <p:cxnSp>
          <p:nvCxnSpPr>
            <p:cNvPr id="168" name="Google Shape;168;p27"/>
            <p:cNvCxnSpPr/>
            <p:nvPr/>
          </p:nvCxnSpPr>
          <p:spPr>
            <a:xfrm>
              <a:off x="3537175" y="1245150"/>
              <a:ext cx="0" cy="19749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" name="Google Shape;169;p27"/>
            <p:cNvCxnSpPr/>
            <p:nvPr/>
          </p:nvCxnSpPr>
          <p:spPr>
            <a:xfrm>
              <a:off x="3537175" y="2400850"/>
              <a:ext cx="2095500" cy="63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" name="Google Shape;170;p27"/>
            <p:cNvCxnSpPr/>
            <p:nvPr/>
          </p:nvCxnSpPr>
          <p:spPr>
            <a:xfrm>
              <a:off x="5516922" y="2343700"/>
              <a:ext cx="21000" cy="8700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28"/>
          <p:cNvGrpSpPr/>
          <p:nvPr/>
        </p:nvGrpSpPr>
        <p:grpSpPr>
          <a:xfrm rot="5400000">
            <a:off x="3537175" y="1245150"/>
            <a:ext cx="2095500" cy="1974900"/>
            <a:chOff x="3537175" y="1245150"/>
            <a:chExt cx="2095500" cy="1974900"/>
          </a:xfrm>
        </p:grpSpPr>
        <p:cxnSp>
          <p:nvCxnSpPr>
            <p:cNvPr id="176" name="Google Shape;176;p28"/>
            <p:cNvCxnSpPr/>
            <p:nvPr/>
          </p:nvCxnSpPr>
          <p:spPr>
            <a:xfrm>
              <a:off x="3537175" y="1245150"/>
              <a:ext cx="0" cy="19749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" name="Google Shape;177;p28"/>
            <p:cNvCxnSpPr/>
            <p:nvPr/>
          </p:nvCxnSpPr>
          <p:spPr>
            <a:xfrm>
              <a:off x="3537175" y="2400850"/>
              <a:ext cx="2095500" cy="63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" name="Google Shape;178;p28"/>
            <p:cNvCxnSpPr/>
            <p:nvPr/>
          </p:nvCxnSpPr>
          <p:spPr>
            <a:xfrm>
              <a:off x="5561372" y="2350050"/>
              <a:ext cx="21000" cy="8700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/>
          <p:nvPr/>
        </p:nvSpPr>
        <p:spPr>
          <a:xfrm>
            <a:off x="2720850" y="1683450"/>
            <a:ext cx="3702300" cy="1776600"/>
          </a:xfrm>
          <a:prstGeom prst="plaque">
            <a:avLst>
              <a:gd name="adj" fmla="val 16667"/>
            </a:avLst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/>
          <p:nvPr/>
        </p:nvSpPr>
        <p:spPr>
          <a:xfrm rot="5400000">
            <a:off x="2720850" y="1683450"/>
            <a:ext cx="3702300" cy="1776600"/>
          </a:xfrm>
          <a:prstGeom prst="plaque">
            <a:avLst>
              <a:gd name="adj" fmla="val 16667"/>
            </a:avLst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/>
          <p:nvPr/>
        </p:nvSpPr>
        <p:spPr>
          <a:xfrm rot="2700000">
            <a:off x="3195434" y="1289613"/>
            <a:ext cx="2571889" cy="2409820"/>
          </a:xfrm>
          <a:prstGeom prst="quadArrowCallout">
            <a:avLst>
              <a:gd name="adj1" fmla="val 18515"/>
              <a:gd name="adj2" fmla="val 18515"/>
              <a:gd name="adj3" fmla="val 18515"/>
              <a:gd name="adj4" fmla="val 48123"/>
            </a:avLst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</a:t>
            </a: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I’m going to show you an abstract shape and you call out the first thing that comes to mind. There are no wrong answers.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/>
          <p:nvPr/>
        </p:nvSpPr>
        <p:spPr>
          <a:xfrm>
            <a:off x="3397475" y="1454700"/>
            <a:ext cx="2267100" cy="2324100"/>
          </a:xfrm>
          <a:prstGeom prst="donut">
            <a:avLst>
              <a:gd name="adj" fmla="val 25000"/>
            </a:avLst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15"/>
          <p:cNvGrpSpPr/>
          <p:nvPr/>
        </p:nvGrpSpPr>
        <p:grpSpPr>
          <a:xfrm rot="-5400000">
            <a:off x="4165650" y="1228775"/>
            <a:ext cx="812700" cy="2685950"/>
            <a:chOff x="4019775" y="864150"/>
            <a:chExt cx="812700" cy="2685950"/>
          </a:xfrm>
        </p:grpSpPr>
        <p:sp>
          <p:nvSpPr>
            <p:cNvPr id="79" name="Google Shape;79;p15"/>
            <p:cNvSpPr/>
            <p:nvPr/>
          </p:nvSpPr>
          <p:spPr>
            <a:xfrm>
              <a:off x="4019775" y="864150"/>
              <a:ext cx="812700" cy="812700"/>
            </a:xfrm>
            <a:prstGeom prst="ellipse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5"/>
            <p:cNvSpPr/>
            <p:nvPr/>
          </p:nvSpPr>
          <p:spPr>
            <a:xfrm>
              <a:off x="4019775" y="2737400"/>
              <a:ext cx="812700" cy="812700"/>
            </a:xfrm>
            <a:prstGeom prst="ellipse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1" name="Google Shape;81;p15"/>
            <p:cNvCxnSpPr>
              <a:stCxn id="79" idx="4"/>
              <a:endCxn id="80" idx="0"/>
            </p:cNvCxnSpPr>
            <p:nvPr/>
          </p:nvCxnSpPr>
          <p:spPr>
            <a:xfrm rot="5400000">
              <a:off x="3895875" y="2207100"/>
              <a:ext cx="1060500" cy="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oogle Shape;86;p16"/>
          <p:cNvGrpSpPr/>
          <p:nvPr/>
        </p:nvGrpSpPr>
        <p:grpSpPr>
          <a:xfrm>
            <a:off x="4165650" y="1228775"/>
            <a:ext cx="812700" cy="2685950"/>
            <a:chOff x="4019775" y="864150"/>
            <a:chExt cx="812700" cy="2685950"/>
          </a:xfrm>
        </p:grpSpPr>
        <p:sp>
          <p:nvSpPr>
            <p:cNvPr id="87" name="Google Shape;87;p16"/>
            <p:cNvSpPr/>
            <p:nvPr/>
          </p:nvSpPr>
          <p:spPr>
            <a:xfrm>
              <a:off x="4019775" y="864150"/>
              <a:ext cx="812700" cy="812700"/>
            </a:xfrm>
            <a:prstGeom prst="ellipse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6"/>
            <p:cNvSpPr/>
            <p:nvPr/>
          </p:nvSpPr>
          <p:spPr>
            <a:xfrm>
              <a:off x="4019775" y="2737400"/>
              <a:ext cx="812700" cy="812700"/>
            </a:xfrm>
            <a:prstGeom prst="ellipse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9" name="Google Shape;89;p16"/>
            <p:cNvCxnSpPr>
              <a:stCxn id="87" idx="4"/>
              <a:endCxn id="88" idx="0"/>
            </p:cNvCxnSpPr>
            <p:nvPr/>
          </p:nvCxnSpPr>
          <p:spPr>
            <a:xfrm>
              <a:off x="4426125" y="1676850"/>
              <a:ext cx="0" cy="10605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/>
          <p:nvPr/>
        </p:nvSpPr>
        <p:spPr>
          <a:xfrm>
            <a:off x="4165650" y="1228775"/>
            <a:ext cx="812700" cy="812700"/>
          </a:xfrm>
          <a:prstGeom prst="ellipse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5" name="Google Shape;95;p17"/>
          <p:cNvCxnSpPr>
            <a:stCxn id="94" idx="4"/>
          </p:cNvCxnSpPr>
          <p:nvPr/>
        </p:nvCxnSpPr>
        <p:spPr>
          <a:xfrm>
            <a:off x="4572000" y="2041475"/>
            <a:ext cx="300" cy="1896000"/>
          </a:xfrm>
          <a:prstGeom prst="straightConnector1">
            <a:avLst/>
          </a:prstGeom>
          <a:noFill/>
          <a:ln w="1524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8"/>
          <p:cNvGrpSpPr/>
          <p:nvPr/>
        </p:nvGrpSpPr>
        <p:grpSpPr>
          <a:xfrm rot="5400000">
            <a:off x="4165650" y="1228775"/>
            <a:ext cx="812700" cy="2708700"/>
            <a:chOff x="4165650" y="1228775"/>
            <a:chExt cx="812700" cy="2708700"/>
          </a:xfrm>
        </p:grpSpPr>
        <p:sp>
          <p:nvSpPr>
            <p:cNvPr id="101" name="Google Shape;101;p18"/>
            <p:cNvSpPr/>
            <p:nvPr/>
          </p:nvSpPr>
          <p:spPr>
            <a:xfrm>
              <a:off x="4165650" y="1228775"/>
              <a:ext cx="812700" cy="812700"/>
            </a:xfrm>
            <a:prstGeom prst="ellipse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02" name="Google Shape;102;p18"/>
            <p:cNvCxnSpPr>
              <a:stCxn id="101" idx="4"/>
            </p:cNvCxnSpPr>
            <p:nvPr/>
          </p:nvCxnSpPr>
          <p:spPr>
            <a:xfrm rot="-5400000" flipH="1">
              <a:off x="3624150" y="2989325"/>
              <a:ext cx="1896000" cy="3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9"/>
          <p:cNvGrpSpPr/>
          <p:nvPr/>
        </p:nvGrpSpPr>
        <p:grpSpPr>
          <a:xfrm>
            <a:off x="2917800" y="2085975"/>
            <a:ext cx="3308400" cy="971550"/>
            <a:chOff x="2870375" y="1499150"/>
            <a:chExt cx="3308400" cy="971550"/>
          </a:xfrm>
        </p:grpSpPr>
        <p:sp>
          <p:nvSpPr>
            <p:cNvPr id="108" name="Google Shape;108;p19"/>
            <p:cNvSpPr/>
            <p:nvPr/>
          </p:nvSpPr>
          <p:spPr>
            <a:xfrm>
              <a:off x="3537175" y="1499150"/>
              <a:ext cx="2006700" cy="952500"/>
            </a:xfrm>
            <a:prstGeom prst="rect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09" name="Google Shape;109;p19"/>
            <p:cNvCxnSpPr/>
            <p:nvPr/>
          </p:nvCxnSpPr>
          <p:spPr>
            <a:xfrm rot="10800000">
              <a:off x="2870375" y="2464100"/>
              <a:ext cx="3308400" cy="66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oogle Shape;114;p20"/>
          <p:cNvGrpSpPr/>
          <p:nvPr/>
        </p:nvGrpSpPr>
        <p:grpSpPr>
          <a:xfrm rot="5400000">
            <a:off x="2917800" y="2085975"/>
            <a:ext cx="3308400" cy="971550"/>
            <a:chOff x="2870375" y="1499150"/>
            <a:chExt cx="3308400" cy="971550"/>
          </a:xfrm>
        </p:grpSpPr>
        <p:sp>
          <p:nvSpPr>
            <p:cNvPr id="115" name="Google Shape;115;p20"/>
            <p:cNvSpPr/>
            <p:nvPr/>
          </p:nvSpPr>
          <p:spPr>
            <a:xfrm>
              <a:off x="3537175" y="1499150"/>
              <a:ext cx="2006700" cy="952500"/>
            </a:xfrm>
            <a:prstGeom prst="rect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16" name="Google Shape;116;p20"/>
            <p:cNvCxnSpPr/>
            <p:nvPr/>
          </p:nvCxnSpPr>
          <p:spPr>
            <a:xfrm rot="10800000">
              <a:off x="2870375" y="2464100"/>
              <a:ext cx="3308400" cy="66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21"/>
          <p:cNvGrpSpPr/>
          <p:nvPr/>
        </p:nvGrpSpPr>
        <p:grpSpPr>
          <a:xfrm rot="10800000">
            <a:off x="2917800" y="2085975"/>
            <a:ext cx="3308400" cy="971550"/>
            <a:chOff x="2870375" y="1499150"/>
            <a:chExt cx="3308400" cy="971550"/>
          </a:xfrm>
        </p:grpSpPr>
        <p:sp>
          <p:nvSpPr>
            <p:cNvPr id="122" name="Google Shape;122;p21"/>
            <p:cNvSpPr/>
            <p:nvPr/>
          </p:nvSpPr>
          <p:spPr>
            <a:xfrm>
              <a:off x="3537175" y="1499150"/>
              <a:ext cx="2006700" cy="952500"/>
            </a:xfrm>
            <a:prstGeom prst="rect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23" name="Google Shape;123;p21"/>
            <p:cNvCxnSpPr/>
            <p:nvPr/>
          </p:nvCxnSpPr>
          <p:spPr>
            <a:xfrm rot="10800000">
              <a:off x="2870375" y="2464100"/>
              <a:ext cx="3308400" cy="6600"/>
            </a:xfrm>
            <a:prstGeom prst="straightConnector1">
              <a:avLst/>
            </a:prstGeom>
            <a:noFill/>
            <a:ln w="1524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Macintosh PowerPoint</Application>
  <PresentationFormat>On-screen Show (16:9)</PresentationFormat>
  <Paragraphs>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PT Sans Narrow</vt:lpstr>
      <vt:lpstr>Open Sans</vt:lpstr>
      <vt:lpstr>Tropic</vt:lpstr>
      <vt:lpstr>Brainspin</vt:lpstr>
      <vt:lpstr>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Brainspin</dc:title>
  <cp:lastModifiedBy>Reed Garber-Pearson</cp:lastModifiedBy>
  <cp:revision>1</cp:revision>
  <dcterms:modified xsi:type="dcterms:W3CDTF">2022-06-30T20:18:33Z</dcterms:modified>
</cp:coreProperties>
</file>