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3a6642c05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3a6642c05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3a6642c05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3a6642c05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Remember When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Why?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Start thinking in stories and subscribing to a growth mindset. “If that is true, what else can be true?”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Great way to build a “Yes, and…” frame of mind as we work with others.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Builds a collaborative mindset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Directions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Break into two groups. In each group, one person will start a story by saying, “Remember when…” They will fill in the beginning of a shared memory. (e.g. “Harper, Remember when the campus was invaded by aliens?”)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The next person in the group continues the story by building on the memory with “Yes, and then…” and names another person in the group (e.g. “Yes, I remember that! And Jordan, do you remember when we hid in the Library Reading Room?”)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Keep on adding details to this memory for 3 minutes. (“Yes, I remember that! And Santana, remember when you had to pretend to be an alien when they found us in the stairwell?”)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