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61" r:id="rId1"/>
  </p:sldMasterIdLst>
  <p:notesMasterIdLst>
    <p:notesMasterId r:id="rId12"/>
  </p:notesMasterIdLst>
  <p:sldIdLst>
    <p:sldId id="277" r:id="rId2"/>
    <p:sldId id="278" r:id="rId3"/>
    <p:sldId id="279" r:id="rId4"/>
    <p:sldId id="280" r:id="rId5"/>
    <p:sldId id="281" r:id="rId6"/>
    <p:sldId id="282" r:id="rId7"/>
    <p:sldId id="283" r:id="rId8"/>
    <p:sldId id="284" r:id="rId9"/>
    <p:sldId id="289" r:id="rId10"/>
    <p:sldId id="290" r:id="rId11"/>
  </p:sldIdLst>
  <p:sldSz cx="9144000" cy="5143500" type="screen16x9"/>
  <p:notesSz cx="6858000" cy="9144000"/>
  <p:embeddedFontLst>
    <p:embeddedFont>
      <p:font typeface="Comfortaa" pitchFamily="2" charset="0"/>
      <p:regular r:id="rId13"/>
      <p:bold r:id="rId14"/>
    </p:embeddedFont>
    <p:embeddedFont>
      <p:font typeface="Karla" pitchFamily="2" charset="77"/>
      <p:regular r:id="rId15"/>
      <p:bold r:id="rId16"/>
      <p:italic r:id="rId17"/>
      <p:boldItalic r:id="rId18"/>
    </p:embeddedFont>
    <p:embeddedFont>
      <p:font typeface="Montserrat" pitchFamily="2" charset="77"/>
      <p:regular r:id="rId19"/>
      <p:bold r:id="rId20"/>
      <p:italic r:id="rId21"/>
      <p:boldItalic r:id="rId2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snapToObjects="1">
      <p:cViewPr varScale="1">
        <p:scale>
          <a:sx n="161" d="100"/>
          <a:sy n="161" d="100"/>
        </p:scale>
        <p:origin x="784"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font" Target="fonts/font6.fntdata"/><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font" Target="fonts/font9.fntdata"/><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font" Target="fonts/font5.fntdata"/><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font" Target="fonts/font4.fntdata"/><Relationship Id="rId20" Type="http://schemas.openxmlformats.org/officeDocument/2006/relationships/font" Target="fonts/font8.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font" Target="fonts/font3.fntdata"/><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7.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 Id="rId22" Type="http://schemas.openxmlformats.org/officeDocument/2006/relationships/font" Target="fonts/font10.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Google Shape;258;g71345236ec_0_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9" name="Google Shape;259;g71345236ec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9"/>
        <p:cNvGrpSpPr/>
        <p:nvPr/>
      </p:nvGrpSpPr>
      <p:grpSpPr>
        <a:xfrm>
          <a:off x="0" y="0"/>
          <a:ext cx="0" cy="0"/>
          <a:chOff x="0" y="0"/>
          <a:chExt cx="0" cy="0"/>
        </a:xfrm>
      </p:grpSpPr>
      <p:sp>
        <p:nvSpPr>
          <p:cNvPr id="450" name="Google Shape;450;g71345236ec_0_4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51" name="Google Shape;451;g71345236ec_0_4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g71345236ec_0_35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5" name="Google Shape;275;g71345236ec_0_3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1"/>
        <p:cNvGrpSpPr/>
        <p:nvPr/>
      </p:nvGrpSpPr>
      <p:grpSpPr>
        <a:xfrm>
          <a:off x="0" y="0"/>
          <a:ext cx="0" cy="0"/>
          <a:chOff x="0" y="0"/>
          <a:chExt cx="0" cy="0"/>
        </a:xfrm>
      </p:grpSpPr>
      <p:sp>
        <p:nvSpPr>
          <p:cNvPr id="282" name="Google Shape;282;g7154b0dc28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3" name="Google Shape;283;g7154b0dc28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9"/>
        <p:cNvGrpSpPr/>
        <p:nvPr/>
      </p:nvGrpSpPr>
      <p:grpSpPr>
        <a:xfrm>
          <a:off x="0" y="0"/>
          <a:ext cx="0" cy="0"/>
          <a:chOff x="0" y="0"/>
          <a:chExt cx="0" cy="0"/>
        </a:xfrm>
      </p:grpSpPr>
      <p:sp>
        <p:nvSpPr>
          <p:cNvPr id="290" name="Google Shape;290;g71345236ec_0_3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1" name="Google Shape;291;g71345236ec_0_3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7"/>
        <p:cNvGrpSpPr/>
        <p:nvPr/>
      </p:nvGrpSpPr>
      <p:grpSpPr>
        <a:xfrm>
          <a:off x="0" y="0"/>
          <a:ext cx="0" cy="0"/>
          <a:chOff x="0" y="0"/>
          <a:chExt cx="0" cy="0"/>
        </a:xfrm>
      </p:grpSpPr>
      <p:sp>
        <p:nvSpPr>
          <p:cNvPr id="298" name="Google Shape;298;g71345236ec_0_3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9" name="Google Shape;299;g71345236ec_0_3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4"/>
        <p:cNvGrpSpPr/>
        <p:nvPr/>
      </p:nvGrpSpPr>
      <p:grpSpPr>
        <a:xfrm>
          <a:off x="0" y="0"/>
          <a:ext cx="0" cy="0"/>
          <a:chOff x="0" y="0"/>
          <a:chExt cx="0" cy="0"/>
        </a:xfrm>
      </p:grpSpPr>
      <p:sp>
        <p:nvSpPr>
          <p:cNvPr id="315" name="Google Shape;315;g71345236ec_0_3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6" name="Google Shape;316;g71345236ec_0_3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8"/>
        <p:cNvGrpSpPr/>
        <p:nvPr/>
      </p:nvGrpSpPr>
      <p:grpSpPr>
        <a:xfrm>
          <a:off x="0" y="0"/>
          <a:ext cx="0" cy="0"/>
          <a:chOff x="0" y="0"/>
          <a:chExt cx="0" cy="0"/>
        </a:xfrm>
      </p:grpSpPr>
      <p:sp>
        <p:nvSpPr>
          <p:cNvPr id="329" name="Google Shape;329;g71345236ec_0_4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0" name="Google Shape;330;g71345236ec_0_4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3"/>
        <p:cNvGrpSpPr/>
        <p:nvPr/>
      </p:nvGrpSpPr>
      <p:grpSpPr>
        <a:xfrm>
          <a:off x="0" y="0"/>
          <a:ext cx="0" cy="0"/>
          <a:chOff x="0" y="0"/>
          <a:chExt cx="0" cy="0"/>
        </a:xfrm>
      </p:grpSpPr>
      <p:sp>
        <p:nvSpPr>
          <p:cNvPr id="344" name="Google Shape;344;g71345236ec_0_4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5" name="Google Shape;345;g71345236ec_0_4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1"/>
        <p:cNvGrpSpPr/>
        <p:nvPr/>
      </p:nvGrpSpPr>
      <p:grpSpPr>
        <a:xfrm>
          <a:off x="0" y="0"/>
          <a:ext cx="0" cy="0"/>
          <a:chOff x="0" y="0"/>
          <a:chExt cx="0" cy="0"/>
        </a:xfrm>
      </p:grpSpPr>
      <p:sp>
        <p:nvSpPr>
          <p:cNvPr id="442" name="Google Shape;442;g7154b0dc28_0_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43" name="Google Shape;443;g7154b0dc28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 big image">
  <p:cSld name="TITLE_1_2_1">
    <p:spTree>
      <p:nvGrpSpPr>
        <p:cNvPr id="1" name="Shape 24"/>
        <p:cNvGrpSpPr/>
        <p:nvPr/>
      </p:nvGrpSpPr>
      <p:grpSpPr>
        <a:xfrm>
          <a:off x="0" y="0"/>
          <a:ext cx="0" cy="0"/>
          <a:chOff x="0" y="0"/>
          <a:chExt cx="0" cy="0"/>
        </a:xfrm>
      </p:grpSpPr>
      <p:sp>
        <p:nvSpPr>
          <p:cNvPr id="25" name="Google Shape;25;p5"/>
          <p:cNvSpPr/>
          <p:nvPr/>
        </p:nvSpPr>
        <p:spPr>
          <a:xfrm>
            <a:off x="209250" y="-9675"/>
            <a:ext cx="3076750" cy="5167075"/>
          </a:xfrm>
          <a:custGeom>
            <a:avLst/>
            <a:gdLst/>
            <a:ahLst/>
            <a:cxnLst/>
            <a:rect l="l" t="t" r="r" b="b"/>
            <a:pathLst>
              <a:path w="123070" h="206683" extrusionOk="0">
                <a:moveTo>
                  <a:pt x="0" y="0"/>
                </a:moveTo>
                <a:lnTo>
                  <a:pt x="0" y="206683"/>
                </a:lnTo>
                <a:lnTo>
                  <a:pt x="123070" y="206545"/>
                </a:lnTo>
                <a:lnTo>
                  <a:pt x="67807" y="301"/>
                </a:lnTo>
                <a:close/>
              </a:path>
            </a:pathLst>
          </a:custGeom>
          <a:solidFill>
            <a:srgbClr val="000000">
              <a:alpha val="7310"/>
            </a:srgbClr>
          </a:solidFill>
          <a:ln>
            <a:noFill/>
          </a:ln>
        </p:spPr>
      </p:sp>
      <p:sp>
        <p:nvSpPr>
          <p:cNvPr id="26" name="Google Shape;26;p5"/>
          <p:cNvSpPr/>
          <p:nvPr/>
        </p:nvSpPr>
        <p:spPr>
          <a:xfrm>
            <a:off x="-19350" y="-9675"/>
            <a:ext cx="3076750" cy="5167075"/>
          </a:xfrm>
          <a:custGeom>
            <a:avLst/>
            <a:gdLst/>
            <a:ahLst/>
            <a:cxnLst/>
            <a:rect l="l" t="t" r="r" b="b"/>
            <a:pathLst>
              <a:path w="123070" h="206683" extrusionOk="0">
                <a:moveTo>
                  <a:pt x="0" y="0"/>
                </a:moveTo>
                <a:lnTo>
                  <a:pt x="0" y="206683"/>
                </a:lnTo>
                <a:lnTo>
                  <a:pt x="123070" y="206545"/>
                </a:lnTo>
                <a:lnTo>
                  <a:pt x="67807" y="301"/>
                </a:lnTo>
                <a:close/>
              </a:path>
            </a:pathLst>
          </a:custGeom>
          <a:solidFill>
            <a:srgbClr val="FFFFFF"/>
          </a:solidFill>
          <a:ln>
            <a:noFill/>
          </a:ln>
        </p:spPr>
      </p:sp>
      <p:sp>
        <p:nvSpPr>
          <p:cNvPr id="27" name="Google Shape;27;p5"/>
          <p:cNvSpPr txBox="1">
            <a:spLocks noGrp="1"/>
          </p:cNvSpPr>
          <p:nvPr>
            <p:ph type="title"/>
          </p:nvPr>
        </p:nvSpPr>
        <p:spPr>
          <a:xfrm>
            <a:off x="609704" y="4116875"/>
            <a:ext cx="1609800" cy="4857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None/>
              <a:defRPr/>
            </a:lvl1pPr>
            <a:lvl2pPr lvl="1" rtl="0">
              <a:spcBef>
                <a:spcPts val="0"/>
              </a:spcBef>
              <a:spcAft>
                <a:spcPts val="0"/>
              </a:spcAft>
              <a:buSzPts val="2400"/>
              <a:buNone/>
              <a:defRPr/>
            </a:lvl2pPr>
            <a:lvl3pPr lvl="2" rtl="0">
              <a:spcBef>
                <a:spcPts val="0"/>
              </a:spcBef>
              <a:spcAft>
                <a:spcPts val="0"/>
              </a:spcAft>
              <a:buSzPts val="2400"/>
              <a:buNone/>
              <a:defRPr/>
            </a:lvl3pPr>
            <a:lvl4pPr lvl="3" rtl="0">
              <a:spcBef>
                <a:spcPts val="0"/>
              </a:spcBef>
              <a:spcAft>
                <a:spcPts val="0"/>
              </a:spcAft>
              <a:buSzPts val="2400"/>
              <a:buNone/>
              <a:defRPr/>
            </a:lvl4pPr>
            <a:lvl5pPr lvl="4" rtl="0">
              <a:spcBef>
                <a:spcPts val="0"/>
              </a:spcBef>
              <a:spcAft>
                <a:spcPts val="0"/>
              </a:spcAft>
              <a:buSzPts val="2400"/>
              <a:buNone/>
              <a:defRPr/>
            </a:lvl5pPr>
            <a:lvl6pPr lvl="5" rtl="0">
              <a:spcBef>
                <a:spcPts val="0"/>
              </a:spcBef>
              <a:spcAft>
                <a:spcPts val="0"/>
              </a:spcAft>
              <a:buSzPts val="2400"/>
              <a:buNone/>
              <a:defRPr/>
            </a:lvl6pPr>
            <a:lvl7pPr lvl="6" rtl="0">
              <a:spcBef>
                <a:spcPts val="0"/>
              </a:spcBef>
              <a:spcAft>
                <a:spcPts val="0"/>
              </a:spcAft>
              <a:buSzPts val="2400"/>
              <a:buNone/>
              <a:defRPr/>
            </a:lvl7pPr>
            <a:lvl8pPr lvl="7" rtl="0">
              <a:spcBef>
                <a:spcPts val="0"/>
              </a:spcBef>
              <a:spcAft>
                <a:spcPts val="0"/>
              </a:spcAft>
              <a:buSzPts val="2400"/>
              <a:buNone/>
              <a:defRPr/>
            </a:lvl8pPr>
            <a:lvl9pPr lvl="8" rtl="0">
              <a:spcBef>
                <a:spcPts val="0"/>
              </a:spcBef>
              <a:spcAft>
                <a:spcPts val="0"/>
              </a:spcAft>
              <a:buSzPts val="2400"/>
              <a:buNone/>
              <a:defRPr/>
            </a:lvl9pPr>
          </a:lstStyle>
          <a:p>
            <a:endParaRPr/>
          </a:p>
        </p:txBody>
      </p:sp>
      <p:sp>
        <p:nvSpPr>
          <p:cNvPr id="28" name="Google Shape;28;p5"/>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Quote">
  <p:cSld name="TITLE_1_1">
    <p:spTree>
      <p:nvGrpSpPr>
        <p:cNvPr id="1" name="Shape 29"/>
        <p:cNvGrpSpPr/>
        <p:nvPr/>
      </p:nvGrpSpPr>
      <p:grpSpPr>
        <a:xfrm>
          <a:off x="0" y="0"/>
          <a:ext cx="0" cy="0"/>
          <a:chOff x="0" y="0"/>
          <a:chExt cx="0" cy="0"/>
        </a:xfrm>
      </p:grpSpPr>
      <p:sp>
        <p:nvSpPr>
          <p:cNvPr id="30" name="Google Shape;30;p6"/>
          <p:cNvSpPr/>
          <p:nvPr/>
        </p:nvSpPr>
        <p:spPr>
          <a:xfrm>
            <a:off x="228600" y="-10437"/>
            <a:ext cx="8229315" cy="5164387"/>
          </a:xfrm>
          <a:custGeom>
            <a:avLst/>
            <a:gdLst/>
            <a:ahLst/>
            <a:cxnLst/>
            <a:rect l="l" t="t" r="r" b="b"/>
            <a:pathLst>
              <a:path w="328450" h="206122" extrusionOk="0">
                <a:moveTo>
                  <a:pt x="0" y="0"/>
                </a:moveTo>
                <a:lnTo>
                  <a:pt x="0" y="206122"/>
                </a:lnTo>
                <a:lnTo>
                  <a:pt x="328450" y="206122"/>
                </a:lnTo>
                <a:lnTo>
                  <a:pt x="273309" y="331"/>
                </a:lnTo>
                <a:close/>
              </a:path>
            </a:pathLst>
          </a:custGeom>
          <a:solidFill>
            <a:srgbClr val="000000">
              <a:alpha val="7310"/>
            </a:srgbClr>
          </a:solidFill>
          <a:ln>
            <a:noFill/>
          </a:ln>
        </p:spPr>
      </p:sp>
      <p:sp>
        <p:nvSpPr>
          <p:cNvPr id="31" name="Google Shape;31;p6"/>
          <p:cNvSpPr/>
          <p:nvPr/>
        </p:nvSpPr>
        <p:spPr>
          <a:xfrm>
            <a:off x="0" y="-10437"/>
            <a:ext cx="8229315" cy="5164387"/>
          </a:xfrm>
          <a:custGeom>
            <a:avLst/>
            <a:gdLst/>
            <a:ahLst/>
            <a:cxnLst/>
            <a:rect l="l" t="t" r="r" b="b"/>
            <a:pathLst>
              <a:path w="328450" h="206122" extrusionOk="0">
                <a:moveTo>
                  <a:pt x="0" y="0"/>
                </a:moveTo>
                <a:lnTo>
                  <a:pt x="0" y="206122"/>
                </a:lnTo>
                <a:lnTo>
                  <a:pt x="328450" y="206122"/>
                </a:lnTo>
                <a:lnTo>
                  <a:pt x="273309" y="331"/>
                </a:lnTo>
                <a:close/>
              </a:path>
            </a:pathLst>
          </a:custGeom>
          <a:solidFill>
            <a:srgbClr val="FFFFFF"/>
          </a:solidFill>
          <a:ln>
            <a:noFill/>
          </a:ln>
        </p:spPr>
      </p:sp>
      <p:sp>
        <p:nvSpPr>
          <p:cNvPr id="32" name="Google Shape;32;p6"/>
          <p:cNvSpPr txBox="1"/>
          <p:nvPr/>
        </p:nvSpPr>
        <p:spPr>
          <a:xfrm>
            <a:off x="799645" y="697675"/>
            <a:ext cx="1957200" cy="653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2000">
                <a:solidFill>
                  <a:srgbClr val="CCCCCC"/>
                </a:solidFill>
                <a:latin typeface="Montserrat"/>
                <a:ea typeface="Montserrat"/>
                <a:cs typeface="Montserrat"/>
                <a:sym typeface="Montserrat"/>
              </a:rPr>
              <a:t>“</a:t>
            </a:r>
            <a:endParaRPr sz="12000">
              <a:solidFill>
                <a:srgbClr val="CCCCCC"/>
              </a:solidFill>
              <a:latin typeface="Montserrat"/>
              <a:ea typeface="Montserrat"/>
              <a:cs typeface="Montserrat"/>
              <a:sym typeface="Montserrat"/>
            </a:endParaRPr>
          </a:p>
        </p:txBody>
      </p:sp>
      <p:sp>
        <p:nvSpPr>
          <p:cNvPr id="33" name="Google Shape;33;p6"/>
          <p:cNvSpPr txBox="1">
            <a:spLocks noGrp="1"/>
          </p:cNvSpPr>
          <p:nvPr>
            <p:ph type="body" idx="1"/>
          </p:nvPr>
        </p:nvSpPr>
        <p:spPr>
          <a:xfrm>
            <a:off x="838250" y="1657350"/>
            <a:ext cx="5324100" cy="2255700"/>
          </a:xfrm>
          <a:prstGeom prst="rect">
            <a:avLst/>
          </a:prstGeom>
        </p:spPr>
        <p:txBody>
          <a:bodyPr spcFirstLastPara="1" wrap="square" lIns="91425" tIns="91425" rIns="91425" bIns="91425" anchor="t" anchorCtr="0">
            <a:noAutofit/>
          </a:bodyPr>
          <a:lstStyle>
            <a:lvl1pPr marL="457200" lvl="0" indent="-381000" rtl="0">
              <a:spcBef>
                <a:spcPts val="600"/>
              </a:spcBef>
              <a:spcAft>
                <a:spcPts val="0"/>
              </a:spcAft>
              <a:buSzPts val="2400"/>
              <a:buFont typeface="Montserrat"/>
              <a:buChar char="▸"/>
              <a:defRPr sz="2400">
                <a:latin typeface="Montserrat"/>
                <a:ea typeface="Montserrat"/>
                <a:cs typeface="Montserrat"/>
                <a:sym typeface="Montserrat"/>
              </a:defRPr>
            </a:lvl1pPr>
            <a:lvl2pPr marL="914400" lvl="1" indent="-381000" rtl="0">
              <a:spcBef>
                <a:spcPts val="0"/>
              </a:spcBef>
              <a:spcAft>
                <a:spcPts val="0"/>
              </a:spcAft>
              <a:buSzPts val="2400"/>
              <a:buFont typeface="Montserrat"/>
              <a:buChar char="▹"/>
              <a:defRPr sz="2400">
                <a:latin typeface="Montserrat"/>
                <a:ea typeface="Montserrat"/>
                <a:cs typeface="Montserrat"/>
                <a:sym typeface="Montserrat"/>
              </a:defRPr>
            </a:lvl2pPr>
            <a:lvl3pPr marL="1371600" lvl="2" indent="-381000" rtl="0">
              <a:spcBef>
                <a:spcPts val="0"/>
              </a:spcBef>
              <a:spcAft>
                <a:spcPts val="0"/>
              </a:spcAft>
              <a:buSzPts val="2400"/>
              <a:buFont typeface="Montserrat"/>
              <a:buChar char="▹"/>
              <a:defRPr sz="2400">
                <a:latin typeface="Montserrat"/>
                <a:ea typeface="Montserrat"/>
                <a:cs typeface="Montserrat"/>
                <a:sym typeface="Montserrat"/>
              </a:defRPr>
            </a:lvl3pPr>
            <a:lvl4pPr marL="1828800" lvl="3" indent="-381000" rtl="0">
              <a:spcBef>
                <a:spcPts val="0"/>
              </a:spcBef>
              <a:spcAft>
                <a:spcPts val="0"/>
              </a:spcAft>
              <a:buSzPts val="2400"/>
              <a:buFont typeface="Montserrat"/>
              <a:buChar char="●"/>
              <a:defRPr sz="2400">
                <a:latin typeface="Montserrat"/>
                <a:ea typeface="Montserrat"/>
                <a:cs typeface="Montserrat"/>
                <a:sym typeface="Montserrat"/>
              </a:defRPr>
            </a:lvl4pPr>
            <a:lvl5pPr marL="2286000" lvl="4" indent="-381000" rtl="0">
              <a:spcBef>
                <a:spcPts val="0"/>
              </a:spcBef>
              <a:spcAft>
                <a:spcPts val="0"/>
              </a:spcAft>
              <a:buSzPts val="2400"/>
              <a:buFont typeface="Montserrat"/>
              <a:buChar char="○"/>
              <a:defRPr sz="2400">
                <a:latin typeface="Montserrat"/>
                <a:ea typeface="Montserrat"/>
                <a:cs typeface="Montserrat"/>
                <a:sym typeface="Montserrat"/>
              </a:defRPr>
            </a:lvl5pPr>
            <a:lvl6pPr marL="2743200" lvl="5" indent="-381000" rtl="0">
              <a:spcBef>
                <a:spcPts val="0"/>
              </a:spcBef>
              <a:spcAft>
                <a:spcPts val="0"/>
              </a:spcAft>
              <a:buSzPts val="2400"/>
              <a:buFont typeface="Montserrat"/>
              <a:buChar char="■"/>
              <a:defRPr sz="2400">
                <a:latin typeface="Montserrat"/>
                <a:ea typeface="Montserrat"/>
                <a:cs typeface="Montserrat"/>
                <a:sym typeface="Montserrat"/>
              </a:defRPr>
            </a:lvl6pPr>
            <a:lvl7pPr marL="3200400" lvl="6" indent="-381000" rtl="0">
              <a:spcBef>
                <a:spcPts val="0"/>
              </a:spcBef>
              <a:spcAft>
                <a:spcPts val="0"/>
              </a:spcAft>
              <a:buSzPts val="2400"/>
              <a:buFont typeface="Montserrat"/>
              <a:buChar char="●"/>
              <a:defRPr sz="2400">
                <a:latin typeface="Montserrat"/>
                <a:ea typeface="Montserrat"/>
                <a:cs typeface="Montserrat"/>
                <a:sym typeface="Montserrat"/>
              </a:defRPr>
            </a:lvl7pPr>
            <a:lvl8pPr marL="3657600" lvl="7" indent="-381000" rtl="0">
              <a:spcBef>
                <a:spcPts val="0"/>
              </a:spcBef>
              <a:spcAft>
                <a:spcPts val="0"/>
              </a:spcAft>
              <a:buSzPts val="2400"/>
              <a:buFont typeface="Montserrat"/>
              <a:buChar char="○"/>
              <a:defRPr sz="2400">
                <a:latin typeface="Montserrat"/>
                <a:ea typeface="Montserrat"/>
                <a:cs typeface="Montserrat"/>
                <a:sym typeface="Montserrat"/>
              </a:defRPr>
            </a:lvl8pPr>
            <a:lvl9pPr marL="4114800" lvl="8" indent="-381000" rtl="0">
              <a:spcBef>
                <a:spcPts val="0"/>
              </a:spcBef>
              <a:spcAft>
                <a:spcPts val="0"/>
              </a:spcAft>
              <a:buSzPts val="2400"/>
              <a:buFont typeface="Montserrat"/>
              <a:buChar char="■"/>
              <a:defRPr sz="2400">
                <a:latin typeface="Montserrat"/>
                <a:ea typeface="Montserrat"/>
                <a:cs typeface="Montserrat"/>
                <a:sym typeface="Montserrat"/>
              </a:defRPr>
            </a:lvl9pPr>
          </a:lstStyle>
          <a:p>
            <a:endParaRPr/>
          </a:p>
        </p:txBody>
      </p:sp>
      <p:sp>
        <p:nvSpPr>
          <p:cNvPr id="34" name="Google Shape;34;p6"/>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lvl1pPr lvl="0">
              <a:buNone/>
              <a:defRPr>
                <a:latin typeface="Montserrat"/>
                <a:ea typeface="Montserrat"/>
                <a:cs typeface="Montserrat"/>
                <a:sym typeface="Montserrat"/>
              </a:defRPr>
            </a:lvl1pPr>
            <a:lvl2pPr lvl="1">
              <a:buNone/>
              <a:defRPr>
                <a:latin typeface="Montserrat"/>
                <a:ea typeface="Montserrat"/>
                <a:cs typeface="Montserrat"/>
                <a:sym typeface="Montserrat"/>
              </a:defRPr>
            </a:lvl2pPr>
            <a:lvl3pPr lvl="2">
              <a:buNone/>
              <a:defRPr>
                <a:latin typeface="Montserrat"/>
                <a:ea typeface="Montserrat"/>
                <a:cs typeface="Montserrat"/>
                <a:sym typeface="Montserrat"/>
              </a:defRPr>
            </a:lvl3pPr>
            <a:lvl4pPr lvl="3">
              <a:buNone/>
              <a:defRPr>
                <a:latin typeface="Montserrat"/>
                <a:ea typeface="Montserrat"/>
                <a:cs typeface="Montserrat"/>
                <a:sym typeface="Montserrat"/>
              </a:defRPr>
            </a:lvl4pPr>
            <a:lvl5pPr lvl="4">
              <a:buNone/>
              <a:defRPr>
                <a:latin typeface="Montserrat"/>
                <a:ea typeface="Montserrat"/>
                <a:cs typeface="Montserrat"/>
                <a:sym typeface="Montserrat"/>
              </a:defRPr>
            </a:lvl5pPr>
            <a:lvl6pPr lvl="5">
              <a:buNone/>
              <a:defRPr>
                <a:latin typeface="Montserrat"/>
                <a:ea typeface="Montserrat"/>
                <a:cs typeface="Montserrat"/>
                <a:sym typeface="Montserrat"/>
              </a:defRPr>
            </a:lvl6pPr>
            <a:lvl7pPr lvl="6">
              <a:buNone/>
              <a:defRPr>
                <a:latin typeface="Montserrat"/>
                <a:ea typeface="Montserrat"/>
                <a:cs typeface="Montserrat"/>
                <a:sym typeface="Montserrat"/>
              </a:defRPr>
            </a:lvl7pPr>
            <a:lvl8pPr lvl="7">
              <a:buNone/>
              <a:defRPr>
                <a:latin typeface="Montserrat"/>
                <a:ea typeface="Montserrat"/>
                <a:cs typeface="Montserrat"/>
                <a:sym typeface="Montserrat"/>
              </a:defRPr>
            </a:lvl8pPr>
            <a:lvl9pPr lvl="8">
              <a:buNone/>
              <a:defRPr>
                <a:latin typeface="Montserrat"/>
                <a:ea typeface="Montserrat"/>
                <a:cs typeface="Montserrat"/>
                <a:sym typeface="Montserrat"/>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 2 columns" type="twoColTx">
  <p:cSld name="TITLE_AND_TWO_COLUMNS">
    <p:spTree>
      <p:nvGrpSpPr>
        <p:cNvPr id="1" name="Shape 41"/>
        <p:cNvGrpSpPr/>
        <p:nvPr/>
      </p:nvGrpSpPr>
      <p:grpSpPr>
        <a:xfrm>
          <a:off x="0" y="0"/>
          <a:ext cx="0" cy="0"/>
          <a:chOff x="0" y="0"/>
          <a:chExt cx="0" cy="0"/>
        </a:xfrm>
      </p:grpSpPr>
      <p:sp>
        <p:nvSpPr>
          <p:cNvPr id="42" name="Google Shape;42;p8"/>
          <p:cNvSpPr/>
          <p:nvPr/>
        </p:nvSpPr>
        <p:spPr>
          <a:xfrm>
            <a:off x="228600" y="-10437"/>
            <a:ext cx="8229315" cy="5164387"/>
          </a:xfrm>
          <a:custGeom>
            <a:avLst/>
            <a:gdLst/>
            <a:ahLst/>
            <a:cxnLst/>
            <a:rect l="l" t="t" r="r" b="b"/>
            <a:pathLst>
              <a:path w="328450" h="206122" extrusionOk="0">
                <a:moveTo>
                  <a:pt x="0" y="0"/>
                </a:moveTo>
                <a:lnTo>
                  <a:pt x="0" y="206122"/>
                </a:lnTo>
                <a:lnTo>
                  <a:pt x="328450" y="206122"/>
                </a:lnTo>
                <a:lnTo>
                  <a:pt x="273309" y="331"/>
                </a:lnTo>
                <a:close/>
              </a:path>
            </a:pathLst>
          </a:custGeom>
          <a:solidFill>
            <a:srgbClr val="000000">
              <a:alpha val="7310"/>
            </a:srgbClr>
          </a:solidFill>
          <a:ln>
            <a:noFill/>
          </a:ln>
        </p:spPr>
      </p:sp>
      <p:sp>
        <p:nvSpPr>
          <p:cNvPr id="43" name="Google Shape;43;p8"/>
          <p:cNvSpPr/>
          <p:nvPr/>
        </p:nvSpPr>
        <p:spPr>
          <a:xfrm>
            <a:off x="0" y="-10437"/>
            <a:ext cx="8229315" cy="5164387"/>
          </a:xfrm>
          <a:custGeom>
            <a:avLst/>
            <a:gdLst/>
            <a:ahLst/>
            <a:cxnLst/>
            <a:rect l="l" t="t" r="r" b="b"/>
            <a:pathLst>
              <a:path w="328450" h="206122" extrusionOk="0">
                <a:moveTo>
                  <a:pt x="0" y="0"/>
                </a:moveTo>
                <a:lnTo>
                  <a:pt x="0" y="206122"/>
                </a:lnTo>
                <a:lnTo>
                  <a:pt x="328450" y="206122"/>
                </a:lnTo>
                <a:lnTo>
                  <a:pt x="273309" y="331"/>
                </a:lnTo>
                <a:close/>
              </a:path>
            </a:pathLst>
          </a:custGeom>
          <a:solidFill>
            <a:srgbClr val="FFFFFF"/>
          </a:solidFill>
          <a:ln>
            <a:noFill/>
          </a:ln>
        </p:spPr>
      </p:sp>
      <p:sp>
        <p:nvSpPr>
          <p:cNvPr id="44" name="Google Shape;44;p8"/>
          <p:cNvSpPr txBox="1">
            <a:spLocks noGrp="1"/>
          </p:cNvSpPr>
          <p:nvPr>
            <p:ph type="title"/>
          </p:nvPr>
        </p:nvSpPr>
        <p:spPr>
          <a:xfrm>
            <a:off x="841000" y="969700"/>
            <a:ext cx="4801500" cy="4095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a:lvl1pPr>
            <a:lvl2pPr lvl="1">
              <a:spcBef>
                <a:spcPts val="0"/>
              </a:spcBef>
              <a:spcAft>
                <a:spcPts val="0"/>
              </a:spcAft>
              <a:buSzPts val="2400"/>
              <a:buNone/>
              <a:defRPr/>
            </a:lvl2pPr>
            <a:lvl3pPr lvl="2">
              <a:spcBef>
                <a:spcPts val="0"/>
              </a:spcBef>
              <a:spcAft>
                <a:spcPts val="0"/>
              </a:spcAft>
              <a:buSzPts val="2400"/>
              <a:buNone/>
              <a:defRPr/>
            </a:lvl3pPr>
            <a:lvl4pPr lvl="3">
              <a:spcBef>
                <a:spcPts val="0"/>
              </a:spcBef>
              <a:spcAft>
                <a:spcPts val="0"/>
              </a:spcAft>
              <a:buSzPts val="2400"/>
              <a:buNone/>
              <a:defRPr/>
            </a:lvl4pPr>
            <a:lvl5pPr lvl="4">
              <a:spcBef>
                <a:spcPts val="0"/>
              </a:spcBef>
              <a:spcAft>
                <a:spcPts val="0"/>
              </a:spcAft>
              <a:buSzPts val="2400"/>
              <a:buNone/>
              <a:defRPr/>
            </a:lvl5pPr>
            <a:lvl6pPr lvl="5">
              <a:spcBef>
                <a:spcPts val="0"/>
              </a:spcBef>
              <a:spcAft>
                <a:spcPts val="0"/>
              </a:spcAft>
              <a:buSzPts val="2400"/>
              <a:buNone/>
              <a:defRPr/>
            </a:lvl6pPr>
            <a:lvl7pPr lvl="6">
              <a:spcBef>
                <a:spcPts val="0"/>
              </a:spcBef>
              <a:spcAft>
                <a:spcPts val="0"/>
              </a:spcAft>
              <a:buSzPts val="2400"/>
              <a:buNone/>
              <a:defRPr/>
            </a:lvl7pPr>
            <a:lvl8pPr lvl="7">
              <a:spcBef>
                <a:spcPts val="0"/>
              </a:spcBef>
              <a:spcAft>
                <a:spcPts val="0"/>
              </a:spcAft>
              <a:buSzPts val="2400"/>
              <a:buNone/>
              <a:defRPr/>
            </a:lvl8pPr>
            <a:lvl9pPr lvl="8">
              <a:spcBef>
                <a:spcPts val="0"/>
              </a:spcBef>
              <a:spcAft>
                <a:spcPts val="0"/>
              </a:spcAft>
              <a:buSzPts val="2400"/>
              <a:buNone/>
              <a:defRPr/>
            </a:lvl9pPr>
          </a:lstStyle>
          <a:p>
            <a:endParaRPr/>
          </a:p>
        </p:txBody>
      </p:sp>
      <p:sp>
        <p:nvSpPr>
          <p:cNvPr id="45" name="Google Shape;45;p8"/>
          <p:cNvSpPr txBox="1">
            <a:spLocks noGrp="1"/>
          </p:cNvSpPr>
          <p:nvPr>
            <p:ph type="body" idx="1"/>
          </p:nvPr>
        </p:nvSpPr>
        <p:spPr>
          <a:xfrm>
            <a:off x="841001" y="1578025"/>
            <a:ext cx="2671800" cy="2433300"/>
          </a:xfrm>
          <a:prstGeom prst="rect">
            <a:avLst/>
          </a:prstGeom>
        </p:spPr>
        <p:txBody>
          <a:bodyPr spcFirstLastPara="1" wrap="square" lIns="91425" tIns="91425" rIns="91425" bIns="91425" anchor="t" anchorCtr="0">
            <a:noAutofit/>
          </a:bodyPr>
          <a:lstStyle>
            <a:lvl1pPr marL="457200" lvl="0" indent="-355600">
              <a:spcBef>
                <a:spcPts val="600"/>
              </a:spcBef>
              <a:spcAft>
                <a:spcPts val="0"/>
              </a:spcAft>
              <a:buSzPts val="2000"/>
              <a:buChar char="▸"/>
              <a:defRPr/>
            </a:lvl1pPr>
            <a:lvl2pPr marL="914400" lvl="1" indent="-355600">
              <a:spcBef>
                <a:spcPts val="0"/>
              </a:spcBef>
              <a:spcAft>
                <a:spcPts val="0"/>
              </a:spcAft>
              <a:buSzPts val="2000"/>
              <a:buChar char="▹"/>
              <a:defRPr/>
            </a:lvl2pPr>
            <a:lvl3pPr marL="1371600" lvl="2" indent="-355600">
              <a:spcBef>
                <a:spcPts val="0"/>
              </a:spcBef>
              <a:spcAft>
                <a:spcPts val="0"/>
              </a:spcAft>
              <a:buSzPts val="2000"/>
              <a:buChar char="▹"/>
              <a:defRPr/>
            </a:lvl3pPr>
            <a:lvl4pPr marL="1828800" lvl="3" indent="-355600">
              <a:spcBef>
                <a:spcPts val="0"/>
              </a:spcBef>
              <a:spcAft>
                <a:spcPts val="0"/>
              </a:spcAft>
              <a:buSzPts val="2000"/>
              <a:buChar char="●"/>
              <a:defRPr/>
            </a:lvl4pPr>
            <a:lvl5pPr marL="2286000" lvl="4" indent="-355600">
              <a:spcBef>
                <a:spcPts val="0"/>
              </a:spcBef>
              <a:spcAft>
                <a:spcPts val="0"/>
              </a:spcAft>
              <a:buSzPts val="2000"/>
              <a:buChar char="○"/>
              <a:defRPr/>
            </a:lvl5pPr>
            <a:lvl6pPr marL="2743200" lvl="5" indent="-355600">
              <a:spcBef>
                <a:spcPts val="0"/>
              </a:spcBef>
              <a:spcAft>
                <a:spcPts val="0"/>
              </a:spcAft>
              <a:buSzPts val="2000"/>
              <a:buChar char="■"/>
              <a:defRPr/>
            </a:lvl6pPr>
            <a:lvl7pPr marL="3200400" lvl="6" indent="-355600">
              <a:spcBef>
                <a:spcPts val="0"/>
              </a:spcBef>
              <a:spcAft>
                <a:spcPts val="0"/>
              </a:spcAft>
              <a:buSzPts val="2000"/>
              <a:buChar char="●"/>
              <a:defRPr/>
            </a:lvl7pPr>
            <a:lvl8pPr marL="3657600" lvl="7" indent="-355600">
              <a:spcBef>
                <a:spcPts val="0"/>
              </a:spcBef>
              <a:spcAft>
                <a:spcPts val="0"/>
              </a:spcAft>
              <a:buSzPts val="2000"/>
              <a:buChar char="○"/>
              <a:defRPr/>
            </a:lvl8pPr>
            <a:lvl9pPr marL="4114800" lvl="8" indent="-355600">
              <a:spcBef>
                <a:spcPts val="0"/>
              </a:spcBef>
              <a:spcAft>
                <a:spcPts val="0"/>
              </a:spcAft>
              <a:buSzPts val="2000"/>
              <a:buChar char="■"/>
              <a:defRPr/>
            </a:lvl9pPr>
          </a:lstStyle>
          <a:p>
            <a:endParaRPr/>
          </a:p>
        </p:txBody>
      </p:sp>
      <p:sp>
        <p:nvSpPr>
          <p:cNvPr id="46" name="Google Shape;46;p8"/>
          <p:cNvSpPr txBox="1">
            <a:spLocks noGrp="1"/>
          </p:cNvSpPr>
          <p:nvPr>
            <p:ph type="body" idx="2"/>
          </p:nvPr>
        </p:nvSpPr>
        <p:spPr>
          <a:xfrm>
            <a:off x="3673842" y="1578025"/>
            <a:ext cx="2671800" cy="2433300"/>
          </a:xfrm>
          <a:prstGeom prst="rect">
            <a:avLst/>
          </a:prstGeom>
        </p:spPr>
        <p:txBody>
          <a:bodyPr spcFirstLastPara="1" wrap="square" lIns="91425" tIns="91425" rIns="91425" bIns="91425" anchor="t" anchorCtr="0">
            <a:noAutofit/>
          </a:bodyPr>
          <a:lstStyle>
            <a:lvl1pPr marL="457200" lvl="0" indent="-355600">
              <a:spcBef>
                <a:spcPts val="600"/>
              </a:spcBef>
              <a:spcAft>
                <a:spcPts val="0"/>
              </a:spcAft>
              <a:buSzPts val="2000"/>
              <a:buChar char="▸"/>
              <a:defRPr/>
            </a:lvl1pPr>
            <a:lvl2pPr marL="914400" lvl="1" indent="-355600">
              <a:spcBef>
                <a:spcPts val="0"/>
              </a:spcBef>
              <a:spcAft>
                <a:spcPts val="0"/>
              </a:spcAft>
              <a:buSzPts val="2000"/>
              <a:buChar char="▹"/>
              <a:defRPr/>
            </a:lvl2pPr>
            <a:lvl3pPr marL="1371600" lvl="2" indent="-355600">
              <a:spcBef>
                <a:spcPts val="0"/>
              </a:spcBef>
              <a:spcAft>
                <a:spcPts val="0"/>
              </a:spcAft>
              <a:buSzPts val="2000"/>
              <a:buChar char="▹"/>
              <a:defRPr/>
            </a:lvl3pPr>
            <a:lvl4pPr marL="1828800" lvl="3" indent="-355600">
              <a:spcBef>
                <a:spcPts val="0"/>
              </a:spcBef>
              <a:spcAft>
                <a:spcPts val="0"/>
              </a:spcAft>
              <a:buSzPts val="2000"/>
              <a:buChar char="●"/>
              <a:defRPr/>
            </a:lvl4pPr>
            <a:lvl5pPr marL="2286000" lvl="4" indent="-355600">
              <a:spcBef>
                <a:spcPts val="0"/>
              </a:spcBef>
              <a:spcAft>
                <a:spcPts val="0"/>
              </a:spcAft>
              <a:buSzPts val="2000"/>
              <a:buChar char="○"/>
              <a:defRPr/>
            </a:lvl5pPr>
            <a:lvl6pPr marL="2743200" lvl="5" indent="-355600">
              <a:spcBef>
                <a:spcPts val="0"/>
              </a:spcBef>
              <a:spcAft>
                <a:spcPts val="0"/>
              </a:spcAft>
              <a:buSzPts val="2000"/>
              <a:buChar char="■"/>
              <a:defRPr/>
            </a:lvl6pPr>
            <a:lvl7pPr marL="3200400" lvl="6" indent="-355600">
              <a:spcBef>
                <a:spcPts val="0"/>
              </a:spcBef>
              <a:spcAft>
                <a:spcPts val="0"/>
              </a:spcAft>
              <a:buSzPts val="2000"/>
              <a:buChar char="●"/>
              <a:defRPr/>
            </a:lvl7pPr>
            <a:lvl8pPr marL="3657600" lvl="7" indent="-355600">
              <a:spcBef>
                <a:spcPts val="0"/>
              </a:spcBef>
              <a:spcAft>
                <a:spcPts val="0"/>
              </a:spcAft>
              <a:buSzPts val="2000"/>
              <a:buChar char="○"/>
              <a:defRPr/>
            </a:lvl8pPr>
            <a:lvl9pPr marL="4114800" lvl="8" indent="-355600">
              <a:spcBef>
                <a:spcPts val="0"/>
              </a:spcBef>
              <a:spcAft>
                <a:spcPts val="0"/>
              </a:spcAft>
              <a:buSzPts val="2000"/>
              <a:buChar char="■"/>
              <a:defRPr/>
            </a:lvl9pPr>
          </a:lstStyle>
          <a:p>
            <a:endParaRPr/>
          </a:p>
        </p:txBody>
      </p:sp>
      <p:sp>
        <p:nvSpPr>
          <p:cNvPr id="47" name="Google Shape;47;p8"/>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 3 columns">
  <p:cSld name="TITLE_AND_TWO_COLUMNS_1">
    <p:spTree>
      <p:nvGrpSpPr>
        <p:cNvPr id="1" name="Shape 48"/>
        <p:cNvGrpSpPr/>
        <p:nvPr/>
      </p:nvGrpSpPr>
      <p:grpSpPr>
        <a:xfrm>
          <a:off x="0" y="0"/>
          <a:ext cx="0" cy="0"/>
          <a:chOff x="0" y="0"/>
          <a:chExt cx="0" cy="0"/>
        </a:xfrm>
      </p:grpSpPr>
      <p:sp>
        <p:nvSpPr>
          <p:cNvPr id="49" name="Google Shape;49;p9"/>
          <p:cNvSpPr/>
          <p:nvPr/>
        </p:nvSpPr>
        <p:spPr>
          <a:xfrm>
            <a:off x="228600" y="-10437"/>
            <a:ext cx="8229315" cy="5164387"/>
          </a:xfrm>
          <a:custGeom>
            <a:avLst/>
            <a:gdLst/>
            <a:ahLst/>
            <a:cxnLst/>
            <a:rect l="l" t="t" r="r" b="b"/>
            <a:pathLst>
              <a:path w="328450" h="206122" extrusionOk="0">
                <a:moveTo>
                  <a:pt x="0" y="0"/>
                </a:moveTo>
                <a:lnTo>
                  <a:pt x="0" y="206122"/>
                </a:lnTo>
                <a:lnTo>
                  <a:pt x="328450" y="206122"/>
                </a:lnTo>
                <a:lnTo>
                  <a:pt x="273309" y="331"/>
                </a:lnTo>
                <a:close/>
              </a:path>
            </a:pathLst>
          </a:custGeom>
          <a:solidFill>
            <a:srgbClr val="000000">
              <a:alpha val="7310"/>
            </a:srgbClr>
          </a:solidFill>
          <a:ln>
            <a:noFill/>
          </a:ln>
        </p:spPr>
      </p:sp>
      <p:sp>
        <p:nvSpPr>
          <p:cNvPr id="50" name="Google Shape;50;p9"/>
          <p:cNvSpPr/>
          <p:nvPr/>
        </p:nvSpPr>
        <p:spPr>
          <a:xfrm>
            <a:off x="0" y="-10437"/>
            <a:ext cx="8229315" cy="5164387"/>
          </a:xfrm>
          <a:custGeom>
            <a:avLst/>
            <a:gdLst/>
            <a:ahLst/>
            <a:cxnLst/>
            <a:rect l="l" t="t" r="r" b="b"/>
            <a:pathLst>
              <a:path w="328450" h="206122" extrusionOk="0">
                <a:moveTo>
                  <a:pt x="0" y="0"/>
                </a:moveTo>
                <a:lnTo>
                  <a:pt x="0" y="206122"/>
                </a:lnTo>
                <a:lnTo>
                  <a:pt x="328450" y="206122"/>
                </a:lnTo>
                <a:lnTo>
                  <a:pt x="273309" y="331"/>
                </a:lnTo>
                <a:close/>
              </a:path>
            </a:pathLst>
          </a:custGeom>
          <a:solidFill>
            <a:srgbClr val="FFFFFF"/>
          </a:solidFill>
          <a:ln>
            <a:noFill/>
          </a:ln>
        </p:spPr>
      </p:sp>
      <p:sp>
        <p:nvSpPr>
          <p:cNvPr id="51" name="Google Shape;51;p9"/>
          <p:cNvSpPr txBox="1">
            <a:spLocks noGrp="1"/>
          </p:cNvSpPr>
          <p:nvPr>
            <p:ph type="title"/>
          </p:nvPr>
        </p:nvSpPr>
        <p:spPr>
          <a:xfrm>
            <a:off x="841000" y="969700"/>
            <a:ext cx="4801500" cy="4095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None/>
              <a:defRPr/>
            </a:lvl1pPr>
            <a:lvl2pPr lvl="1" rtl="0">
              <a:spcBef>
                <a:spcPts val="0"/>
              </a:spcBef>
              <a:spcAft>
                <a:spcPts val="0"/>
              </a:spcAft>
              <a:buSzPts val="2400"/>
              <a:buNone/>
              <a:defRPr/>
            </a:lvl2pPr>
            <a:lvl3pPr lvl="2" rtl="0">
              <a:spcBef>
                <a:spcPts val="0"/>
              </a:spcBef>
              <a:spcAft>
                <a:spcPts val="0"/>
              </a:spcAft>
              <a:buSzPts val="2400"/>
              <a:buNone/>
              <a:defRPr/>
            </a:lvl3pPr>
            <a:lvl4pPr lvl="3" rtl="0">
              <a:spcBef>
                <a:spcPts val="0"/>
              </a:spcBef>
              <a:spcAft>
                <a:spcPts val="0"/>
              </a:spcAft>
              <a:buSzPts val="2400"/>
              <a:buNone/>
              <a:defRPr/>
            </a:lvl4pPr>
            <a:lvl5pPr lvl="4" rtl="0">
              <a:spcBef>
                <a:spcPts val="0"/>
              </a:spcBef>
              <a:spcAft>
                <a:spcPts val="0"/>
              </a:spcAft>
              <a:buSzPts val="2400"/>
              <a:buNone/>
              <a:defRPr/>
            </a:lvl5pPr>
            <a:lvl6pPr lvl="5" rtl="0">
              <a:spcBef>
                <a:spcPts val="0"/>
              </a:spcBef>
              <a:spcAft>
                <a:spcPts val="0"/>
              </a:spcAft>
              <a:buSzPts val="2400"/>
              <a:buNone/>
              <a:defRPr/>
            </a:lvl6pPr>
            <a:lvl7pPr lvl="6" rtl="0">
              <a:spcBef>
                <a:spcPts val="0"/>
              </a:spcBef>
              <a:spcAft>
                <a:spcPts val="0"/>
              </a:spcAft>
              <a:buSzPts val="2400"/>
              <a:buNone/>
              <a:defRPr/>
            </a:lvl7pPr>
            <a:lvl8pPr lvl="7" rtl="0">
              <a:spcBef>
                <a:spcPts val="0"/>
              </a:spcBef>
              <a:spcAft>
                <a:spcPts val="0"/>
              </a:spcAft>
              <a:buSzPts val="2400"/>
              <a:buNone/>
              <a:defRPr/>
            </a:lvl8pPr>
            <a:lvl9pPr lvl="8" rtl="0">
              <a:spcBef>
                <a:spcPts val="0"/>
              </a:spcBef>
              <a:spcAft>
                <a:spcPts val="0"/>
              </a:spcAft>
              <a:buSzPts val="2400"/>
              <a:buNone/>
              <a:defRPr/>
            </a:lvl9pPr>
          </a:lstStyle>
          <a:p>
            <a:endParaRPr/>
          </a:p>
        </p:txBody>
      </p:sp>
      <p:sp>
        <p:nvSpPr>
          <p:cNvPr id="52" name="Google Shape;52;p9"/>
          <p:cNvSpPr txBox="1">
            <a:spLocks noGrp="1"/>
          </p:cNvSpPr>
          <p:nvPr>
            <p:ph type="body" idx="1"/>
          </p:nvPr>
        </p:nvSpPr>
        <p:spPr>
          <a:xfrm>
            <a:off x="841000" y="1600975"/>
            <a:ext cx="2094900" cy="2410500"/>
          </a:xfrm>
          <a:prstGeom prst="rect">
            <a:avLst/>
          </a:prstGeom>
        </p:spPr>
        <p:txBody>
          <a:bodyPr spcFirstLastPara="1" wrap="square" lIns="91425" tIns="91425" rIns="91425" bIns="91425" anchor="t" anchorCtr="0">
            <a:noAutofit/>
          </a:bodyPr>
          <a:lstStyle>
            <a:lvl1pPr marL="457200" lvl="0" indent="-330200" rtl="0">
              <a:spcBef>
                <a:spcPts val="600"/>
              </a:spcBef>
              <a:spcAft>
                <a:spcPts val="0"/>
              </a:spcAft>
              <a:buSzPts val="1600"/>
              <a:buChar char="▸"/>
              <a:defRPr sz="1600"/>
            </a:lvl1pPr>
            <a:lvl2pPr marL="914400" lvl="1" indent="-330200" rtl="0">
              <a:spcBef>
                <a:spcPts val="0"/>
              </a:spcBef>
              <a:spcAft>
                <a:spcPts val="0"/>
              </a:spcAft>
              <a:buSzPts val="1600"/>
              <a:buChar char="▹"/>
              <a:defRPr sz="1600"/>
            </a:lvl2pPr>
            <a:lvl3pPr marL="1371600" lvl="2" indent="-330200" rtl="0">
              <a:spcBef>
                <a:spcPts val="0"/>
              </a:spcBef>
              <a:spcAft>
                <a:spcPts val="0"/>
              </a:spcAft>
              <a:buSzPts val="1600"/>
              <a:buChar char="▹"/>
              <a:defRPr sz="1600"/>
            </a:lvl3pPr>
            <a:lvl4pPr marL="1828800" lvl="3" indent="-330200" rtl="0">
              <a:spcBef>
                <a:spcPts val="0"/>
              </a:spcBef>
              <a:spcAft>
                <a:spcPts val="0"/>
              </a:spcAft>
              <a:buSzPts val="1600"/>
              <a:buChar char="●"/>
              <a:defRPr sz="1600"/>
            </a:lvl4pPr>
            <a:lvl5pPr marL="2286000" lvl="4" indent="-330200" rtl="0">
              <a:spcBef>
                <a:spcPts val="0"/>
              </a:spcBef>
              <a:spcAft>
                <a:spcPts val="0"/>
              </a:spcAft>
              <a:buSzPts val="1600"/>
              <a:buChar char="○"/>
              <a:defRPr sz="1600"/>
            </a:lvl5pPr>
            <a:lvl6pPr marL="2743200" lvl="5" indent="-330200" rtl="0">
              <a:spcBef>
                <a:spcPts val="0"/>
              </a:spcBef>
              <a:spcAft>
                <a:spcPts val="0"/>
              </a:spcAft>
              <a:buSzPts val="1600"/>
              <a:buChar char="■"/>
              <a:defRPr sz="1600"/>
            </a:lvl6pPr>
            <a:lvl7pPr marL="3200400" lvl="6" indent="-330200" rtl="0">
              <a:spcBef>
                <a:spcPts val="0"/>
              </a:spcBef>
              <a:spcAft>
                <a:spcPts val="0"/>
              </a:spcAft>
              <a:buSzPts val="1600"/>
              <a:buChar char="●"/>
              <a:defRPr sz="1600"/>
            </a:lvl7pPr>
            <a:lvl8pPr marL="3657600" lvl="7" indent="-330200" rtl="0">
              <a:spcBef>
                <a:spcPts val="0"/>
              </a:spcBef>
              <a:spcAft>
                <a:spcPts val="0"/>
              </a:spcAft>
              <a:buSzPts val="1600"/>
              <a:buChar char="○"/>
              <a:defRPr sz="1600"/>
            </a:lvl8pPr>
            <a:lvl9pPr marL="4114800" lvl="8" indent="-330200" rtl="0">
              <a:spcBef>
                <a:spcPts val="0"/>
              </a:spcBef>
              <a:spcAft>
                <a:spcPts val="0"/>
              </a:spcAft>
              <a:buSzPts val="1600"/>
              <a:buChar char="■"/>
              <a:defRPr sz="1600"/>
            </a:lvl9pPr>
          </a:lstStyle>
          <a:p>
            <a:endParaRPr/>
          </a:p>
        </p:txBody>
      </p:sp>
      <p:sp>
        <p:nvSpPr>
          <p:cNvPr id="53" name="Google Shape;53;p9"/>
          <p:cNvSpPr txBox="1">
            <a:spLocks noGrp="1"/>
          </p:cNvSpPr>
          <p:nvPr>
            <p:ph type="body" idx="2"/>
          </p:nvPr>
        </p:nvSpPr>
        <p:spPr>
          <a:xfrm>
            <a:off x="3043281" y="1600975"/>
            <a:ext cx="2094900" cy="2410500"/>
          </a:xfrm>
          <a:prstGeom prst="rect">
            <a:avLst/>
          </a:prstGeom>
        </p:spPr>
        <p:txBody>
          <a:bodyPr spcFirstLastPara="1" wrap="square" lIns="91425" tIns="91425" rIns="91425" bIns="91425" anchor="t" anchorCtr="0">
            <a:noAutofit/>
          </a:bodyPr>
          <a:lstStyle>
            <a:lvl1pPr marL="457200" lvl="0" indent="-330200" rtl="0">
              <a:spcBef>
                <a:spcPts val="600"/>
              </a:spcBef>
              <a:spcAft>
                <a:spcPts val="0"/>
              </a:spcAft>
              <a:buSzPts val="1600"/>
              <a:buChar char="▸"/>
              <a:defRPr sz="1600"/>
            </a:lvl1pPr>
            <a:lvl2pPr marL="914400" lvl="1" indent="-330200" rtl="0">
              <a:spcBef>
                <a:spcPts val="0"/>
              </a:spcBef>
              <a:spcAft>
                <a:spcPts val="0"/>
              </a:spcAft>
              <a:buSzPts val="1600"/>
              <a:buChar char="▹"/>
              <a:defRPr sz="1600"/>
            </a:lvl2pPr>
            <a:lvl3pPr marL="1371600" lvl="2" indent="-330200" rtl="0">
              <a:spcBef>
                <a:spcPts val="0"/>
              </a:spcBef>
              <a:spcAft>
                <a:spcPts val="0"/>
              </a:spcAft>
              <a:buSzPts val="1600"/>
              <a:buChar char="▹"/>
              <a:defRPr sz="1600"/>
            </a:lvl3pPr>
            <a:lvl4pPr marL="1828800" lvl="3" indent="-330200" rtl="0">
              <a:spcBef>
                <a:spcPts val="0"/>
              </a:spcBef>
              <a:spcAft>
                <a:spcPts val="0"/>
              </a:spcAft>
              <a:buSzPts val="1600"/>
              <a:buChar char="●"/>
              <a:defRPr sz="1600"/>
            </a:lvl4pPr>
            <a:lvl5pPr marL="2286000" lvl="4" indent="-330200" rtl="0">
              <a:spcBef>
                <a:spcPts val="0"/>
              </a:spcBef>
              <a:spcAft>
                <a:spcPts val="0"/>
              </a:spcAft>
              <a:buSzPts val="1600"/>
              <a:buChar char="○"/>
              <a:defRPr sz="1600"/>
            </a:lvl5pPr>
            <a:lvl6pPr marL="2743200" lvl="5" indent="-330200" rtl="0">
              <a:spcBef>
                <a:spcPts val="0"/>
              </a:spcBef>
              <a:spcAft>
                <a:spcPts val="0"/>
              </a:spcAft>
              <a:buSzPts val="1600"/>
              <a:buChar char="■"/>
              <a:defRPr sz="1600"/>
            </a:lvl6pPr>
            <a:lvl7pPr marL="3200400" lvl="6" indent="-330200" rtl="0">
              <a:spcBef>
                <a:spcPts val="0"/>
              </a:spcBef>
              <a:spcAft>
                <a:spcPts val="0"/>
              </a:spcAft>
              <a:buSzPts val="1600"/>
              <a:buChar char="●"/>
              <a:defRPr sz="1600"/>
            </a:lvl7pPr>
            <a:lvl8pPr marL="3657600" lvl="7" indent="-330200" rtl="0">
              <a:spcBef>
                <a:spcPts val="0"/>
              </a:spcBef>
              <a:spcAft>
                <a:spcPts val="0"/>
              </a:spcAft>
              <a:buSzPts val="1600"/>
              <a:buChar char="○"/>
              <a:defRPr sz="1600"/>
            </a:lvl8pPr>
            <a:lvl9pPr marL="4114800" lvl="8" indent="-330200" rtl="0">
              <a:spcBef>
                <a:spcPts val="0"/>
              </a:spcBef>
              <a:spcAft>
                <a:spcPts val="0"/>
              </a:spcAft>
              <a:buSzPts val="1600"/>
              <a:buChar char="■"/>
              <a:defRPr sz="1600"/>
            </a:lvl9pPr>
          </a:lstStyle>
          <a:p>
            <a:endParaRPr/>
          </a:p>
        </p:txBody>
      </p:sp>
      <p:sp>
        <p:nvSpPr>
          <p:cNvPr id="54" name="Google Shape;54;p9"/>
          <p:cNvSpPr txBox="1">
            <a:spLocks noGrp="1"/>
          </p:cNvSpPr>
          <p:nvPr>
            <p:ph type="body" idx="3"/>
          </p:nvPr>
        </p:nvSpPr>
        <p:spPr>
          <a:xfrm>
            <a:off x="5245562" y="1600975"/>
            <a:ext cx="2094900" cy="2410500"/>
          </a:xfrm>
          <a:prstGeom prst="rect">
            <a:avLst/>
          </a:prstGeom>
        </p:spPr>
        <p:txBody>
          <a:bodyPr spcFirstLastPara="1" wrap="square" lIns="91425" tIns="91425" rIns="91425" bIns="91425" anchor="t" anchorCtr="0">
            <a:noAutofit/>
          </a:bodyPr>
          <a:lstStyle>
            <a:lvl1pPr marL="457200" lvl="0" indent="-330200" rtl="0">
              <a:spcBef>
                <a:spcPts val="600"/>
              </a:spcBef>
              <a:spcAft>
                <a:spcPts val="0"/>
              </a:spcAft>
              <a:buSzPts val="1600"/>
              <a:buChar char="▸"/>
              <a:defRPr sz="1600"/>
            </a:lvl1pPr>
            <a:lvl2pPr marL="914400" lvl="1" indent="-330200" rtl="0">
              <a:spcBef>
                <a:spcPts val="0"/>
              </a:spcBef>
              <a:spcAft>
                <a:spcPts val="0"/>
              </a:spcAft>
              <a:buSzPts val="1600"/>
              <a:buChar char="▹"/>
              <a:defRPr sz="1600"/>
            </a:lvl2pPr>
            <a:lvl3pPr marL="1371600" lvl="2" indent="-330200" rtl="0">
              <a:spcBef>
                <a:spcPts val="0"/>
              </a:spcBef>
              <a:spcAft>
                <a:spcPts val="0"/>
              </a:spcAft>
              <a:buSzPts val="1600"/>
              <a:buChar char="▹"/>
              <a:defRPr sz="1600"/>
            </a:lvl3pPr>
            <a:lvl4pPr marL="1828800" lvl="3" indent="-330200" rtl="0">
              <a:spcBef>
                <a:spcPts val="0"/>
              </a:spcBef>
              <a:spcAft>
                <a:spcPts val="0"/>
              </a:spcAft>
              <a:buSzPts val="1600"/>
              <a:buChar char="●"/>
              <a:defRPr sz="1600"/>
            </a:lvl4pPr>
            <a:lvl5pPr marL="2286000" lvl="4" indent="-330200" rtl="0">
              <a:spcBef>
                <a:spcPts val="0"/>
              </a:spcBef>
              <a:spcAft>
                <a:spcPts val="0"/>
              </a:spcAft>
              <a:buSzPts val="1600"/>
              <a:buChar char="○"/>
              <a:defRPr sz="1600"/>
            </a:lvl5pPr>
            <a:lvl6pPr marL="2743200" lvl="5" indent="-330200" rtl="0">
              <a:spcBef>
                <a:spcPts val="0"/>
              </a:spcBef>
              <a:spcAft>
                <a:spcPts val="0"/>
              </a:spcAft>
              <a:buSzPts val="1600"/>
              <a:buChar char="■"/>
              <a:defRPr sz="1600"/>
            </a:lvl6pPr>
            <a:lvl7pPr marL="3200400" lvl="6" indent="-330200" rtl="0">
              <a:spcBef>
                <a:spcPts val="0"/>
              </a:spcBef>
              <a:spcAft>
                <a:spcPts val="0"/>
              </a:spcAft>
              <a:buSzPts val="1600"/>
              <a:buChar char="●"/>
              <a:defRPr sz="1600"/>
            </a:lvl7pPr>
            <a:lvl8pPr marL="3657600" lvl="7" indent="-330200" rtl="0">
              <a:spcBef>
                <a:spcPts val="0"/>
              </a:spcBef>
              <a:spcAft>
                <a:spcPts val="0"/>
              </a:spcAft>
              <a:buSzPts val="1600"/>
              <a:buChar char="○"/>
              <a:defRPr sz="1600"/>
            </a:lvl8pPr>
            <a:lvl9pPr marL="4114800" lvl="8" indent="-330200" rtl="0">
              <a:spcBef>
                <a:spcPts val="0"/>
              </a:spcBef>
              <a:spcAft>
                <a:spcPts val="0"/>
              </a:spcAft>
              <a:buSzPts val="1600"/>
              <a:buChar char="■"/>
              <a:defRPr sz="1600"/>
            </a:lvl9pPr>
          </a:lstStyle>
          <a:p>
            <a:endParaRPr/>
          </a:p>
        </p:txBody>
      </p:sp>
      <p:sp>
        <p:nvSpPr>
          <p:cNvPr id="55" name="Google Shape;55;p9"/>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6"/>
        <p:cNvGrpSpPr/>
        <p:nvPr/>
      </p:nvGrpSpPr>
      <p:grpSpPr>
        <a:xfrm>
          <a:off x="0" y="0"/>
          <a:ext cx="0" cy="0"/>
          <a:chOff x="0" y="0"/>
          <a:chExt cx="0" cy="0"/>
        </a:xfrm>
      </p:grpSpPr>
      <p:sp>
        <p:nvSpPr>
          <p:cNvPr id="57" name="Google Shape;57;p10"/>
          <p:cNvSpPr/>
          <p:nvPr/>
        </p:nvSpPr>
        <p:spPr>
          <a:xfrm>
            <a:off x="228600" y="-10437"/>
            <a:ext cx="8229315" cy="5164387"/>
          </a:xfrm>
          <a:custGeom>
            <a:avLst/>
            <a:gdLst/>
            <a:ahLst/>
            <a:cxnLst/>
            <a:rect l="l" t="t" r="r" b="b"/>
            <a:pathLst>
              <a:path w="328450" h="206122" extrusionOk="0">
                <a:moveTo>
                  <a:pt x="0" y="0"/>
                </a:moveTo>
                <a:lnTo>
                  <a:pt x="0" y="206122"/>
                </a:lnTo>
                <a:lnTo>
                  <a:pt x="328450" y="206122"/>
                </a:lnTo>
                <a:lnTo>
                  <a:pt x="273309" y="331"/>
                </a:lnTo>
                <a:close/>
              </a:path>
            </a:pathLst>
          </a:custGeom>
          <a:solidFill>
            <a:srgbClr val="000000">
              <a:alpha val="7310"/>
            </a:srgbClr>
          </a:solidFill>
          <a:ln>
            <a:noFill/>
          </a:ln>
        </p:spPr>
      </p:sp>
      <p:sp>
        <p:nvSpPr>
          <p:cNvPr id="58" name="Google Shape;58;p10"/>
          <p:cNvSpPr/>
          <p:nvPr/>
        </p:nvSpPr>
        <p:spPr>
          <a:xfrm>
            <a:off x="0" y="-10437"/>
            <a:ext cx="8229315" cy="5164387"/>
          </a:xfrm>
          <a:custGeom>
            <a:avLst/>
            <a:gdLst/>
            <a:ahLst/>
            <a:cxnLst/>
            <a:rect l="l" t="t" r="r" b="b"/>
            <a:pathLst>
              <a:path w="328450" h="206122" extrusionOk="0">
                <a:moveTo>
                  <a:pt x="0" y="0"/>
                </a:moveTo>
                <a:lnTo>
                  <a:pt x="0" y="206122"/>
                </a:lnTo>
                <a:lnTo>
                  <a:pt x="328450" y="206122"/>
                </a:lnTo>
                <a:lnTo>
                  <a:pt x="273309" y="331"/>
                </a:lnTo>
                <a:close/>
              </a:path>
            </a:pathLst>
          </a:custGeom>
          <a:solidFill>
            <a:srgbClr val="FFFFFF"/>
          </a:solidFill>
          <a:ln>
            <a:noFill/>
          </a:ln>
        </p:spPr>
      </p:sp>
      <p:sp>
        <p:nvSpPr>
          <p:cNvPr id="59" name="Google Shape;59;p10"/>
          <p:cNvSpPr txBox="1">
            <a:spLocks noGrp="1"/>
          </p:cNvSpPr>
          <p:nvPr>
            <p:ph type="title"/>
          </p:nvPr>
        </p:nvSpPr>
        <p:spPr>
          <a:xfrm>
            <a:off x="841000" y="969700"/>
            <a:ext cx="4801500" cy="4095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a:lvl1pPr>
            <a:lvl2pPr lvl="1">
              <a:spcBef>
                <a:spcPts val="0"/>
              </a:spcBef>
              <a:spcAft>
                <a:spcPts val="0"/>
              </a:spcAft>
              <a:buSzPts val="2400"/>
              <a:buNone/>
              <a:defRPr/>
            </a:lvl2pPr>
            <a:lvl3pPr lvl="2">
              <a:spcBef>
                <a:spcPts val="0"/>
              </a:spcBef>
              <a:spcAft>
                <a:spcPts val="0"/>
              </a:spcAft>
              <a:buSzPts val="2400"/>
              <a:buNone/>
              <a:defRPr/>
            </a:lvl3pPr>
            <a:lvl4pPr lvl="3">
              <a:spcBef>
                <a:spcPts val="0"/>
              </a:spcBef>
              <a:spcAft>
                <a:spcPts val="0"/>
              </a:spcAft>
              <a:buSzPts val="2400"/>
              <a:buNone/>
              <a:defRPr/>
            </a:lvl4pPr>
            <a:lvl5pPr lvl="4">
              <a:spcBef>
                <a:spcPts val="0"/>
              </a:spcBef>
              <a:spcAft>
                <a:spcPts val="0"/>
              </a:spcAft>
              <a:buSzPts val="2400"/>
              <a:buNone/>
              <a:defRPr/>
            </a:lvl5pPr>
            <a:lvl6pPr lvl="5">
              <a:spcBef>
                <a:spcPts val="0"/>
              </a:spcBef>
              <a:spcAft>
                <a:spcPts val="0"/>
              </a:spcAft>
              <a:buSzPts val="2400"/>
              <a:buNone/>
              <a:defRPr/>
            </a:lvl6pPr>
            <a:lvl7pPr lvl="6">
              <a:spcBef>
                <a:spcPts val="0"/>
              </a:spcBef>
              <a:spcAft>
                <a:spcPts val="0"/>
              </a:spcAft>
              <a:buSzPts val="2400"/>
              <a:buNone/>
              <a:defRPr/>
            </a:lvl7pPr>
            <a:lvl8pPr lvl="7">
              <a:spcBef>
                <a:spcPts val="0"/>
              </a:spcBef>
              <a:spcAft>
                <a:spcPts val="0"/>
              </a:spcAft>
              <a:buSzPts val="2400"/>
              <a:buNone/>
              <a:defRPr/>
            </a:lvl8pPr>
            <a:lvl9pPr lvl="8">
              <a:spcBef>
                <a:spcPts val="0"/>
              </a:spcBef>
              <a:spcAft>
                <a:spcPts val="0"/>
              </a:spcAft>
              <a:buSzPts val="2400"/>
              <a:buNone/>
              <a:defRPr/>
            </a:lvl9pPr>
          </a:lstStyle>
          <a:p>
            <a:endParaRPr/>
          </a:p>
        </p:txBody>
      </p:sp>
      <p:sp>
        <p:nvSpPr>
          <p:cNvPr id="60" name="Google Shape;60;p10"/>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61"/>
        <p:cNvGrpSpPr/>
        <p:nvPr/>
      </p:nvGrpSpPr>
      <p:grpSpPr>
        <a:xfrm>
          <a:off x="0" y="0"/>
          <a:ext cx="0" cy="0"/>
          <a:chOff x="0" y="0"/>
          <a:chExt cx="0" cy="0"/>
        </a:xfrm>
      </p:grpSpPr>
      <p:sp>
        <p:nvSpPr>
          <p:cNvPr id="62" name="Google Shape;62;p11"/>
          <p:cNvSpPr/>
          <p:nvPr/>
        </p:nvSpPr>
        <p:spPr>
          <a:xfrm>
            <a:off x="228600" y="-10437"/>
            <a:ext cx="8229315" cy="5164387"/>
          </a:xfrm>
          <a:custGeom>
            <a:avLst/>
            <a:gdLst/>
            <a:ahLst/>
            <a:cxnLst/>
            <a:rect l="l" t="t" r="r" b="b"/>
            <a:pathLst>
              <a:path w="328450" h="206122" extrusionOk="0">
                <a:moveTo>
                  <a:pt x="0" y="0"/>
                </a:moveTo>
                <a:lnTo>
                  <a:pt x="0" y="206122"/>
                </a:lnTo>
                <a:lnTo>
                  <a:pt x="328450" y="206122"/>
                </a:lnTo>
                <a:lnTo>
                  <a:pt x="273309" y="331"/>
                </a:lnTo>
                <a:close/>
              </a:path>
            </a:pathLst>
          </a:custGeom>
          <a:solidFill>
            <a:srgbClr val="000000">
              <a:alpha val="7310"/>
            </a:srgbClr>
          </a:solidFill>
          <a:ln>
            <a:noFill/>
          </a:ln>
        </p:spPr>
      </p:sp>
      <p:sp>
        <p:nvSpPr>
          <p:cNvPr id="63" name="Google Shape;63;p11"/>
          <p:cNvSpPr/>
          <p:nvPr/>
        </p:nvSpPr>
        <p:spPr>
          <a:xfrm>
            <a:off x="0" y="-10437"/>
            <a:ext cx="8229315" cy="5164387"/>
          </a:xfrm>
          <a:custGeom>
            <a:avLst/>
            <a:gdLst/>
            <a:ahLst/>
            <a:cxnLst/>
            <a:rect l="l" t="t" r="r" b="b"/>
            <a:pathLst>
              <a:path w="328450" h="206122" extrusionOk="0">
                <a:moveTo>
                  <a:pt x="0" y="0"/>
                </a:moveTo>
                <a:lnTo>
                  <a:pt x="0" y="206122"/>
                </a:lnTo>
                <a:lnTo>
                  <a:pt x="328450" y="206122"/>
                </a:lnTo>
                <a:lnTo>
                  <a:pt x="273309" y="331"/>
                </a:lnTo>
                <a:close/>
              </a:path>
            </a:pathLst>
          </a:custGeom>
          <a:solidFill>
            <a:srgbClr val="FFFFFF"/>
          </a:solidFill>
          <a:ln>
            <a:noFill/>
          </a:ln>
        </p:spPr>
      </p:sp>
      <p:sp>
        <p:nvSpPr>
          <p:cNvPr id="64" name="Google Shape;64;p11"/>
          <p:cNvSpPr txBox="1">
            <a:spLocks noGrp="1"/>
          </p:cNvSpPr>
          <p:nvPr>
            <p:ph type="body" idx="1"/>
          </p:nvPr>
        </p:nvSpPr>
        <p:spPr>
          <a:xfrm>
            <a:off x="841000" y="4025300"/>
            <a:ext cx="7845900" cy="519600"/>
          </a:xfrm>
          <a:prstGeom prst="rect">
            <a:avLst/>
          </a:prstGeom>
        </p:spPr>
        <p:txBody>
          <a:bodyPr spcFirstLastPara="1" wrap="square" lIns="91425" tIns="91425" rIns="91425" bIns="91425" anchor="b" anchorCtr="0">
            <a:noAutofit/>
          </a:bodyPr>
          <a:lstStyle>
            <a:lvl1pPr marL="457200" lvl="0" indent="-228600">
              <a:spcBef>
                <a:spcPts val="360"/>
              </a:spcBef>
              <a:spcAft>
                <a:spcPts val="0"/>
              </a:spcAft>
              <a:buSzPts val="2000"/>
              <a:buNone/>
              <a:defRPr/>
            </a:lvl1pPr>
          </a:lstStyle>
          <a:p>
            <a:endParaRPr/>
          </a:p>
        </p:txBody>
      </p:sp>
      <p:sp>
        <p:nvSpPr>
          <p:cNvPr id="65" name="Google Shape;65;p11"/>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66"/>
        <p:cNvGrpSpPr/>
        <p:nvPr/>
      </p:nvGrpSpPr>
      <p:grpSpPr>
        <a:xfrm>
          <a:off x="0" y="0"/>
          <a:ext cx="0" cy="0"/>
          <a:chOff x="0" y="0"/>
          <a:chExt cx="0" cy="0"/>
        </a:xfrm>
      </p:grpSpPr>
      <p:sp>
        <p:nvSpPr>
          <p:cNvPr id="67" name="Google Shape;67;p12"/>
          <p:cNvSpPr/>
          <p:nvPr/>
        </p:nvSpPr>
        <p:spPr>
          <a:xfrm>
            <a:off x="228600" y="-10437"/>
            <a:ext cx="8229315" cy="5164387"/>
          </a:xfrm>
          <a:custGeom>
            <a:avLst/>
            <a:gdLst/>
            <a:ahLst/>
            <a:cxnLst/>
            <a:rect l="l" t="t" r="r" b="b"/>
            <a:pathLst>
              <a:path w="328450" h="206122" extrusionOk="0">
                <a:moveTo>
                  <a:pt x="0" y="0"/>
                </a:moveTo>
                <a:lnTo>
                  <a:pt x="0" y="206122"/>
                </a:lnTo>
                <a:lnTo>
                  <a:pt x="328450" y="206122"/>
                </a:lnTo>
                <a:lnTo>
                  <a:pt x="273309" y="331"/>
                </a:lnTo>
                <a:close/>
              </a:path>
            </a:pathLst>
          </a:custGeom>
          <a:solidFill>
            <a:srgbClr val="000000">
              <a:alpha val="7310"/>
            </a:srgbClr>
          </a:solidFill>
          <a:ln>
            <a:noFill/>
          </a:ln>
        </p:spPr>
      </p:sp>
      <p:sp>
        <p:nvSpPr>
          <p:cNvPr id="68" name="Google Shape;68;p12"/>
          <p:cNvSpPr/>
          <p:nvPr/>
        </p:nvSpPr>
        <p:spPr>
          <a:xfrm>
            <a:off x="0" y="-10437"/>
            <a:ext cx="8229315" cy="5164387"/>
          </a:xfrm>
          <a:custGeom>
            <a:avLst/>
            <a:gdLst/>
            <a:ahLst/>
            <a:cxnLst/>
            <a:rect l="l" t="t" r="r" b="b"/>
            <a:pathLst>
              <a:path w="328450" h="206122" extrusionOk="0">
                <a:moveTo>
                  <a:pt x="0" y="0"/>
                </a:moveTo>
                <a:lnTo>
                  <a:pt x="0" y="206122"/>
                </a:lnTo>
                <a:lnTo>
                  <a:pt x="328450" y="206122"/>
                </a:lnTo>
                <a:lnTo>
                  <a:pt x="273309" y="331"/>
                </a:lnTo>
                <a:close/>
              </a:path>
            </a:pathLst>
          </a:custGeom>
          <a:solidFill>
            <a:srgbClr val="FFFFFF"/>
          </a:solidFill>
          <a:ln>
            <a:noFill/>
          </a:ln>
        </p:spPr>
      </p:sp>
      <p:sp>
        <p:nvSpPr>
          <p:cNvPr id="69" name="Google Shape;69;p12"/>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Empty">
  <p:cSld name="BLANK_1">
    <p:spTree>
      <p:nvGrpSpPr>
        <p:cNvPr id="1" name="Shape 70"/>
        <p:cNvGrpSpPr/>
        <p:nvPr/>
      </p:nvGrpSpPr>
      <p:grpSpPr>
        <a:xfrm>
          <a:off x="0" y="0"/>
          <a:ext cx="0" cy="0"/>
          <a:chOff x="0" y="0"/>
          <a:chExt cx="0" cy="0"/>
        </a:xfrm>
      </p:grpSpPr>
      <p:sp>
        <p:nvSpPr>
          <p:cNvPr id="71" name="Google Shape;71;p13"/>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72"/>
        <p:cNvGrpSpPr/>
        <p:nvPr/>
      </p:nvGrpSpPr>
      <p:grpSpPr>
        <a:xfrm>
          <a:off x="0" y="0"/>
          <a:ext cx="0" cy="0"/>
          <a:chOff x="0" y="0"/>
          <a:chExt cx="0" cy="0"/>
        </a:xfrm>
      </p:grpSpPr>
      <p:sp>
        <p:nvSpPr>
          <p:cNvPr id="73" name="Google Shape;73;p14"/>
          <p:cNvSpPr/>
          <p:nvPr/>
        </p:nvSpPr>
        <p:spPr>
          <a:xfrm>
            <a:off x="-50" y="2571900"/>
            <a:ext cx="9144000" cy="25716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14"/>
          <p:cNvSpPr txBox="1">
            <a:spLocks noGrp="1"/>
          </p:cNvSpPr>
          <p:nvPr>
            <p:ph type="title"/>
          </p:nvPr>
        </p:nvSpPr>
        <p:spPr>
          <a:xfrm>
            <a:off x="311700" y="814800"/>
            <a:ext cx="8571300" cy="942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a:lvl1pPr>
            <a:lvl2pPr lvl="1" algn="ctr" rtl="0">
              <a:spcBef>
                <a:spcPts val="0"/>
              </a:spcBef>
              <a:spcAft>
                <a:spcPts val="0"/>
              </a:spcAft>
              <a:buSzPts val="2400"/>
              <a:buNone/>
              <a:defRPr/>
            </a:lvl2pPr>
            <a:lvl3pPr lvl="2" algn="ctr" rtl="0">
              <a:spcBef>
                <a:spcPts val="0"/>
              </a:spcBef>
              <a:spcAft>
                <a:spcPts val="0"/>
              </a:spcAft>
              <a:buSzPts val="2400"/>
              <a:buNone/>
              <a:defRPr/>
            </a:lvl3pPr>
            <a:lvl4pPr lvl="3" algn="ctr" rtl="0">
              <a:spcBef>
                <a:spcPts val="0"/>
              </a:spcBef>
              <a:spcAft>
                <a:spcPts val="0"/>
              </a:spcAft>
              <a:buSzPts val="2400"/>
              <a:buNone/>
              <a:defRPr/>
            </a:lvl4pPr>
            <a:lvl5pPr lvl="4" algn="ctr" rtl="0">
              <a:spcBef>
                <a:spcPts val="0"/>
              </a:spcBef>
              <a:spcAft>
                <a:spcPts val="0"/>
              </a:spcAft>
              <a:buSzPts val="2400"/>
              <a:buNone/>
              <a:defRPr/>
            </a:lvl5pPr>
            <a:lvl6pPr lvl="5" algn="ctr" rtl="0">
              <a:spcBef>
                <a:spcPts val="0"/>
              </a:spcBef>
              <a:spcAft>
                <a:spcPts val="0"/>
              </a:spcAft>
              <a:buSzPts val="2400"/>
              <a:buNone/>
              <a:defRPr/>
            </a:lvl6pPr>
            <a:lvl7pPr lvl="6" algn="ctr" rtl="0">
              <a:spcBef>
                <a:spcPts val="0"/>
              </a:spcBef>
              <a:spcAft>
                <a:spcPts val="0"/>
              </a:spcAft>
              <a:buSzPts val="2400"/>
              <a:buNone/>
              <a:defRPr/>
            </a:lvl7pPr>
            <a:lvl8pPr lvl="7" algn="ctr" rtl="0">
              <a:spcBef>
                <a:spcPts val="0"/>
              </a:spcBef>
              <a:spcAft>
                <a:spcPts val="0"/>
              </a:spcAft>
              <a:buSzPts val="2400"/>
              <a:buNone/>
              <a:defRPr/>
            </a:lvl8pPr>
            <a:lvl9pPr lvl="8" algn="ctr" rtl="0">
              <a:spcBef>
                <a:spcPts val="0"/>
              </a:spcBef>
              <a:spcAft>
                <a:spcPts val="0"/>
              </a:spcAft>
              <a:buSzPts val="2400"/>
              <a:buNone/>
              <a:defRPr/>
            </a:lvl9pPr>
          </a:lstStyle>
          <a:p>
            <a:endParaRPr/>
          </a:p>
        </p:txBody>
      </p:sp>
      <p:sp>
        <p:nvSpPr>
          <p:cNvPr id="75" name="Google Shape;75;p1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t" anchorCtr="0">
            <a:noAutofit/>
          </a:bodyPr>
          <a:lstStyle>
            <a:lvl1pPr lvl="0" rtl="0">
              <a:buNone/>
              <a:defRPr>
                <a:solidFill>
                  <a:schemeClr val="lt1"/>
                </a:solidFill>
              </a:defRPr>
            </a:lvl1pPr>
            <a:lvl2pPr lvl="1" rtl="0">
              <a:buNone/>
              <a:defRPr>
                <a:solidFill>
                  <a:schemeClr val="lt1"/>
                </a:solidFill>
              </a:defRPr>
            </a:lvl2pPr>
            <a:lvl3pPr lvl="2" rtl="0">
              <a:buNone/>
              <a:defRPr>
                <a:solidFill>
                  <a:schemeClr val="lt1"/>
                </a:solidFill>
              </a:defRPr>
            </a:lvl3pPr>
            <a:lvl4pPr lvl="3" rtl="0">
              <a:buNone/>
              <a:defRPr>
                <a:solidFill>
                  <a:schemeClr val="lt1"/>
                </a:solidFill>
              </a:defRPr>
            </a:lvl4pPr>
            <a:lvl5pPr lvl="4" rtl="0">
              <a:buNone/>
              <a:defRPr>
                <a:solidFill>
                  <a:schemeClr val="lt1"/>
                </a:solidFill>
              </a:defRPr>
            </a:lvl5pPr>
            <a:lvl6pPr lvl="5" rtl="0">
              <a:buNone/>
              <a:defRPr>
                <a:solidFill>
                  <a:schemeClr val="lt1"/>
                </a:solidFill>
              </a:defRPr>
            </a:lvl6pPr>
            <a:lvl7pPr lvl="6" rtl="0">
              <a:buNone/>
              <a:defRPr>
                <a:solidFill>
                  <a:schemeClr val="lt1"/>
                </a:solidFill>
              </a:defRPr>
            </a:lvl7pPr>
            <a:lvl8pPr lvl="7" rtl="0">
              <a:buNone/>
              <a:defRPr>
                <a:solidFill>
                  <a:schemeClr val="lt1"/>
                </a:solidFill>
              </a:defRPr>
            </a:lvl8pPr>
            <a:lvl9pPr lvl="8" rtl="0">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accen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57200" y="741100"/>
            <a:ext cx="5185200" cy="4746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chemeClr val="dk2"/>
              </a:buClr>
              <a:buSzPts val="2400"/>
              <a:buFont typeface="Montserrat"/>
              <a:buNone/>
              <a:defRPr sz="2400" b="1">
                <a:solidFill>
                  <a:schemeClr val="dk2"/>
                </a:solidFill>
                <a:latin typeface="Montserrat"/>
                <a:ea typeface="Montserrat"/>
                <a:cs typeface="Montserrat"/>
                <a:sym typeface="Montserrat"/>
              </a:defRPr>
            </a:lvl1pPr>
            <a:lvl2pPr lvl="1">
              <a:spcBef>
                <a:spcPts val="0"/>
              </a:spcBef>
              <a:spcAft>
                <a:spcPts val="0"/>
              </a:spcAft>
              <a:buClr>
                <a:schemeClr val="dk2"/>
              </a:buClr>
              <a:buSzPts val="2400"/>
              <a:buFont typeface="Montserrat"/>
              <a:buNone/>
              <a:defRPr sz="2400" b="1">
                <a:solidFill>
                  <a:schemeClr val="dk2"/>
                </a:solidFill>
                <a:latin typeface="Montserrat"/>
                <a:ea typeface="Montserrat"/>
                <a:cs typeface="Montserrat"/>
                <a:sym typeface="Montserrat"/>
              </a:defRPr>
            </a:lvl2pPr>
            <a:lvl3pPr lvl="2">
              <a:spcBef>
                <a:spcPts val="0"/>
              </a:spcBef>
              <a:spcAft>
                <a:spcPts val="0"/>
              </a:spcAft>
              <a:buClr>
                <a:schemeClr val="dk2"/>
              </a:buClr>
              <a:buSzPts val="2400"/>
              <a:buFont typeface="Montserrat"/>
              <a:buNone/>
              <a:defRPr sz="2400" b="1">
                <a:solidFill>
                  <a:schemeClr val="dk2"/>
                </a:solidFill>
                <a:latin typeface="Montserrat"/>
                <a:ea typeface="Montserrat"/>
                <a:cs typeface="Montserrat"/>
                <a:sym typeface="Montserrat"/>
              </a:defRPr>
            </a:lvl3pPr>
            <a:lvl4pPr lvl="3">
              <a:spcBef>
                <a:spcPts val="0"/>
              </a:spcBef>
              <a:spcAft>
                <a:spcPts val="0"/>
              </a:spcAft>
              <a:buClr>
                <a:schemeClr val="dk2"/>
              </a:buClr>
              <a:buSzPts val="2400"/>
              <a:buFont typeface="Montserrat"/>
              <a:buNone/>
              <a:defRPr sz="2400" b="1">
                <a:solidFill>
                  <a:schemeClr val="dk2"/>
                </a:solidFill>
                <a:latin typeface="Montserrat"/>
                <a:ea typeface="Montserrat"/>
                <a:cs typeface="Montserrat"/>
                <a:sym typeface="Montserrat"/>
              </a:defRPr>
            </a:lvl4pPr>
            <a:lvl5pPr lvl="4">
              <a:spcBef>
                <a:spcPts val="0"/>
              </a:spcBef>
              <a:spcAft>
                <a:spcPts val="0"/>
              </a:spcAft>
              <a:buClr>
                <a:schemeClr val="dk2"/>
              </a:buClr>
              <a:buSzPts val="2400"/>
              <a:buFont typeface="Montserrat"/>
              <a:buNone/>
              <a:defRPr sz="2400" b="1">
                <a:solidFill>
                  <a:schemeClr val="dk2"/>
                </a:solidFill>
                <a:latin typeface="Montserrat"/>
                <a:ea typeface="Montserrat"/>
                <a:cs typeface="Montserrat"/>
                <a:sym typeface="Montserrat"/>
              </a:defRPr>
            </a:lvl5pPr>
            <a:lvl6pPr lvl="5">
              <a:spcBef>
                <a:spcPts val="0"/>
              </a:spcBef>
              <a:spcAft>
                <a:spcPts val="0"/>
              </a:spcAft>
              <a:buClr>
                <a:schemeClr val="dk2"/>
              </a:buClr>
              <a:buSzPts val="2400"/>
              <a:buFont typeface="Montserrat"/>
              <a:buNone/>
              <a:defRPr sz="2400" b="1">
                <a:solidFill>
                  <a:schemeClr val="dk2"/>
                </a:solidFill>
                <a:latin typeface="Montserrat"/>
                <a:ea typeface="Montserrat"/>
                <a:cs typeface="Montserrat"/>
                <a:sym typeface="Montserrat"/>
              </a:defRPr>
            </a:lvl6pPr>
            <a:lvl7pPr lvl="6">
              <a:spcBef>
                <a:spcPts val="0"/>
              </a:spcBef>
              <a:spcAft>
                <a:spcPts val="0"/>
              </a:spcAft>
              <a:buClr>
                <a:schemeClr val="dk2"/>
              </a:buClr>
              <a:buSzPts val="2400"/>
              <a:buFont typeface="Montserrat"/>
              <a:buNone/>
              <a:defRPr sz="2400" b="1">
                <a:solidFill>
                  <a:schemeClr val="dk2"/>
                </a:solidFill>
                <a:latin typeface="Montserrat"/>
                <a:ea typeface="Montserrat"/>
                <a:cs typeface="Montserrat"/>
                <a:sym typeface="Montserrat"/>
              </a:defRPr>
            </a:lvl7pPr>
            <a:lvl8pPr lvl="7">
              <a:spcBef>
                <a:spcPts val="0"/>
              </a:spcBef>
              <a:spcAft>
                <a:spcPts val="0"/>
              </a:spcAft>
              <a:buClr>
                <a:schemeClr val="dk2"/>
              </a:buClr>
              <a:buSzPts val="2400"/>
              <a:buFont typeface="Montserrat"/>
              <a:buNone/>
              <a:defRPr sz="2400" b="1">
                <a:solidFill>
                  <a:schemeClr val="dk2"/>
                </a:solidFill>
                <a:latin typeface="Montserrat"/>
                <a:ea typeface="Montserrat"/>
                <a:cs typeface="Montserrat"/>
                <a:sym typeface="Montserrat"/>
              </a:defRPr>
            </a:lvl8pPr>
            <a:lvl9pPr lvl="8">
              <a:spcBef>
                <a:spcPts val="0"/>
              </a:spcBef>
              <a:spcAft>
                <a:spcPts val="0"/>
              </a:spcAft>
              <a:buClr>
                <a:schemeClr val="dk2"/>
              </a:buClr>
              <a:buSzPts val="2400"/>
              <a:buFont typeface="Montserrat"/>
              <a:buNone/>
              <a:defRPr sz="2400" b="1">
                <a:solidFill>
                  <a:schemeClr val="dk2"/>
                </a:solidFill>
                <a:latin typeface="Montserrat"/>
                <a:ea typeface="Montserrat"/>
                <a:cs typeface="Montserrat"/>
                <a:sym typeface="Montserrat"/>
              </a:defRPr>
            </a:lvl9pPr>
          </a:lstStyle>
          <a:p>
            <a:endParaRPr/>
          </a:p>
        </p:txBody>
      </p:sp>
      <p:sp>
        <p:nvSpPr>
          <p:cNvPr id="7" name="Google Shape;7;p1"/>
          <p:cNvSpPr txBox="1">
            <a:spLocks noGrp="1"/>
          </p:cNvSpPr>
          <p:nvPr>
            <p:ph type="body" idx="1"/>
          </p:nvPr>
        </p:nvSpPr>
        <p:spPr>
          <a:xfrm>
            <a:off x="457200" y="1352550"/>
            <a:ext cx="5185200" cy="2255700"/>
          </a:xfrm>
          <a:prstGeom prst="rect">
            <a:avLst/>
          </a:prstGeom>
          <a:noFill/>
          <a:ln>
            <a:noFill/>
          </a:ln>
        </p:spPr>
        <p:txBody>
          <a:bodyPr spcFirstLastPara="1" wrap="square" lIns="91425" tIns="91425" rIns="91425" bIns="91425" anchor="t" anchorCtr="0">
            <a:noAutofit/>
          </a:bodyPr>
          <a:lstStyle>
            <a:lvl1pPr marL="457200" lvl="0" indent="-355600">
              <a:spcBef>
                <a:spcPts val="600"/>
              </a:spcBef>
              <a:spcAft>
                <a:spcPts val="0"/>
              </a:spcAft>
              <a:buClr>
                <a:schemeClr val="dk1"/>
              </a:buClr>
              <a:buSzPts val="2000"/>
              <a:buFont typeface="Karla"/>
              <a:buChar char="▸"/>
              <a:defRPr sz="2000">
                <a:solidFill>
                  <a:schemeClr val="dk1"/>
                </a:solidFill>
                <a:latin typeface="Karla"/>
                <a:ea typeface="Karla"/>
                <a:cs typeface="Karla"/>
                <a:sym typeface="Karla"/>
              </a:defRPr>
            </a:lvl1pPr>
            <a:lvl2pPr marL="914400" lvl="1" indent="-355600">
              <a:spcBef>
                <a:spcPts val="0"/>
              </a:spcBef>
              <a:spcAft>
                <a:spcPts val="0"/>
              </a:spcAft>
              <a:buClr>
                <a:schemeClr val="dk1"/>
              </a:buClr>
              <a:buSzPts val="2000"/>
              <a:buFont typeface="Karla"/>
              <a:buChar char="▹"/>
              <a:defRPr sz="2000">
                <a:solidFill>
                  <a:schemeClr val="dk1"/>
                </a:solidFill>
                <a:latin typeface="Karla"/>
                <a:ea typeface="Karla"/>
                <a:cs typeface="Karla"/>
                <a:sym typeface="Karla"/>
              </a:defRPr>
            </a:lvl2pPr>
            <a:lvl3pPr marL="1371600" lvl="2" indent="-355600">
              <a:spcBef>
                <a:spcPts val="0"/>
              </a:spcBef>
              <a:spcAft>
                <a:spcPts val="0"/>
              </a:spcAft>
              <a:buClr>
                <a:schemeClr val="dk1"/>
              </a:buClr>
              <a:buSzPts val="2000"/>
              <a:buFont typeface="Karla"/>
              <a:buChar char="▹"/>
              <a:defRPr sz="2000">
                <a:solidFill>
                  <a:schemeClr val="dk1"/>
                </a:solidFill>
                <a:latin typeface="Karla"/>
                <a:ea typeface="Karla"/>
                <a:cs typeface="Karla"/>
                <a:sym typeface="Karla"/>
              </a:defRPr>
            </a:lvl3pPr>
            <a:lvl4pPr marL="1828800" lvl="3" indent="-355600">
              <a:spcBef>
                <a:spcPts val="0"/>
              </a:spcBef>
              <a:spcAft>
                <a:spcPts val="0"/>
              </a:spcAft>
              <a:buClr>
                <a:schemeClr val="dk1"/>
              </a:buClr>
              <a:buSzPts val="2000"/>
              <a:buFont typeface="Karla"/>
              <a:buChar char="●"/>
              <a:defRPr sz="2000">
                <a:solidFill>
                  <a:schemeClr val="dk1"/>
                </a:solidFill>
                <a:latin typeface="Karla"/>
                <a:ea typeface="Karla"/>
                <a:cs typeface="Karla"/>
                <a:sym typeface="Karla"/>
              </a:defRPr>
            </a:lvl4pPr>
            <a:lvl5pPr marL="2286000" lvl="4" indent="-355600">
              <a:spcBef>
                <a:spcPts val="0"/>
              </a:spcBef>
              <a:spcAft>
                <a:spcPts val="0"/>
              </a:spcAft>
              <a:buClr>
                <a:schemeClr val="dk1"/>
              </a:buClr>
              <a:buSzPts val="2000"/>
              <a:buFont typeface="Karla"/>
              <a:buChar char="○"/>
              <a:defRPr sz="2000">
                <a:solidFill>
                  <a:schemeClr val="dk1"/>
                </a:solidFill>
                <a:latin typeface="Karla"/>
                <a:ea typeface="Karla"/>
                <a:cs typeface="Karla"/>
                <a:sym typeface="Karla"/>
              </a:defRPr>
            </a:lvl5pPr>
            <a:lvl6pPr marL="2743200" lvl="5" indent="-355600">
              <a:spcBef>
                <a:spcPts val="0"/>
              </a:spcBef>
              <a:spcAft>
                <a:spcPts val="0"/>
              </a:spcAft>
              <a:buClr>
                <a:schemeClr val="dk1"/>
              </a:buClr>
              <a:buSzPts val="2000"/>
              <a:buFont typeface="Karla"/>
              <a:buChar char="■"/>
              <a:defRPr sz="2000">
                <a:solidFill>
                  <a:schemeClr val="dk1"/>
                </a:solidFill>
                <a:latin typeface="Karla"/>
                <a:ea typeface="Karla"/>
                <a:cs typeface="Karla"/>
                <a:sym typeface="Karla"/>
              </a:defRPr>
            </a:lvl6pPr>
            <a:lvl7pPr marL="3200400" lvl="6" indent="-355600">
              <a:spcBef>
                <a:spcPts val="0"/>
              </a:spcBef>
              <a:spcAft>
                <a:spcPts val="0"/>
              </a:spcAft>
              <a:buClr>
                <a:schemeClr val="dk1"/>
              </a:buClr>
              <a:buSzPts val="2000"/>
              <a:buFont typeface="Karla"/>
              <a:buChar char="●"/>
              <a:defRPr sz="2000">
                <a:solidFill>
                  <a:schemeClr val="dk1"/>
                </a:solidFill>
                <a:latin typeface="Karla"/>
                <a:ea typeface="Karla"/>
                <a:cs typeface="Karla"/>
                <a:sym typeface="Karla"/>
              </a:defRPr>
            </a:lvl7pPr>
            <a:lvl8pPr marL="3657600" lvl="7" indent="-355600">
              <a:spcBef>
                <a:spcPts val="0"/>
              </a:spcBef>
              <a:spcAft>
                <a:spcPts val="0"/>
              </a:spcAft>
              <a:buClr>
                <a:schemeClr val="dk1"/>
              </a:buClr>
              <a:buSzPts val="2000"/>
              <a:buFont typeface="Karla"/>
              <a:buChar char="○"/>
              <a:defRPr sz="2000">
                <a:solidFill>
                  <a:schemeClr val="dk1"/>
                </a:solidFill>
                <a:latin typeface="Karla"/>
                <a:ea typeface="Karla"/>
                <a:cs typeface="Karla"/>
                <a:sym typeface="Karla"/>
              </a:defRPr>
            </a:lvl8pPr>
            <a:lvl9pPr marL="4114800" lvl="8" indent="-355600">
              <a:spcBef>
                <a:spcPts val="0"/>
              </a:spcBef>
              <a:spcAft>
                <a:spcPts val="0"/>
              </a:spcAft>
              <a:buClr>
                <a:schemeClr val="dk1"/>
              </a:buClr>
              <a:buSzPts val="2000"/>
              <a:buFont typeface="Karla"/>
              <a:buChar char="■"/>
              <a:defRPr sz="2000">
                <a:solidFill>
                  <a:schemeClr val="dk1"/>
                </a:solidFill>
                <a:latin typeface="Karla"/>
                <a:ea typeface="Karla"/>
                <a:cs typeface="Karla"/>
                <a:sym typeface="Karla"/>
              </a:defRPr>
            </a:lvl9pPr>
          </a:lstStyle>
          <a:p>
            <a:endParaRPr/>
          </a:p>
        </p:txBody>
      </p:sp>
      <p:sp>
        <p:nvSpPr>
          <p:cNvPr id="8" name="Google Shape;8;p1"/>
          <p:cNvSpPr txBox="1">
            <a:spLocks noGrp="1"/>
          </p:cNvSpPr>
          <p:nvPr>
            <p:ph type="sldNum" idx="12"/>
          </p:nvPr>
        </p:nvSpPr>
        <p:spPr>
          <a:xfrm>
            <a:off x="8543227" y="4749851"/>
            <a:ext cx="548700" cy="393600"/>
          </a:xfrm>
          <a:prstGeom prst="rect">
            <a:avLst/>
          </a:prstGeom>
          <a:noFill/>
          <a:ln>
            <a:noFill/>
          </a:ln>
        </p:spPr>
        <p:txBody>
          <a:bodyPr spcFirstLastPara="1" wrap="square" lIns="91425" tIns="91425" rIns="91425" bIns="91425" anchor="t" anchorCtr="0">
            <a:noAutofit/>
          </a:bodyPr>
          <a:lstStyle>
            <a:lvl1pPr lvl="0" algn="r">
              <a:buNone/>
              <a:defRPr sz="1300" b="1">
                <a:solidFill>
                  <a:schemeClr val="lt1"/>
                </a:solidFill>
                <a:latin typeface="Montserrat"/>
                <a:ea typeface="Montserrat"/>
                <a:cs typeface="Montserrat"/>
                <a:sym typeface="Montserrat"/>
              </a:defRPr>
            </a:lvl1pPr>
            <a:lvl2pPr lvl="1" algn="r">
              <a:buNone/>
              <a:defRPr sz="1300" b="1">
                <a:solidFill>
                  <a:schemeClr val="lt1"/>
                </a:solidFill>
                <a:latin typeface="Montserrat"/>
                <a:ea typeface="Montserrat"/>
                <a:cs typeface="Montserrat"/>
                <a:sym typeface="Montserrat"/>
              </a:defRPr>
            </a:lvl2pPr>
            <a:lvl3pPr lvl="2" algn="r">
              <a:buNone/>
              <a:defRPr sz="1300" b="1">
                <a:solidFill>
                  <a:schemeClr val="lt1"/>
                </a:solidFill>
                <a:latin typeface="Montserrat"/>
                <a:ea typeface="Montserrat"/>
                <a:cs typeface="Montserrat"/>
                <a:sym typeface="Montserrat"/>
              </a:defRPr>
            </a:lvl3pPr>
            <a:lvl4pPr lvl="3" algn="r">
              <a:buNone/>
              <a:defRPr sz="1300" b="1">
                <a:solidFill>
                  <a:schemeClr val="lt1"/>
                </a:solidFill>
                <a:latin typeface="Montserrat"/>
                <a:ea typeface="Montserrat"/>
                <a:cs typeface="Montserrat"/>
                <a:sym typeface="Montserrat"/>
              </a:defRPr>
            </a:lvl4pPr>
            <a:lvl5pPr lvl="4" algn="r">
              <a:buNone/>
              <a:defRPr sz="1300" b="1">
                <a:solidFill>
                  <a:schemeClr val="lt1"/>
                </a:solidFill>
                <a:latin typeface="Montserrat"/>
                <a:ea typeface="Montserrat"/>
                <a:cs typeface="Montserrat"/>
                <a:sym typeface="Montserrat"/>
              </a:defRPr>
            </a:lvl5pPr>
            <a:lvl6pPr lvl="5" algn="r">
              <a:buNone/>
              <a:defRPr sz="1300" b="1">
                <a:solidFill>
                  <a:schemeClr val="lt1"/>
                </a:solidFill>
                <a:latin typeface="Montserrat"/>
                <a:ea typeface="Montserrat"/>
                <a:cs typeface="Montserrat"/>
                <a:sym typeface="Montserrat"/>
              </a:defRPr>
            </a:lvl6pPr>
            <a:lvl7pPr lvl="6" algn="r">
              <a:buNone/>
              <a:defRPr sz="1300" b="1">
                <a:solidFill>
                  <a:schemeClr val="lt1"/>
                </a:solidFill>
                <a:latin typeface="Montserrat"/>
                <a:ea typeface="Montserrat"/>
                <a:cs typeface="Montserrat"/>
                <a:sym typeface="Montserrat"/>
              </a:defRPr>
            </a:lvl7pPr>
            <a:lvl8pPr lvl="7" algn="r">
              <a:buNone/>
              <a:defRPr sz="1300" b="1">
                <a:solidFill>
                  <a:schemeClr val="lt1"/>
                </a:solidFill>
                <a:latin typeface="Montserrat"/>
                <a:ea typeface="Montserrat"/>
                <a:cs typeface="Montserrat"/>
                <a:sym typeface="Montserrat"/>
              </a:defRPr>
            </a:lvl8pPr>
            <a:lvl9pPr lvl="8" algn="r">
              <a:buNone/>
              <a:defRPr sz="1300" b="1">
                <a:solidFill>
                  <a:schemeClr val="lt1"/>
                </a:solidFill>
                <a:latin typeface="Montserrat"/>
                <a:ea typeface="Montserrat"/>
                <a:cs typeface="Montserrat"/>
                <a:sym typeface="Montserrat"/>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51" r:id="rId1"/>
    <p:sldLayoutId id="2147483652" r:id="rId2"/>
    <p:sldLayoutId id="2147483654" r:id="rId3"/>
    <p:sldLayoutId id="2147483655" r:id="rId4"/>
    <p:sldLayoutId id="2147483656" r:id="rId5"/>
    <p:sldLayoutId id="2147483657" r:id="rId6"/>
    <p:sldLayoutId id="2147483658" r:id="rId7"/>
    <p:sldLayoutId id="2147483659" r:id="rId8"/>
    <p:sldLayoutId id="2147483660" r:id="rId9"/>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44336"/>
        </a:solidFill>
        <a:effectLst/>
      </p:bgPr>
    </p:bg>
    <p:spTree>
      <p:nvGrpSpPr>
        <p:cNvPr id="1" name="Shape 260"/>
        <p:cNvGrpSpPr/>
        <p:nvPr/>
      </p:nvGrpSpPr>
      <p:grpSpPr>
        <a:xfrm>
          <a:off x="0" y="0"/>
          <a:ext cx="0" cy="0"/>
          <a:chOff x="0" y="0"/>
          <a:chExt cx="0" cy="0"/>
        </a:xfrm>
      </p:grpSpPr>
      <p:sp>
        <p:nvSpPr>
          <p:cNvPr id="261" name="Google Shape;261;p36"/>
          <p:cNvSpPr txBox="1">
            <a:spLocks noGrp="1"/>
          </p:cNvSpPr>
          <p:nvPr>
            <p:ph type="ctrTitle" idx="4294967295"/>
          </p:nvPr>
        </p:nvSpPr>
        <p:spPr>
          <a:xfrm>
            <a:off x="669100" y="2573950"/>
            <a:ext cx="6588000" cy="11598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sz="6000"/>
              <a:t>Design Activity </a:t>
            </a:r>
            <a:r>
              <a:rPr lang="en" sz="6000">
                <a:solidFill>
                  <a:srgbClr val="F44336"/>
                </a:solidFill>
              </a:rPr>
              <a:t>The Four Cs</a:t>
            </a:r>
            <a:endParaRPr sz="6000">
              <a:solidFill>
                <a:srgbClr val="F44336"/>
              </a:solidFill>
            </a:endParaRPr>
          </a:p>
        </p:txBody>
      </p:sp>
      <p:sp>
        <p:nvSpPr>
          <p:cNvPr id="262" name="Google Shape;262;p36"/>
          <p:cNvSpPr txBox="1">
            <a:spLocks noGrp="1"/>
          </p:cNvSpPr>
          <p:nvPr>
            <p:ph type="subTitle" idx="4294967295"/>
          </p:nvPr>
        </p:nvSpPr>
        <p:spPr>
          <a:xfrm>
            <a:off x="685800" y="3411546"/>
            <a:ext cx="5251500" cy="14271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n" dirty="0"/>
              <a:t>To explore and share what we know about the [insert: topic] based on the 4Cs: components, characteristics, challenges &amp; characters</a:t>
            </a:r>
            <a:endParaRPr dirty="0"/>
          </a:p>
        </p:txBody>
      </p:sp>
      <p:grpSp>
        <p:nvGrpSpPr>
          <p:cNvPr id="263" name="Google Shape;263;p36"/>
          <p:cNvGrpSpPr/>
          <p:nvPr/>
        </p:nvGrpSpPr>
        <p:grpSpPr>
          <a:xfrm>
            <a:off x="763880" y="678997"/>
            <a:ext cx="664653" cy="1053757"/>
            <a:chOff x="6718575" y="2318625"/>
            <a:chExt cx="256950" cy="407375"/>
          </a:xfrm>
        </p:grpSpPr>
        <p:sp>
          <p:nvSpPr>
            <p:cNvPr id="264" name="Google Shape;264;p36"/>
            <p:cNvSpPr/>
            <p:nvPr/>
          </p:nvSpPr>
          <p:spPr>
            <a:xfrm>
              <a:off x="6795900" y="2673600"/>
              <a:ext cx="102300" cy="22550"/>
            </a:xfrm>
            <a:custGeom>
              <a:avLst/>
              <a:gdLst/>
              <a:ahLst/>
              <a:cxnLst/>
              <a:rect l="l" t="t" r="r" b="b"/>
              <a:pathLst>
                <a:path w="4092" h="902" fill="none" extrusionOk="0">
                  <a:moveTo>
                    <a:pt x="4092" y="902"/>
                  </a:moveTo>
                  <a:lnTo>
                    <a:pt x="4092" y="1"/>
                  </a:lnTo>
                  <a:lnTo>
                    <a:pt x="0" y="1"/>
                  </a:lnTo>
                  <a:lnTo>
                    <a:pt x="0" y="902"/>
                  </a:lnTo>
                  <a:lnTo>
                    <a:pt x="4092" y="902"/>
                  </a:lnTo>
                  <a:close/>
                </a:path>
              </a:pathLst>
            </a:custGeom>
            <a:noFill/>
            <a:ln w="28575" cap="rnd" cmpd="sng">
              <a:solidFill>
                <a:srgbClr val="F4433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36"/>
            <p:cNvSpPr/>
            <p:nvPr/>
          </p:nvSpPr>
          <p:spPr>
            <a:xfrm>
              <a:off x="6795900" y="2650475"/>
              <a:ext cx="102300" cy="22550"/>
            </a:xfrm>
            <a:custGeom>
              <a:avLst/>
              <a:gdLst/>
              <a:ahLst/>
              <a:cxnLst/>
              <a:rect l="l" t="t" r="r" b="b"/>
              <a:pathLst>
                <a:path w="4092" h="902" fill="none" extrusionOk="0">
                  <a:moveTo>
                    <a:pt x="4092" y="901"/>
                  </a:moveTo>
                  <a:lnTo>
                    <a:pt x="4092" y="0"/>
                  </a:lnTo>
                  <a:lnTo>
                    <a:pt x="0" y="0"/>
                  </a:lnTo>
                  <a:lnTo>
                    <a:pt x="0" y="901"/>
                  </a:lnTo>
                  <a:lnTo>
                    <a:pt x="4092" y="901"/>
                  </a:lnTo>
                  <a:close/>
                </a:path>
              </a:pathLst>
            </a:custGeom>
            <a:noFill/>
            <a:ln w="28575" cap="rnd" cmpd="sng">
              <a:solidFill>
                <a:srgbClr val="F4433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36"/>
            <p:cNvSpPr/>
            <p:nvPr/>
          </p:nvSpPr>
          <p:spPr>
            <a:xfrm>
              <a:off x="6795900" y="2696125"/>
              <a:ext cx="102300" cy="29875"/>
            </a:xfrm>
            <a:custGeom>
              <a:avLst/>
              <a:gdLst/>
              <a:ahLst/>
              <a:cxnLst/>
              <a:rect l="l" t="t" r="r" b="b"/>
              <a:pathLst>
                <a:path w="4092" h="1195" fill="none" extrusionOk="0">
                  <a:moveTo>
                    <a:pt x="0" y="1"/>
                  </a:moveTo>
                  <a:lnTo>
                    <a:pt x="0" y="171"/>
                  </a:lnTo>
                  <a:lnTo>
                    <a:pt x="0" y="171"/>
                  </a:lnTo>
                  <a:lnTo>
                    <a:pt x="24" y="318"/>
                  </a:lnTo>
                  <a:lnTo>
                    <a:pt x="98" y="464"/>
                  </a:lnTo>
                  <a:lnTo>
                    <a:pt x="195" y="585"/>
                  </a:lnTo>
                  <a:lnTo>
                    <a:pt x="341" y="659"/>
                  </a:lnTo>
                  <a:lnTo>
                    <a:pt x="1875" y="1170"/>
                  </a:lnTo>
                  <a:lnTo>
                    <a:pt x="1875" y="1170"/>
                  </a:lnTo>
                  <a:lnTo>
                    <a:pt x="2046" y="1194"/>
                  </a:lnTo>
                  <a:lnTo>
                    <a:pt x="2046" y="1194"/>
                  </a:lnTo>
                  <a:lnTo>
                    <a:pt x="2216" y="1170"/>
                  </a:lnTo>
                  <a:lnTo>
                    <a:pt x="3751" y="659"/>
                  </a:lnTo>
                  <a:lnTo>
                    <a:pt x="3751" y="659"/>
                  </a:lnTo>
                  <a:lnTo>
                    <a:pt x="3897" y="585"/>
                  </a:lnTo>
                  <a:lnTo>
                    <a:pt x="3994" y="464"/>
                  </a:lnTo>
                  <a:lnTo>
                    <a:pt x="4067" y="318"/>
                  </a:lnTo>
                  <a:lnTo>
                    <a:pt x="4092" y="171"/>
                  </a:lnTo>
                  <a:lnTo>
                    <a:pt x="4092" y="1"/>
                  </a:lnTo>
                  <a:lnTo>
                    <a:pt x="0" y="1"/>
                  </a:lnTo>
                  <a:close/>
                </a:path>
              </a:pathLst>
            </a:custGeom>
            <a:noFill/>
            <a:ln w="28575" cap="rnd" cmpd="sng">
              <a:solidFill>
                <a:srgbClr val="F4433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267;p36"/>
            <p:cNvSpPr/>
            <p:nvPr/>
          </p:nvSpPr>
          <p:spPr>
            <a:xfrm>
              <a:off x="6784925" y="2459275"/>
              <a:ext cx="35350" cy="166875"/>
            </a:xfrm>
            <a:custGeom>
              <a:avLst/>
              <a:gdLst/>
              <a:ahLst/>
              <a:cxnLst/>
              <a:rect l="l" t="t" r="r" b="b"/>
              <a:pathLst>
                <a:path w="1414" h="6675" fill="none" extrusionOk="0">
                  <a:moveTo>
                    <a:pt x="1413" y="6674"/>
                  </a:moveTo>
                  <a:lnTo>
                    <a:pt x="1413" y="6674"/>
                  </a:lnTo>
                  <a:lnTo>
                    <a:pt x="585" y="2850"/>
                  </a:lnTo>
                  <a:lnTo>
                    <a:pt x="1" y="1"/>
                  </a:lnTo>
                </a:path>
              </a:pathLst>
            </a:custGeom>
            <a:noFill/>
            <a:ln w="28575" cap="rnd" cmpd="sng">
              <a:solidFill>
                <a:srgbClr val="F4433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36"/>
            <p:cNvSpPr/>
            <p:nvPr/>
          </p:nvSpPr>
          <p:spPr>
            <a:xfrm>
              <a:off x="6718575" y="2318625"/>
              <a:ext cx="256950" cy="307525"/>
            </a:xfrm>
            <a:custGeom>
              <a:avLst/>
              <a:gdLst/>
              <a:ahLst/>
              <a:cxnLst/>
              <a:rect l="l" t="t" r="r" b="b"/>
              <a:pathLst>
                <a:path w="10278" h="12301" fill="none" extrusionOk="0">
                  <a:moveTo>
                    <a:pt x="7185" y="12300"/>
                  </a:moveTo>
                  <a:lnTo>
                    <a:pt x="7185" y="12300"/>
                  </a:lnTo>
                  <a:lnTo>
                    <a:pt x="7307" y="11764"/>
                  </a:lnTo>
                  <a:lnTo>
                    <a:pt x="7477" y="11253"/>
                  </a:lnTo>
                  <a:lnTo>
                    <a:pt x="7672" y="10766"/>
                  </a:lnTo>
                  <a:lnTo>
                    <a:pt x="7891" y="10327"/>
                  </a:lnTo>
                  <a:lnTo>
                    <a:pt x="8135" y="9913"/>
                  </a:lnTo>
                  <a:lnTo>
                    <a:pt x="8378" y="9499"/>
                  </a:lnTo>
                  <a:lnTo>
                    <a:pt x="8914" y="8720"/>
                  </a:lnTo>
                  <a:lnTo>
                    <a:pt x="9182" y="8330"/>
                  </a:lnTo>
                  <a:lnTo>
                    <a:pt x="9425" y="7941"/>
                  </a:lnTo>
                  <a:lnTo>
                    <a:pt x="9645" y="7551"/>
                  </a:lnTo>
                  <a:lnTo>
                    <a:pt x="9864" y="7113"/>
                  </a:lnTo>
                  <a:lnTo>
                    <a:pt x="10034" y="6674"/>
                  </a:lnTo>
                  <a:lnTo>
                    <a:pt x="10156" y="6187"/>
                  </a:lnTo>
                  <a:lnTo>
                    <a:pt x="10229" y="5676"/>
                  </a:lnTo>
                  <a:lnTo>
                    <a:pt x="10253" y="5408"/>
                  </a:lnTo>
                  <a:lnTo>
                    <a:pt x="10278" y="5140"/>
                  </a:lnTo>
                  <a:lnTo>
                    <a:pt x="10278" y="5140"/>
                  </a:lnTo>
                  <a:lnTo>
                    <a:pt x="10229" y="4604"/>
                  </a:lnTo>
                  <a:lnTo>
                    <a:pt x="10156" y="4093"/>
                  </a:lnTo>
                  <a:lnTo>
                    <a:pt x="10034" y="3605"/>
                  </a:lnTo>
                  <a:lnTo>
                    <a:pt x="9864" y="3143"/>
                  </a:lnTo>
                  <a:lnTo>
                    <a:pt x="9645" y="2680"/>
                  </a:lnTo>
                  <a:lnTo>
                    <a:pt x="9401" y="2266"/>
                  </a:lnTo>
                  <a:lnTo>
                    <a:pt x="9084" y="1876"/>
                  </a:lnTo>
                  <a:lnTo>
                    <a:pt x="8768" y="1511"/>
                  </a:lnTo>
                  <a:lnTo>
                    <a:pt x="8402" y="1170"/>
                  </a:lnTo>
                  <a:lnTo>
                    <a:pt x="8013" y="878"/>
                  </a:lnTo>
                  <a:lnTo>
                    <a:pt x="7574" y="634"/>
                  </a:lnTo>
                  <a:lnTo>
                    <a:pt x="7136" y="415"/>
                  </a:lnTo>
                  <a:lnTo>
                    <a:pt x="6673" y="244"/>
                  </a:lnTo>
                  <a:lnTo>
                    <a:pt x="6162" y="98"/>
                  </a:lnTo>
                  <a:lnTo>
                    <a:pt x="5675" y="25"/>
                  </a:lnTo>
                  <a:lnTo>
                    <a:pt x="5139" y="1"/>
                  </a:lnTo>
                  <a:lnTo>
                    <a:pt x="5139" y="1"/>
                  </a:lnTo>
                  <a:lnTo>
                    <a:pt x="4603" y="25"/>
                  </a:lnTo>
                  <a:lnTo>
                    <a:pt x="4116" y="98"/>
                  </a:lnTo>
                  <a:lnTo>
                    <a:pt x="3605" y="244"/>
                  </a:lnTo>
                  <a:lnTo>
                    <a:pt x="3142" y="415"/>
                  </a:lnTo>
                  <a:lnTo>
                    <a:pt x="2703" y="634"/>
                  </a:lnTo>
                  <a:lnTo>
                    <a:pt x="2265" y="878"/>
                  </a:lnTo>
                  <a:lnTo>
                    <a:pt x="1875" y="1170"/>
                  </a:lnTo>
                  <a:lnTo>
                    <a:pt x="1510" y="1511"/>
                  </a:lnTo>
                  <a:lnTo>
                    <a:pt x="1193" y="1876"/>
                  </a:lnTo>
                  <a:lnTo>
                    <a:pt x="877" y="2266"/>
                  </a:lnTo>
                  <a:lnTo>
                    <a:pt x="633" y="2680"/>
                  </a:lnTo>
                  <a:lnTo>
                    <a:pt x="414" y="3143"/>
                  </a:lnTo>
                  <a:lnTo>
                    <a:pt x="244" y="3605"/>
                  </a:lnTo>
                  <a:lnTo>
                    <a:pt x="122" y="4093"/>
                  </a:lnTo>
                  <a:lnTo>
                    <a:pt x="49" y="4604"/>
                  </a:lnTo>
                  <a:lnTo>
                    <a:pt x="0" y="5140"/>
                  </a:lnTo>
                  <a:lnTo>
                    <a:pt x="0" y="5140"/>
                  </a:lnTo>
                  <a:lnTo>
                    <a:pt x="24" y="5408"/>
                  </a:lnTo>
                  <a:lnTo>
                    <a:pt x="49" y="5676"/>
                  </a:lnTo>
                  <a:lnTo>
                    <a:pt x="122" y="6187"/>
                  </a:lnTo>
                  <a:lnTo>
                    <a:pt x="244" y="6674"/>
                  </a:lnTo>
                  <a:lnTo>
                    <a:pt x="414" y="7113"/>
                  </a:lnTo>
                  <a:lnTo>
                    <a:pt x="633" y="7551"/>
                  </a:lnTo>
                  <a:lnTo>
                    <a:pt x="852" y="7941"/>
                  </a:lnTo>
                  <a:lnTo>
                    <a:pt x="1096" y="8330"/>
                  </a:lnTo>
                  <a:lnTo>
                    <a:pt x="1364" y="8720"/>
                  </a:lnTo>
                  <a:lnTo>
                    <a:pt x="1900" y="9499"/>
                  </a:lnTo>
                  <a:lnTo>
                    <a:pt x="2143" y="9913"/>
                  </a:lnTo>
                  <a:lnTo>
                    <a:pt x="2387" y="10327"/>
                  </a:lnTo>
                  <a:lnTo>
                    <a:pt x="2606" y="10766"/>
                  </a:lnTo>
                  <a:lnTo>
                    <a:pt x="2801" y="11253"/>
                  </a:lnTo>
                  <a:lnTo>
                    <a:pt x="2971" y="11764"/>
                  </a:lnTo>
                  <a:lnTo>
                    <a:pt x="3093" y="12300"/>
                  </a:lnTo>
                </a:path>
              </a:pathLst>
            </a:custGeom>
            <a:noFill/>
            <a:ln w="28575" cap="rnd" cmpd="sng">
              <a:solidFill>
                <a:srgbClr val="F4433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36"/>
            <p:cNvSpPr/>
            <p:nvPr/>
          </p:nvSpPr>
          <p:spPr>
            <a:xfrm>
              <a:off x="6873825" y="2459275"/>
              <a:ext cx="35350" cy="166875"/>
            </a:xfrm>
            <a:custGeom>
              <a:avLst/>
              <a:gdLst/>
              <a:ahLst/>
              <a:cxnLst/>
              <a:rect l="l" t="t" r="r" b="b"/>
              <a:pathLst>
                <a:path w="1414" h="6675" fill="none" extrusionOk="0">
                  <a:moveTo>
                    <a:pt x="1413" y="1"/>
                  </a:moveTo>
                  <a:lnTo>
                    <a:pt x="1413" y="1"/>
                  </a:lnTo>
                  <a:lnTo>
                    <a:pt x="829" y="2850"/>
                  </a:lnTo>
                  <a:lnTo>
                    <a:pt x="1" y="6674"/>
                  </a:lnTo>
                </a:path>
              </a:pathLst>
            </a:custGeom>
            <a:noFill/>
            <a:ln w="28575" cap="rnd" cmpd="sng">
              <a:solidFill>
                <a:srgbClr val="F4433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270;p36"/>
            <p:cNvSpPr/>
            <p:nvPr/>
          </p:nvSpPr>
          <p:spPr>
            <a:xfrm>
              <a:off x="6801975" y="2453200"/>
              <a:ext cx="90150" cy="19500"/>
            </a:xfrm>
            <a:custGeom>
              <a:avLst/>
              <a:gdLst/>
              <a:ahLst/>
              <a:cxnLst/>
              <a:rect l="l" t="t" r="r" b="b"/>
              <a:pathLst>
                <a:path w="3606" h="780" fill="none" extrusionOk="0">
                  <a:moveTo>
                    <a:pt x="1" y="73"/>
                  </a:moveTo>
                  <a:lnTo>
                    <a:pt x="829" y="780"/>
                  </a:lnTo>
                  <a:lnTo>
                    <a:pt x="1657" y="73"/>
                  </a:lnTo>
                  <a:lnTo>
                    <a:pt x="1657" y="73"/>
                  </a:lnTo>
                  <a:lnTo>
                    <a:pt x="1730" y="25"/>
                  </a:lnTo>
                  <a:lnTo>
                    <a:pt x="1803" y="0"/>
                  </a:lnTo>
                  <a:lnTo>
                    <a:pt x="1876" y="25"/>
                  </a:lnTo>
                  <a:lnTo>
                    <a:pt x="1949" y="73"/>
                  </a:lnTo>
                  <a:lnTo>
                    <a:pt x="2777" y="780"/>
                  </a:lnTo>
                  <a:lnTo>
                    <a:pt x="3605" y="73"/>
                  </a:lnTo>
                </a:path>
              </a:pathLst>
            </a:custGeom>
            <a:noFill/>
            <a:ln w="28575" cap="rnd" cmpd="sng">
              <a:solidFill>
                <a:srgbClr val="F4433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36"/>
            <p:cNvSpPr/>
            <p:nvPr/>
          </p:nvSpPr>
          <p:spPr>
            <a:xfrm>
              <a:off x="6795900" y="2628550"/>
              <a:ext cx="102300" cy="25"/>
            </a:xfrm>
            <a:custGeom>
              <a:avLst/>
              <a:gdLst/>
              <a:ahLst/>
              <a:cxnLst/>
              <a:rect l="l" t="t" r="r" b="b"/>
              <a:pathLst>
                <a:path w="4092" h="1" fill="none" extrusionOk="0">
                  <a:moveTo>
                    <a:pt x="0" y="1"/>
                  </a:moveTo>
                  <a:lnTo>
                    <a:pt x="4092" y="1"/>
                  </a:lnTo>
                </a:path>
              </a:pathLst>
            </a:custGeom>
            <a:noFill/>
            <a:ln w="28575" cap="rnd" cmpd="sng">
              <a:solidFill>
                <a:srgbClr val="F4433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72" name="Google Shape;272;p36"/>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1</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E91E63"/>
        </a:solidFill>
        <a:effectLst/>
      </p:bgPr>
    </p:bg>
    <p:spTree>
      <p:nvGrpSpPr>
        <p:cNvPr id="1" name="Shape 452"/>
        <p:cNvGrpSpPr/>
        <p:nvPr/>
      </p:nvGrpSpPr>
      <p:grpSpPr>
        <a:xfrm>
          <a:off x="0" y="0"/>
          <a:ext cx="0" cy="0"/>
          <a:chOff x="0" y="0"/>
          <a:chExt cx="0" cy="0"/>
        </a:xfrm>
      </p:grpSpPr>
      <p:sp>
        <p:nvSpPr>
          <p:cNvPr id="453" name="Google Shape;453;p49"/>
          <p:cNvSpPr txBox="1">
            <a:spLocks noGrp="1"/>
          </p:cNvSpPr>
          <p:nvPr>
            <p:ph type="body" idx="1"/>
          </p:nvPr>
        </p:nvSpPr>
        <p:spPr>
          <a:xfrm>
            <a:off x="841000" y="1482609"/>
            <a:ext cx="5951700" cy="24333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n" b="1" dirty="0"/>
              <a:t>Reflection</a:t>
            </a:r>
            <a:endParaRPr b="1" dirty="0"/>
          </a:p>
          <a:p>
            <a:pPr marL="0" lvl="0" indent="0" algn="l" rtl="0">
              <a:spcBef>
                <a:spcPts val="600"/>
              </a:spcBef>
              <a:spcAft>
                <a:spcPts val="0"/>
              </a:spcAft>
              <a:buNone/>
            </a:pPr>
            <a:r>
              <a:rPr lang="en" dirty="0"/>
              <a:t>Let’s take a moment to look back on this activity.</a:t>
            </a:r>
            <a:endParaRPr dirty="0"/>
          </a:p>
          <a:p>
            <a:pPr marL="457200" lvl="0" indent="-342900" algn="l" rtl="0">
              <a:spcBef>
                <a:spcPts val="600"/>
              </a:spcBef>
              <a:spcAft>
                <a:spcPts val="0"/>
              </a:spcAft>
              <a:buSzPts val="1800"/>
              <a:buChar char="▸"/>
            </a:pPr>
            <a:r>
              <a:rPr lang="en" sz="1800" dirty="0"/>
              <a:t>What came up a lot? What was unique?</a:t>
            </a:r>
            <a:endParaRPr sz="1800" dirty="0"/>
          </a:p>
          <a:p>
            <a:pPr marL="457200" lvl="0" indent="-342900" algn="l" rtl="0">
              <a:spcBef>
                <a:spcPts val="0"/>
              </a:spcBef>
              <a:spcAft>
                <a:spcPts val="0"/>
              </a:spcAft>
              <a:buSzPts val="1800"/>
              <a:buChar char="▸"/>
            </a:pPr>
            <a:r>
              <a:rPr lang="en" sz="1800" dirty="0"/>
              <a:t>What was surprising?</a:t>
            </a:r>
            <a:endParaRPr sz="1800" dirty="0"/>
          </a:p>
          <a:p>
            <a:pPr marL="457200" lvl="0" indent="-342900" algn="l" rtl="0">
              <a:spcBef>
                <a:spcPts val="0"/>
              </a:spcBef>
              <a:spcAft>
                <a:spcPts val="0"/>
              </a:spcAft>
              <a:buSzPts val="1800"/>
              <a:buChar char="▸"/>
            </a:pPr>
            <a:r>
              <a:rPr lang="en" sz="1800" dirty="0"/>
              <a:t>What are some things you’d like to learn more about? What are some things you learned that you didn’t know </a:t>
            </a:r>
            <a:r>
              <a:rPr lang="en" sz="1800"/>
              <a:t>before?</a:t>
            </a:r>
            <a:endParaRPr dirty="0"/>
          </a:p>
          <a:p>
            <a:pPr marL="0" lvl="0" indent="0" algn="l" rtl="0">
              <a:spcBef>
                <a:spcPts val="600"/>
              </a:spcBef>
              <a:spcAft>
                <a:spcPts val="0"/>
              </a:spcAft>
              <a:buNone/>
            </a:pPr>
            <a:endParaRPr dirty="0"/>
          </a:p>
        </p:txBody>
      </p:sp>
      <p:sp>
        <p:nvSpPr>
          <p:cNvPr id="454" name="Google Shape;454;p49"/>
          <p:cNvSpPr txBox="1">
            <a:spLocks noGrp="1"/>
          </p:cNvSpPr>
          <p:nvPr>
            <p:ph type="title"/>
          </p:nvPr>
        </p:nvSpPr>
        <p:spPr>
          <a:xfrm>
            <a:off x="841000" y="969700"/>
            <a:ext cx="4801500" cy="409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THE FOUR CS </a:t>
            </a:r>
            <a:r>
              <a:rPr lang="en">
                <a:solidFill>
                  <a:srgbClr val="E91E63"/>
                </a:solidFill>
              </a:rPr>
              <a:t>DEBRIEF</a:t>
            </a:r>
            <a:r>
              <a:rPr lang="en"/>
              <a:t> </a:t>
            </a:r>
            <a:endParaRPr/>
          </a:p>
        </p:txBody>
      </p:sp>
      <p:sp>
        <p:nvSpPr>
          <p:cNvPr id="455" name="Google Shape;455;p49"/>
          <p:cNvSpPr/>
          <p:nvPr/>
        </p:nvSpPr>
        <p:spPr>
          <a:xfrm>
            <a:off x="270377" y="723226"/>
            <a:ext cx="485675" cy="441808"/>
          </a:xfrm>
          <a:custGeom>
            <a:avLst/>
            <a:gdLst/>
            <a:ahLst/>
            <a:cxnLst/>
            <a:rect l="l" t="t" r="r" b="b"/>
            <a:pathLst>
              <a:path w="16173" h="14711" fill="none" extrusionOk="0">
                <a:moveTo>
                  <a:pt x="8087" y="1"/>
                </a:moveTo>
                <a:lnTo>
                  <a:pt x="8087" y="1"/>
                </a:lnTo>
                <a:lnTo>
                  <a:pt x="7672" y="1"/>
                </a:lnTo>
                <a:lnTo>
                  <a:pt x="7258" y="25"/>
                </a:lnTo>
                <a:lnTo>
                  <a:pt x="6844" y="74"/>
                </a:lnTo>
                <a:lnTo>
                  <a:pt x="6455" y="122"/>
                </a:lnTo>
                <a:lnTo>
                  <a:pt x="6065" y="195"/>
                </a:lnTo>
                <a:lnTo>
                  <a:pt x="5675" y="293"/>
                </a:lnTo>
                <a:lnTo>
                  <a:pt x="5310" y="415"/>
                </a:lnTo>
                <a:lnTo>
                  <a:pt x="4945" y="536"/>
                </a:lnTo>
                <a:lnTo>
                  <a:pt x="4579" y="658"/>
                </a:lnTo>
                <a:lnTo>
                  <a:pt x="4238" y="829"/>
                </a:lnTo>
                <a:lnTo>
                  <a:pt x="3897" y="975"/>
                </a:lnTo>
                <a:lnTo>
                  <a:pt x="3557" y="1170"/>
                </a:lnTo>
                <a:lnTo>
                  <a:pt x="3240" y="1364"/>
                </a:lnTo>
                <a:lnTo>
                  <a:pt x="2948" y="1559"/>
                </a:lnTo>
                <a:lnTo>
                  <a:pt x="2655" y="1778"/>
                </a:lnTo>
                <a:lnTo>
                  <a:pt x="2363" y="1998"/>
                </a:lnTo>
                <a:lnTo>
                  <a:pt x="2095" y="2241"/>
                </a:lnTo>
                <a:lnTo>
                  <a:pt x="1852" y="2485"/>
                </a:lnTo>
                <a:lnTo>
                  <a:pt x="1608" y="2753"/>
                </a:lnTo>
                <a:lnTo>
                  <a:pt x="1389" y="3021"/>
                </a:lnTo>
                <a:lnTo>
                  <a:pt x="1170" y="3288"/>
                </a:lnTo>
                <a:lnTo>
                  <a:pt x="975" y="3581"/>
                </a:lnTo>
                <a:lnTo>
                  <a:pt x="804" y="3873"/>
                </a:lnTo>
                <a:lnTo>
                  <a:pt x="634" y="4190"/>
                </a:lnTo>
                <a:lnTo>
                  <a:pt x="488" y="4506"/>
                </a:lnTo>
                <a:lnTo>
                  <a:pt x="366" y="4823"/>
                </a:lnTo>
                <a:lnTo>
                  <a:pt x="244" y="5139"/>
                </a:lnTo>
                <a:lnTo>
                  <a:pt x="171" y="5480"/>
                </a:lnTo>
                <a:lnTo>
                  <a:pt x="98" y="5821"/>
                </a:lnTo>
                <a:lnTo>
                  <a:pt x="49" y="6162"/>
                </a:lnTo>
                <a:lnTo>
                  <a:pt x="1" y="6503"/>
                </a:lnTo>
                <a:lnTo>
                  <a:pt x="1" y="6869"/>
                </a:lnTo>
                <a:lnTo>
                  <a:pt x="1" y="6869"/>
                </a:lnTo>
                <a:lnTo>
                  <a:pt x="1" y="7234"/>
                </a:lnTo>
                <a:lnTo>
                  <a:pt x="49" y="7624"/>
                </a:lnTo>
                <a:lnTo>
                  <a:pt x="98" y="7989"/>
                </a:lnTo>
                <a:lnTo>
                  <a:pt x="196" y="8330"/>
                </a:lnTo>
                <a:lnTo>
                  <a:pt x="293" y="8695"/>
                </a:lnTo>
                <a:lnTo>
                  <a:pt x="415" y="9036"/>
                </a:lnTo>
                <a:lnTo>
                  <a:pt x="561" y="9377"/>
                </a:lnTo>
                <a:lnTo>
                  <a:pt x="731" y="9718"/>
                </a:lnTo>
                <a:lnTo>
                  <a:pt x="902" y="10035"/>
                </a:lnTo>
                <a:lnTo>
                  <a:pt x="1097" y="10327"/>
                </a:lnTo>
                <a:lnTo>
                  <a:pt x="1340" y="10644"/>
                </a:lnTo>
                <a:lnTo>
                  <a:pt x="1559" y="10936"/>
                </a:lnTo>
                <a:lnTo>
                  <a:pt x="1827" y="11204"/>
                </a:lnTo>
                <a:lnTo>
                  <a:pt x="2095" y="11472"/>
                </a:lnTo>
                <a:lnTo>
                  <a:pt x="2387" y="11740"/>
                </a:lnTo>
                <a:lnTo>
                  <a:pt x="2680" y="11983"/>
                </a:lnTo>
                <a:lnTo>
                  <a:pt x="2680" y="11983"/>
                </a:lnTo>
                <a:lnTo>
                  <a:pt x="2485" y="12349"/>
                </a:lnTo>
                <a:lnTo>
                  <a:pt x="2266" y="12714"/>
                </a:lnTo>
                <a:lnTo>
                  <a:pt x="2022" y="13104"/>
                </a:lnTo>
                <a:lnTo>
                  <a:pt x="1706" y="13469"/>
                </a:lnTo>
                <a:lnTo>
                  <a:pt x="1365" y="13834"/>
                </a:lnTo>
                <a:lnTo>
                  <a:pt x="1170" y="14005"/>
                </a:lnTo>
                <a:lnTo>
                  <a:pt x="951" y="14151"/>
                </a:lnTo>
                <a:lnTo>
                  <a:pt x="731" y="14297"/>
                </a:lnTo>
                <a:lnTo>
                  <a:pt x="512" y="14443"/>
                </a:lnTo>
                <a:lnTo>
                  <a:pt x="269" y="14540"/>
                </a:lnTo>
                <a:lnTo>
                  <a:pt x="1" y="14662"/>
                </a:lnTo>
                <a:lnTo>
                  <a:pt x="1" y="14662"/>
                </a:lnTo>
                <a:lnTo>
                  <a:pt x="122" y="14662"/>
                </a:lnTo>
                <a:lnTo>
                  <a:pt x="488" y="14711"/>
                </a:lnTo>
                <a:lnTo>
                  <a:pt x="1024" y="14711"/>
                </a:lnTo>
                <a:lnTo>
                  <a:pt x="1365" y="14711"/>
                </a:lnTo>
                <a:lnTo>
                  <a:pt x="1706" y="14687"/>
                </a:lnTo>
                <a:lnTo>
                  <a:pt x="2095" y="14614"/>
                </a:lnTo>
                <a:lnTo>
                  <a:pt x="2485" y="14540"/>
                </a:lnTo>
                <a:lnTo>
                  <a:pt x="2899" y="14419"/>
                </a:lnTo>
                <a:lnTo>
                  <a:pt x="3313" y="14273"/>
                </a:lnTo>
                <a:lnTo>
                  <a:pt x="3751" y="14078"/>
                </a:lnTo>
                <a:lnTo>
                  <a:pt x="4165" y="13834"/>
                </a:lnTo>
                <a:lnTo>
                  <a:pt x="4579" y="13566"/>
                </a:lnTo>
                <a:lnTo>
                  <a:pt x="4969" y="13201"/>
                </a:lnTo>
                <a:lnTo>
                  <a:pt x="4969" y="13201"/>
                </a:lnTo>
                <a:lnTo>
                  <a:pt x="5334" y="13323"/>
                </a:lnTo>
                <a:lnTo>
                  <a:pt x="5700" y="13444"/>
                </a:lnTo>
                <a:lnTo>
                  <a:pt x="6089" y="13518"/>
                </a:lnTo>
                <a:lnTo>
                  <a:pt x="6479" y="13591"/>
                </a:lnTo>
                <a:lnTo>
                  <a:pt x="6869" y="13664"/>
                </a:lnTo>
                <a:lnTo>
                  <a:pt x="7258" y="13712"/>
                </a:lnTo>
                <a:lnTo>
                  <a:pt x="7672" y="13737"/>
                </a:lnTo>
                <a:lnTo>
                  <a:pt x="8087" y="13737"/>
                </a:lnTo>
                <a:lnTo>
                  <a:pt x="8087" y="13737"/>
                </a:lnTo>
                <a:lnTo>
                  <a:pt x="8501" y="13737"/>
                </a:lnTo>
                <a:lnTo>
                  <a:pt x="8915" y="13712"/>
                </a:lnTo>
                <a:lnTo>
                  <a:pt x="9329" y="13664"/>
                </a:lnTo>
                <a:lnTo>
                  <a:pt x="9718" y="13591"/>
                </a:lnTo>
                <a:lnTo>
                  <a:pt x="10108" y="13518"/>
                </a:lnTo>
                <a:lnTo>
                  <a:pt x="10498" y="13420"/>
                </a:lnTo>
                <a:lnTo>
                  <a:pt x="10863" y="13323"/>
                </a:lnTo>
                <a:lnTo>
                  <a:pt x="11228" y="13201"/>
                </a:lnTo>
                <a:lnTo>
                  <a:pt x="11594" y="13055"/>
                </a:lnTo>
                <a:lnTo>
                  <a:pt x="11935" y="12909"/>
                </a:lnTo>
                <a:lnTo>
                  <a:pt x="12276" y="12738"/>
                </a:lnTo>
                <a:lnTo>
                  <a:pt x="12617" y="12568"/>
                </a:lnTo>
                <a:lnTo>
                  <a:pt x="12933" y="12373"/>
                </a:lnTo>
                <a:lnTo>
                  <a:pt x="13225" y="12178"/>
                </a:lnTo>
                <a:lnTo>
                  <a:pt x="13518" y="11959"/>
                </a:lnTo>
                <a:lnTo>
                  <a:pt x="13810" y="11715"/>
                </a:lnTo>
                <a:lnTo>
                  <a:pt x="14078" y="11496"/>
                </a:lnTo>
                <a:lnTo>
                  <a:pt x="14321" y="11228"/>
                </a:lnTo>
                <a:lnTo>
                  <a:pt x="14565" y="10985"/>
                </a:lnTo>
                <a:lnTo>
                  <a:pt x="14784" y="10717"/>
                </a:lnTo>
                <a:lnTo>
                  <a:pt x="15003" y="10424"/>
                </a:lnTo>
                <a:lnTo>
                  <a:pt x="15198" y="10132"/>
                </a:lnTo>
                <a:lnTo>
                  <a:pt x="15369" y="9840"/>
                </a:lnTo>
                <a:lnTo>
                  <a:pt x="15539" y="9548"/>
                </a:lnTo>
                <a:lnTo>
                  <a:pt x="15685" y="9231"/>
                </a:lnTo>
                <a:lnTo>
                  <a:pt x="15807" y="8914"/>
                </a:lnTo>
                <a:lnTo>
                  <a:pt x="15929" y="8574"/>
                </a:lnTo>
                <a:lnTo>
                  <a:pt x="16002" y="8257"/>
                </a:lnTo>
                <a:lnTo>
                  <a:pt x="16075" y="7916"/>
                </a:lnTo>
                <a:lnTo>
                  <a:pt x="16124" y="7575"/>
                </a:lnTo>
                <a:lnTo>
                  <a:pt x="16172" y="7210"/>
                </a:lnTo>
                <a:lnTo>
                  <a:pt x="16172" y="6869"/>
                </a:lnTo>
                <a:lnTo>
                  <a:pt x="16172" y="6869"/>
                </a:lnTo>
                <a:lnTo>
                  <a:pt x="16172" y="6503"/>
                </a:lnTo>
                <a:lnTo>
                  <a:pt x="16124" y="6162"/>
                </a:lnTo>
                <a:lnTo>
                  <a:pt x="16075" y="5821"/>
                </a:lnTo>
                <a:lnTo>
                  <a:pt x="16002" y="5480"/>
                </a:lnTo>
                <a:lnTo>
                  <a:pt x="15929" y="5139"/>
                </a:lnTo>
                <a:lnTo>
                  <a:pt x="15807" y="4823"/>
                </a:lnTo>
                <a:lnTo>
                  <a:pt x="15685" y="4506"/>
                </a:lnTo>
                <a:lnTo>
                  <a:pt x="15539" y="4190"/>
                </a:lnTo>
                <a:lnTo>
                  <a:pt x="15369" y="3873"/>
                </a:lnTo>
                <a:lnTo>
                  <a:pt x="15198" y="3581"/>
                </a:lnTo>
                <a:lnTo>
                  <a:pt x="15003" y="3288"/>
                </a:lnTo>
                <a:lnTo>
                  <a:pt x="14784" y="3021"/>
                </a:lnTo>
                <a:lnTo>
                  <a:pt x="14565" y="2753"/>
                </a:lnTo>
                <a:lnTo>
                  <a:pt x="14321" y="2485"/>
                </a:lnTo>
                <a:lnTo>
                  <a:pt x="14078" y="2241"/>
                </a:lnTo>
                <a:lnTo>
                  <a:pt x="13810" y="1998"/>
                </a:lnTo>
                <a:lnTo>
                  <a:pt x="13518" y="1778"/>
                </a:lnTo>
                <a:lnTo>
                  <a:pt x="13225" y="1559"/>
                </a:lnTo>
                <a:lnTo>
                  <a:pt x="12933" y="1364"/>
                </a:lnTo>
                <a:lnTo>
                  <a:pt x="12617" y="1170"/>
                </a:lnTo>
                <a:lnTo>
                  <a:pt x="12276" y="975"/>
                </a:lnTo>
                <a:lnTo>
                  <a:pt x="11935" y="829"/>
                </a:lnTo>
                <a:lnTo>
                  <a:pt x="11594" y="658"/>
                </a:lnTo>
                <a:lnTo>
                  <a:pt x="11228" y="536"/>
                </a:lnTo>
                <a:lnTo>
                  <a:pt x="10863" y="415"/>
                </a:lnTo>
                <a:lnTo>
                  <a:pt x="10498" y="293"/>
                </a:lnTo>
                <a:lnTo>
                  <a:pt x="10108" y="195"/>
                </a:lnTo>
                <a:lnTo>
                  <a:pt x="9718" y="122"/>
                </a:lnTo>
                <a:lnTo>
                  <a:pt x="9329" y="74"/>
                </a:lnTo>
                <a:lnTo>
                  <a:pt x="8915" y="25"/>
                </a:lnTo>
                <a:lnTo>
                  <a:pt x="8501" y="1"/>
                </a:lnTo>
                <a:lnTo>
                  <a:pt x="8087" y="1"/>
                </a:lnTo>
                <a:lnTo>
                  <a:pt x="8087" y="1"/>
                </a:lnTo>
                <a:close/>
              </a:path>
            </a:pathLst>
          </a:custGeom>
          <a:noFill/>
          <a:ln w="12175" cap="rnd" cmpd="sng">
            <a:solidFill>
              <a:srgbClr val="B7B7B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 name="Google Shape;456;p49"/>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10</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E91E63"/>
        </a:solidFill>
        <a:effectLst/>
      </p:bgPr>
    </p:bg>
    <p:spTree>
      <p:nvGrpSpPr>
        <p:cNvPr id="1" name="Shape 276"/>
        <p:cNvGrpSpPr/>
        <p:nvPr/>
      </p:nvGrpSpPr>
      <p:grpSpPr>
        <a:xfrm>
          <a:off x="0" y="0"/>
          <a:ext cx="0" cy="0"/>
          <a:chOff x="0" y="0"/>
          <a:chExt cx="0" cy="0"/>
        </a:xfrm>
      </p:grpSpPr>
      <p:sp>
        <p:nvSpPr>
          <p:cNvPr id="277" name="Google Shape;277;p37"/>
          <p:cNvSpPr txBox="1">
            <a:spLocks noGrp="1"/>
          </p:cNvSpPr>
          <p:nvPr>
            <p:ph type="body" idx="1"/>
          </p:nvPr>
        </p:nvSpPr>
        <p:spPr>
          <a:xfrm>
            <a:off x="840999" y="1578025"/>
            <a:ext cx="5951700" cy="24333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n" b="1" dirty="0"/>
              <a:t>Description</a:t>
            </a:r>
            <a:endParaRPr b="1" dirty="0"/>
          </a:p>
          <a:p>
            <a:pPr marL="0" lvl="0" indent="0" algn="l" rtl="0">
              <a:spcBef>
                <a:spcPts val="600"/>
              </a:spcBef>
              <a:spcAft>
                <a:spcPts val="0"/>
              </a:spcAft>
              <a:buNone/>
            </a:pPr>
            <a:r>
              <a:rPr lang="en" dirty="0"/>
              <a:t>Today we will be working in small groups to brainstorm the COMPONENTS, CHARACTERISTICS, CHALLENGES and CHARACTERS that make up the [topic, e.g. university library]. We will then share our ideas as a larger group.</a:t>
            </a:r>
            <a:endParaRPr dirty="0"/>
          </a:p>
          <a:p>
            <a:pPr marL="0" lvl="0" indent="0" algn="l" rtl="0">
              <a:spcBef>
                <a:spcPts val="600"/>
              </a:spcBef>
              <a:spcAft>
                <a:spcPts val="0"/>
              </a:spcAft>
              <a:buNone/>
            </a:pPr>
            <a:endParaRPr dirty="0"/>
          </a:p>
        </p:txBody>
      </p:sp>
      <p:sp>
        <p:nvSpPr>
          <p:cNvPr id="278" name="Google Shape;278;p37"/>
          <p:cNvSpPr txBox="1">
            <a:spLocks noGrp="1"/>
          </p:cNvSpPr>
          <p:nvPr>
            <p:ph type="title"/>
          </p:nvPr>
        </p:nvSpPr>
        <p:spPr>
          <a:xfrm>
            <a:off x="841000" y="969700"/>
            <a:ext cx="4801500" cy="409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The Four </a:t>
            </a:r>
            <a:r>
              <a:rPr lang="en">
                <a:solidFill>
                  <a:srgbClr val="E91E63"/>
                </a:solidFill>
              </a:rPr>
              <a:t>Cs</a:t>
            </a:r>
            <a:r>
              <a:rPr lang="en"/>
              <a:t> </a:t>
            </a:r>
            <a:endParaRPr/>
          </a:p>
        </p:txBody>
      </p:sp>
      <p:sp>
        <p:nvSpPr>
          <p:cNvPr id="279" name="Google Shape;279;p37"/>
          <p:cNvSpPr/>
          <p:nvPr/>
        </p:nvSpPr>
        <p:spPr>
          <a:xfrm>
            <a:off x="270377" y="723226"/>
            <a:ext cx="485675" cy="441808"/>
          </a:xfrm>
          <a:custGeom>
            <a:avLst/>
            <a:gdLst/>
            <a:ahLst/>
            <a:cxnLst/>
            <a:rect l="l" t="t" r="r" b="b"/>
            <a:pathLst>
              <a:path w="16173" h="14711" fill="none" extrusionOk="0">
                <a:moveTo>
                  <a:pt x="8087" y="1"/>
                </a:moveTo>
                <a:lnTo>
                  <a:pt x="8087" y="1"/>
                </a:lnTo>
                <a:lnTo>
                  <a:pt x="7672" y="1"/>
                </a:lnTo>
                <a:lnTo>
                  <a:pt x="7258" y="25"/>
                </a:lnTo>
                <a:lnTo>
                  <a:pt x="6844" y="74"/>
                </a:lnTo>
                <a:lnTo>
                  <a:pt x="6455" y="122"/>
                </a:lnTo>
                <a:lnTo>
                  <a:pt x="6065" y="195"/>
                </a:lnTo>
                <a:lnTo>
                  <a:pt x="5675" y="293"/>
                </a:lnTo>
                <a:lnTo>
                  <a:pt x="5310" y="415"/>
                </a:lnTo>
                <a:lnTo>
                  <a:pt x="4945" y="536"/>
                </a:lnTo>
                <a:lnTo>
                  <a:pt x="4579" y="658"/>
                </a:lnTo>
                <a:lnTo>
                  <a:pt x="4238" y="829"/>
                </a:lnTo>
                <a:lnTo>
                  <a:pt x="3897" y="975"/>
                </a:lnTo>
                <a:lnTo>
                  <a:pt x="3557" y="1170"/>
                </a:lnTo>
                <a:lnTo>
                  <a:pt x="3240" y="1364"/>
                </a:lnTo>
                <a:lnTo>
                  <a:pt x="2948" y="1559"/>
                </a:lnTo>
                <a:lnTo>
                  <a:pt x="2655" y="1778"/>
                </a:lnTo>
                <a:lnTo>
                  <a:pt x="2363" y="1998"/>
                </a:lnTo>
                <a:lnTo>
                  <a:pt x="2095" y="2241"/>
                </a:lnTo>
                <a:lnTo>
                  <a:pt x="1852" y="2485"/>
                </a:lnTo>
                <a:lnTo>
                  <a:pt x="1608" y="2753"/>
                </a:lnTo>
                <a:lnTo>
                  <a:pt x="1389" y="3021"/>
                </a:lnTo>
                <a:lnTo>
                  <a:pt x="1170" y="3288"/>
                </a:lnTo>
                <a:lnTo>
                  <a:pt x="975" y="3581"/>
                </a:lnTo>
                <a:lnTo>
                  <a:pt x="804" y="3873"/>
                </a:lnTo>
                <a:lnTo>
                  <a:pt x="634" y="4190"/>
                </a:lnTo>
                <a:lnTo>
                  <a:pt x="488" y="4506"/>
                </a:lnTo>
                <a:lnTo>
                  <a:pt x="366" y="4823"/>
                </a:lnTo>
                <a:lnTo>
                  <a:pt x="244" y="5139"/>
                </a:lnTo>
                <a:lnTo>
                  <a:pt x="171" y="5480"/>
                </a:lnTo>
                <a:lnTo>
                  <a:pt x="98" y="5821"/>
                </a:lnTo>
                <a:lnTo>
                  <a:pt x="49" y="6162"/>
                </a:lnTo>
                <a:lnTo>
                  <a:pt x="1" y="6503"/>
                </a:lnTo>
                <a:lnTo>
                  <a:pt x="1" y="6869"/>
                </a:lnTo>
                <a:lnTo>
                  <a:pt x="1" y="6869"/>
                </a:lnTo>
                <a:lnTo>
                  <a:pt x="1" y="7234"/>
                </a:lnTo>
                <a:lnTo>
                  <a:pt x="49" y="7624"/>
                </a:lnTo>
                <a:lnTo>
                  <a:pt x="98" y="7989"/>
                </a:lnTo>
                <a:lnTo>
                  <a:pt x="196" y="8330"/>
                </a:lnTo>
                <a:lnTo>
                  <a:pt x="293" y="8695"/>
                </a:lnTo>
                <a:lnTo>
                  <a:pt x="415" y="9036"/>
                </a:lnTo>
                <a:lnTo>
                  <a:pt x="561" y="9377"/>
                </a:lnTo>
                <a:lnTo>
                  <a:pt x="731" y="9718"/>
                </a:lnTo>
                <a:lnTo>
                  <a:pt x="902" y="10035"/>
                </a:lnTo>
                <a:lnTo>
                  <a:pt x="1097" y="10327"/>
                </a:lnTo>
                <a:lnTo>
                  <a:pt x="1340" y="10644"/>
                </a:lnTo>
                <a:lnTo>
                  <a:pt x="1559" y="10936"/>
                </a:lnTo>
                <a:lnTo>
                  <a:pt x="1827" y="11204"/>
                </a:lnTo>
                <a:lnTo>
                  <a:pt x="2095" y="11472"/>
                </a:lnTo>
                <a:lnTo>
                  <a:pt x="2387" y="11740"/>
                </a:lnTo>
                <a:lnTo>
                  <a:pt x="2680" y="11983"/>
                </a:lnTo>
                <a:lnTo>
                  <a:pt x="2680" y="11983"/>
                </a:lnTo>
                <a:lnTo>
                  <a:pt x="2485" y="12349"/>
                </a:lnTo>
                <a:lnTo>
                  <a:pt x="2266" y="12714"/>
                </a:lnTo>
                <a:lnTo>
                  <a:pt x="2022" y="13104"/>
                </a:lnTo>
                <a:lnTo>
                  <a:pt x="1706" y="13469"/>
                </a:lnTo>
                <a:lnTo>
                  <a:pt x="1365" y="13834"/>
                </a:lnTo>
                <a:lnTo>
                  <a:pt x="1170" y="14005"/>
                </a:lnTo>
                <a:lnTo>
                  <a:pt x="951" y="14151"/>
                </a:lnTo>
                <a:lnTo>
                  <a:pt x="731" y="14297"/>
                </a:lnTo>
                <a:lnTo>
                  <a:pt x="512" y="14443"/>
                </a:lnTo>
                <a:lnTo>
                  <a:pt x="269" y="14540"/>
                </a:lnTo>
                <a:lnTo>
                  <a:pt x="1" y="14662"/>
                </a:lnTo>
                <a:lnTo>
                  <a:pt x="1" y="14662"/>
                </a:lnTo>
                <a:lnTo>
                  <a:pt x="122" y="14662"/>
                </a:lnTo>
                <a:lnTo>
                  <a:pt x="488" y="14711"/>
                </a:lnTo>
                <a:lnTo>
                  <a:pt x="1024" y="14711"/>
                </a:lnTo>
                <a:lnTo>
                  <a:pt x="1365" y="14711"/>
                </a:lnTo>
                <a:lnTo>
                  <a:pt x="1706" y="14687"/>
                </a:lnTo>
                <a:lnTo>
                  <a:pt x="2095" y="14614"/>
                </a:lnTo>
                <a:lnTo>
                  <a:pt x="2485" y="14540"/>
                </a:lnTo>
                <a:lnTo>
                  <a:pt x="2899" y="14419"/>
                </a:lnTo>
                <a:lnTo>
                  <a:pt x="3313" y="14273"/>
                </a:lnTo>
                <a:lnTo>
                  <a:pt x="3751" y="14078"/>
                </a:lnTo>
                <a:lnTo>
                  <a:pt x="4165" y="13834"/>
                </a:lnTo>
                <a:lnTo>
                  <a:pt x="4579" y="13566"/>
                </a:lnTo>
                <a:lnTo>
                  <a:pt x="4969" y="13201"/>
                </a:lnTo>
                <a:lnTo>
                  <a:pt x="4969" y="13201"/>
                </a:lnTo>
                <a:lnTo>
                  <a:pt x="5334" y="13323"/>
                </a:lnTo>
                <a:lnTo>
                  <a:pt x="5700" y="13444"/>
                </a:lnTo>
                <a:lnTo>
                  <a:pt x="6089" y="13518"/>
                </a:lnTo>
                <a:lnTo>
                  <a:pt x="6479" y="13591"/>
                </a:lnTo>
                <a:lnTo>
                  <a:pt x="6869" y="13664"/>
                </a:lnTo>
                <a:lnTo>
                  <a:pt x="7258" y="13712"/>
                </a:lnTo>
                <a:lnTo>
                  <a:pt x="7672" y="13737"/>
                </a:lnTo>
                <a:lnTo>
                  <a:pt x="8087" y="13737"/>
                </a:lnTo>
                <a:lnTo>
                  <a:pt x="8087" y="13737"/>
                </a:lnTo>
                <a:lnTo>
                  <a:pt x="8501" y="13737"/>
                </a:lnTo>
                <a:lnTo>
                  <a:pt x="8915" y="13712"/>
                </a:lnTo>
                <a:lnTo>
                  <a:pt x="9329" y="13664"/>
                </a:lnTo>
                <a:lnTo>
                  <a:pt x="9718" y="13591"/>
                </a:lnTo>
                <a:lnTo>
                  <a:pt x="10108" y="13518"/>
                </a:lnTo>
                <a:lnTo>
                  <a:pt x="10498" y="13420"/>
                </a:lnTo>
                <a:lnTo>
                  <a:pt x="10863" y="13323"/>
                </a:lnTo>
                <a:lnTo>
                  <a:pt x="11228" y="13201"/>
                </a:lnTo>
                <a:lnTo>
                  <a:pt x="11594" y="13055"/>
                </a:lnTo>
                <a:lnTo>
                  <a:pt x="11935" y="12909"/>
                </a:lnTo>
                <a:lnTo>
                  <a:pt x="12276" y="12738"/>
                </a:lnTo>
                <a:lnTo>
                  <a:pt x="12617" y="12568"/>
                </a:lnTo>
                <a:lnTo>
                  <a:pt x="12933" y="12373"/>
                </a:lnTo>
                <a:lnTo>
                  <a:pt x="13225" y="12178"/>
                </a:lnTo>
                <a:lnTo>
                  <a:pt x="13518" y="11959"/>
                </a:lnTo>
                <a:lnTo>
                  <a:pt x="13810" y="11715"/>
                </a:lnTo>
                <a:lnTo>
                  <a:pt x="14078" y="11496"/>
                </a:lnTo>
                <a:lnTo>
                  <a:pt x="14321" y="11228"/>
                </a:lnTo>
                <a:lnTo>
                  <a:pt x="14565" y="10985"/>
                </a:lnTo>
                <a:lnTo>
                  <a:pt x="14784" y="10717"/>
                </a:lnTo>
                <a:lnTo>
                  <a:pt x="15003" y="10424"/>
                </a:lnTo>
                <a:lnTo>
                  <a:pt x="15198" y="10132"/>
                </a:lnTo>
                <a:lnTo>
                  <a:pt x="15369" y="9840"/>
                </a:lnTo>
                <a:lnTo>
                  <a:pt x="15539" y="9548"/>
                </a:lnTo>
                <a:lnTo>
                  <a:pt x="15685" y="9231"/>
                </a:lnTo>
                <a:lnTo>
                  <a:pt x="15807" y="8914"/>
                </a:lnTo>
                <a:lnTo>
                  <a:pt x="15929" y="8574"/>
                </a:lnTo>
                <a:lnTo>
                  <a:pt x="16002" y="8257"/>
                </a:lnTo>
                <a:lnTo>
                  <a:pt x="16075" y="7916"/>
                </a:lnTo>
                <a:lnTo>
                  <a:pt x="16124" y="7575"/>
                </a:lnTo>
                <a:lnTo>
                  <a:pt x="16172" y="7210"/>
                </a:lnTo>
                <a:lnTo>
                  <a:pt x="16172" y="6869"/>
                </a:lnTo>
                <a:lnTo>
                  <a:pt x="16172" y="6869"/>
                </a:lnTo>
                <a:lnTo>
                  <a:pt x="16172" y="6503"/>
                </a:lnTo>
                <a:lnTo>
                  <a:pt x="16124" y="6162"/>
                </a:lnTo>
                <a:lnTo>
                  <a:pt x="16075" y="5821"/>
                </a:lnTo>
                <a:lnTo>
                  <a:pt x="16002" y="5480"/>
                </a:lnTo>
                <a:lnTo>
                  <a:pt x="15929" y="5139"/>
                </a:lnTo>
                <a:lnTo>
                  <a:pt x="15807" y="4823"/>
                </a:lnTo>
                <a:lnTo>
                  <a:pt x="15685" y="4506"/>
                </a:lnTo>
                <a:lnTo>
                  <a:pt x="15539" y="4190"/>
                </a:lnTo>
                <a:lnTo>
                  <a:pt x="15369" y="3873"/>
                </a:lnTo>
                <a:lnTo>
                  <a:pt x="15198" y="3581"/>
                </a:lnTo>
                <a:lnTo>
                  <a:pt x="15003" y="3288"/>
                </a:lnTo>
                <a:lnTo>
                  <a:pt x="14784" y="3021"/>
                </a:lnTo>
                <a:lnTo>
                  <a:pt x="14565" y="2753"/>
                </a:lnTo>
                <a:lnTo>
                  <a:pt x="14321" y="2485"/>
                </a:lnTo>
                <a:lnTo>
                  <a:pt x="14078" y="2241"/>
                </a:lnTo>
                <a:lnTo>
                  <a:pt x="13810" y="1998"/>
                </a:lnTo>
                <a:lnTo>
                  <a:pt x="13518" y="1778"/>
                </a:lnTo>
                <a:lnTo>
                  <a:pt x="13225" y="1559"/>
                </a:lnTo>
                <a:lnTo>
                  <a:pt x="12933" y="1364"/>
                </a:lnTo>
                <a:lnTo>
                  <a:pt x="12617" y="1170"/>
                </a:lnTo>
                <a:lnTo>
                  <a:pt x="12276" y="975"/>
                </a:lnTo>
                <a:lnTo>
                  <a:pt x="11935" y="829"/>
                </a:lnTo>
                <a:lnTo>
                  <a:pt x="11594" y="658"/>
                </a:lnTo>
                <a:lnTo>
                  <a:pt x="11228" y="536"/>
                </a:lnTo>
                <a:lnTo>
                  <a:pt x="10863" y="415"/>
                </a:lnTo>
                <a:lnTo>
                  <a:pt x="10498" y="293"/>
                </a:lnTo>
                <a:lnTo>
                  <a:pt x="10108" y="195"/>
                </a:lnTo>
                <a:lnTo>
                  <a:pt x="9718" y="122"/>
                </a:lnTo>
                <a:lnTo>
                  <a:pt x="9329" y="74"/>
                </a:lnTo>
                <a:lnTo>
                  <a:pt x="8915" y="25"/>
                </a:lnTo>
                <a:lnTo>
                  <a:pt x="8501" y="1"/>
                </a:lnTo>
                <a:lnTo>
                  <a:pt x="8087" y="1"/>
                </a:lnTo>
                <a:lnTo>
                  <a:pt x="8087" y="1"/>
                </a:lnTo>
                <a:close/>
              </a:path>
            </a:pathLst>
          </a:custGeom>
          <a:noFill/>
          <a:ln w="12175" cap="rnd" cmpd="sng">
            <a:solidFill>
              <a:srgbClr val="B7B7B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37"/>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E91E63"/>
        </a:solidFill>
        <a:effectLst/>
      </p:bgPr>
    </p:bg>
    <p:spTree>
      <p:nvGrpSpPr>
        <p:cNvPr id="1" name="Shape 284"/>
        <p:cNvGrpSpPr/>
        <p:nvPr/>
      </p:nvGrpSpPr>
      <p:grpSpPr>
        <a:xfrm>
          <a:off x="0" y="0"/>
          <a:ext cx="0" cy="0"/>
          <a:chOff x="0" y="0"/>
          <a:chExt cx="0" cy="0"/>
        </a:xfrm>
      </p:grpSpPr>
      <p:sp>
        <p:nvSpPr>
          <p:cNvPr id="285" name="Google Shape;285;p38"/>
          <p:cNvSpPr txBox="1">
            <a:spLocks noGrp="1"/>
          </p:cNvSpPr>
          <p:nvPr>
            <p:ph type="body" idx="1"/>
          </p:nvPr>
        </p:nvSpPr>
        <p:spPr>
          <a:xfrm>
            <a:off x="841000" y="1578025"/>
            <a:ext cx="6351300" cy="27693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n" b="1" u="sng"/>
              <a:t>Components </a:t>
            </a:r>
            <a:r>
              <a:rPr lang="en" b="1"/>
              <a:t>= parts/ pieces of the library</a:t>
            </a:r>
            <a:endParaRPr b="1"/>
          </a:p>
          <a:p>
            <a:pPr marL="0" lvl="0" indent="0" algn="l" rtl="0">
              <a:spcBef>
                <a:spcPts val="600"/>
              </a:spcBef>
              <a:spcAft>
                <a:spcPts val="0"/>
              </a:spcAft>
              <a:buNone/>
            </a:pPr>
            <a:r>
              <a:rPr lang="en" b="1" u="sng"/>
              <a:t>Characteristics </a:t>
            </a:r>
            <a:r>
              <a:rPr lang="en" b="1"/>
              <a:t>= features of the library</a:t>
            </a:r>
            <a:endParaRPr b="1"/>
          </a:p>
          <a:p>
            <a:pPr marL="0" lvl="0" indent="0" algn="l" rtl="0">
              <a:spcBef>
                <a:spcPts val="600"/>
              </a:spcBef>
              <a:spcAft>
                <a:spcPts val="0"/>
              </a:spcAft>
              <a:buNone/>
            </a:pPr>
            <a:r>
              <a:rPr lang="en" b="1" u="sng"/>
              <a:t>Challenges </a:t>
            </a:r>
            <a:r>
              <a:rPr lang="en" b="1"/>
              <a:t>= obstacles/barriers to using </a:t>
            </a:r>
            <a:endParaRPr b="1"/>
          </a:p>
          <a:p>
            <a:pPr marL="0" lvl="0" indent="0" algn="l" rtl="0">
              <a:spcBef>
                <a:spcPts val="600"/>
              </a:spcBef>
              <a:spcAft>
                <a:spcPts val="0"/>
              </a:spcAft>
              <a:buNone/>
            </a:pPr>
            <a:r>
              <a:rPr lang="en" b="1"/>
              <a:t>the UW Libraries</a:t>
            </a:r>
            <a:endParaRPr b="1"/>
          </a:p>
          <a:p>
            <a:pPr marL="0" lvl="0" indent="0" algn="l" rtl="0">
              <a:spcBef>
                <a:spcPts val="600"/>
              </a:spcBef>
              <a:spcAft>
                <a:spcPts val="0"/>
              </a:spcAft>
              <a:buNone/>
            </a:pPr>
            <a:r>
              <a:rPr lang="en" b="1" u="sng"/>
              <a:t>Characters </a:t>
            </a:r>
            <a:r>
              <a:rPr lang="en" b="1"/>
              <a:t>= people associated with the Libraries: who you might encounter when using them</a:t>
            </a:r>
            <a:endParaRPr b="1"/>
          </a:p>
          <a:p>
            <a:pPr marL="0" lvl="0" indent="0" algn="l" rtl="0">
              <a:spcBef>
                <a:spcPts val="600"/>
              </a:spcBef>
              <a:spcAft>
                <a:spcPts val="0"/>
              </a:spcAft>
              <a:buNone/>
            </a:pPr>
            <a:endParaRPr b="1"/>
          </a:p>
          <a:p>
            <a:pPr marL="0" lvl="0" indent="0" algn="l" rtl="0">
              <a:spcBef>
                <a:spcPts val="600"/>
              </a:spcBef>
              <a:spcAft>
                <a:spcPts val="0"/>
              </a:spcAft>
              <a:buNone/>
            </a:pPr>
            <a:r>
              <a:rPr lang="en" b="1"/>
              <a:t>.</a:t>
            </a:r>
            <a:endParaRPr b="1"/>
          </a:p>
          <a:p>
            <a:pPr marL="0" lvl="0" indent="0" algn="l" rtl="0">
              <a:spcBef>
                <a:spcPts val="600"/>
              </a:spcBef>
              <a:spcAft>
                <a:spcPts val="0"/>
              </a:spcAft>
              <a:buNone/>
            </a:pPr>
            <a:endParaRPr b="1"/>
          </a:p>
        </p:txBody>
      </p:sp>
      <p:sp>
        <p:nvSpPr>
          <p:cNvPr id="286" name="Google Shape;286;p38"/>
          <p:cNvSpPr txBox="1">
            <a:spLocks noGrp="1"/>
          </p:cNvSpPr>
          <p:nvPr>
            <p:ph type="title"/>
          </p:nvPr>
        </p:nvSpPr>
        <p:spPr>
          <a:xfrm>
            <a:off x="841000" y="969700"/>
            <a:ext cx="4801500" cy="409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The Four </a:t>
            </a:r>
            <a:r>
              <a:rPr lang="en">
                <a:solidFill>
                  <a:srgbClr val="E91E63"/>
                </a:solidFill>
              </a:rPr>
              <a:t>Cs</a:t>
            </a:r>
            <a:r>
              <a:rPr lang="en"/>
              <a:t> </a:t>
            </a:r>
            <a:endParaRPr/>
          </a:p>
        </p:txBody>
      </p:sp>
      <p:sp>
        <p:nvSpPr>
          <p:cNvPr id="287" name="Google Shape;287;p38"/>
          <p:cNvSpPr/>
          <p:nvPr/>
        </p:nvSpPr>
        <p:spPr>
          <a:xfrm>
            <a:off x="270377" y="723226"/>
            <a:ext cx="485675" cy="441808"/>
          </a:xfrm>
          <a:custGeom>
            <a:avLst/>
            <a:gdLst/>
            <a:ahLst/>
            <a:cxnLst/>
            <a:rect l="l" t="t" r="r" b="b"/>
            <a:pathLst>
              <a:path w="16173" h="14711" fill="none" extrusionOk="0">
                <a:moveTo>
                  <a:pt x="8087" y="1"/>
                </a:moveTo>
                <a:lnTo>
                  <a:pt x="8087" y="1"/>
                </a:lnTo>
                <a:lnTo>
                  <a:pt x="7672" y="1"/>
                </a:lnTo>
                <a:lnTo>
                  <a:pt x="7258" y="25"/>
                </a:lnTo>
                <a:lnTo>
                  <a:pt x="6844" y="74"/>
                </a:lnTo>
                <a:lnTo>
                  <a:pt x="6455" y="122"/>
                </a:lnTo>
                <a:lnTo>
                  <a:pt x="6065" y="195"/>
                </a:lnTo>
                <a:lnTo>
                  <a:pt x="5675" y="293"/>
                </a:lnTo>
                <a:lnTo>
                  <a:pt x="5310" y="415"/>
                </a:lnTo>
                <a:lnTo>
                  <a:pt x="4945" y="536"/>
                </a:lnTo>
                <a:lnTo>
                  <a:pt x="4579" y="658"/>
                </a:lnTo>
                <a:lnTo>
                  <a:pt x="4238" y="829"/>
                </a:lnTo>
                <a:lnTo>
                  <a:pt x="3897" y="975"/>
                </a:lnTo>
                <a:lnTo>
                  <a:pt x="3557" y="1170"/>
                </a:lnTo>
                <a:lnTo>
                  <a:pt x="3240" y="1364"/>
                </a:lnTo>
                <a:lnTo>
                  <a:pt x="2948" y="1559"/>
                </a:lnTo>
                <a:lnTo>
                  <a:pt x="2655" y="1778"/>
                </a:lnTo>
                <a:lnTo>
                  <a:pt x="2363" y="1998"/>
                </a:lnTo>
                <a:lnTo>
                  <a:pt x="2095" y="2241"/>
                </a:lnTo>
                <a:lnTo>
                  <a:pt x="1852" y="2485"/>
                </a:lnTo>
                <a:lnTo>
                  <a:pt x="1608" y="2753"/>
                </a:lnTo>
                <a:lnTo>
                  <a:pt x="1389" y="3021"/>
                </a:lnTo>
                <a:lnTo>
                  <a:pt x="1170" y="3288"/>
                </a:lnTo>
                <a:lnTo>
                  <a:pt x="975" y="3581"/>
                </a:lnTo>
                <a:lnTo>
                  <a:pt x="804" y="3873"/>
                </a:lnTo>
                <a:lnTo>
                  <a:pt x="634" y="4190"/>
                </a:lnTo>
                <a:lnTo>
                  <a:pt x="488" y="4506"/>
                </a:lnTo>
                <a:lnTo>
                  <a:pt x="366" y="4823"/>
                </a:lnTo>
                <a:lnTo>
                  <a:pt x="244" y="5139"/>
                </a:lnTo>
                <a:lnTo>
                  <a:pt x="171" y="5480"/>
                </a:lnTo>
                <a:lnTo>
                  <a:pt x="98" y="5821"/>
                </a:lnTo>
                <a:lnTo>
                  <a:pt x="49" y="6162"/>
                </a:lnTo>
                <a:lnTo>
                  <a:pt x="1" y="6503"/>
                </a:lnTo>
                <a:lnTo>
                  <a:pt x="1" y="6869"/>
                </a:lnTo>
                <a:lnTo>
                  <a:pt x="1" y="6869"/>
                </a:lnTo>
                <a:lnTo>
                  <a:pt x="1" y="7234"/>
                </a:lnTo>
                <a:lnTo>
                  <a:pt x="49" y="7624"/>
                </a:lnTo>
                <a:lnTo>
                  <a:pt x="98" y="7989"/>
                </a:lnTo>
                <a:lnTo>
                  <a:pt x="196" y="8330"/>
                </a:lnTo>
                <a:lnTo>
                  <a:pt x="293" y="8695"/>
                </a:lnTo>
                <a:lnTo>
                  <a:pt x="415" y="9036"/>
                </a:lnTo>
                <a:lnTo>
                  <a:pt x="561" y="9377"/>
                </a:lnTo>
                <a:lnTo>
                  <a:pt x="731" y="9718"/>
                </a:lnTo>
                <a:lnTo>
                  <a:pt x="902" y="10035"/>
                </a:lnTo>
                <a:lnTo>
                  <a:pt x="1097" y="10327"/>
                </a:lnTo>
                <a:lnTo>
                  <a:pt x="1340" y="10644"/>
                </a:lnTo>
                <a:lnTo>
                  <a:pt x="1559" y="10936"/>
                </a:lnTo>
                <a:lnTo>
                  <a:pt x="1827" y="11204"/>
                </a:lnTo>
                <a:lnTo>
                  <a:pt x="2095" y="11472"/>
                </a:lnTo>
                <a:lnTo>
                  <a:pt x="2387" y="11740"/>
                </a:lnTo>
                <a:lnTo>
                  <a:pt x="2680" y="11983"/>
                </a:lnTo>
                <a:lnTo>
                  <a:pt x="2680" y="11983"/>
                </a:lnTo>
                <a:lnTo>
                  <a:pt x="2485" y="12349"/>
                </a:lnTo>
                <a:lnTo>
                  <a:pt x="2266" y="12714"/>
                </a:lnTo>
                <a:lnTo>
                  <a:pt x="2022" y="13104"/>
                </a:lnTo>
                <a:lnTo>
                  <a:pt x="1706" y="13469"/>
                </a:lnTo>
                <a:lnTo>
                  <a:pt x="1365" y="13834"/>
                </a:lnTo>
                <a:lnTo>
                  <a:pt x="1170" y="14005"/>
                </a:lnTo>
                <a:lnTo>
                  <a:pt x="951" y="14151"/>
                </a:lnTo>
                <a:lnTo>
                  <a:pt x="731" y="14297"/>
                </a:lnTo>
                <a:lnTo>
                  <a:pt x="512" y="14443"/>
                </a:lnTo>
                <a:lnTo>
                  <a:pt x="269" y="14540"/>
                </a:lnTo>
                <a:lnTo>
                  <a:pt x="1" y="14662"/>
                </a:lnTo>
                <a:lnTo>
                  <a:pt x="1" y="14662"/>
                </a:lnTo>
                <a:lnTo>
                  <a:pt x="122" y="14662"/>
                </a:lnTo>
                <a:lnTo>
                  <a:pt x="488" y="14711"/>
                </a:lnTo>
                <a:lnTo>
                  <a:pt x="1024" y="14711"/>
                </a:lnTo>
                <a:lnTo>
                  <a:pt x="1365" y="14711"/>
                </a:lnTo>
                <a:lnTo>
                  <a:pt x="1706" y="14687"/>
                </a:lnTo>
                <a:lnTo>
                  <a:pt x="2095" y="14614"/>
                </a:lnTo>
                <a:lnTo>
                  <a:pt x="2485" y="14540"/>
                </a:lnTo>
                <a:lnTo>
                  <a:pt x="2899" y="14419"/>
                </a:lnTo>
                <a:lnTo>
                  <a:pt x="3313" y="14273"/>
                </a:lnTo>
                <a:lnTo>
                  <a:pt x="3751" y="14078"/>
                </a:lnTo>
                <a:lnTo>
                  <a:pt x="4165" y="13834"/>
                </a:lnTo>
                <a:lnTo>
                  <a:pt x="4579" y="13566"/>
                </a:lnTo>
                <a:lnTo>
                  <a:pt x="4969" y="13201"/>
                </a:lnTo>
                <a:lnTo>
                  <a:pt x="4969" y="13201"/>
                </a:lnTo>
                <a:lnTo>
                  <a:pt x="5334" y="13323"/>
                </a:lnTo>
                <a:lnTo>
                  <a:pt x="5700" y="13444"/>
                </a:lnTo>
                <a:lnTo>
                  <a:pt x="6089" y="13518"/>
                </a:lnTo>
                <a:lnTo>
                  <a:pt x="6479" y="13591"/>
                </a:lnTo>
                <a:lnTo>
                  <a:pt x="6869" y="13664"/>
                </a:lnTo>
                <a:lnTo>
                  <a:pt x="7258" y="13712"/>
                </a:lnTo>
                <a:lnTo>
                  <a:pt x="7672" y="13737"/>
                </a:lnTo>
                <a:lnTo>
                  <a:pt x="8087" y="13737"/>
                </a:lnTo>
                <a:lnTo>
                  <a:pt x="8087" y="13737"/>
                </a:lnTo>
                <a:lnTo>
                  <a:pt x="8501" y="13737"/>
                </a:lnTo>
                <a:lnTo>
                  <a:pt x="8915" y="13712"/>
                </a:lnTo>
                <a:lnTo>
                  <a:pt x="9329" y="13664"/>
                </a:lnTo>
                <a:lnTo>
                  <a:pt x="9718" y="13591"/>
                </a:lnTo>
                <a:lnTo>
                  <a:pt x="10108" y="13518"/>
                </a:lnTo>
                <a:lnTo>
                  <a:pt x="10498" y="13420"/>
                </a:lnTo>
                <a:lnTo>
                  <a:pt x="10863" y="13323"/>
                </a:lnTo>
                <a:lnTo>
                  <a:pt x="11228" y="13201"/>
                </a:lnTo>
                <a:lnTo>
                  <a:pt x="11594" y="13055"/>
                </a:lnTo>
                <a:lnTo>
                  <a:pt x="11935" y="12909"/>
                </a:lnTo>
                <a:lnTo>
                  <a:pt x="12276" y="12738"/>
                </a:lnTo>
                <a:lnTo>
                  <a:pt x="12617" y="12568"/>
                </a:lnTo>
                <a:lnTo>
                  <a:pt x="12933" y="12373"/>
                </a:lnTo>
                <a:lnTo>
                  <a:pt x="13225" y="12178"/>
                </a:lnTo>
                <a:lnTo>
                  <a:pt x="13518" y="11959"/>
                </a:lnTo>
                <a:lnTo>
                  <a:pt x="13810" y="11715"/>
                </a:lnTo>
                <a:lnTo>
                  <a:pt x="14078" y="11496"/>
                </a:lnTo>
                <a:lnTo>
                  <a:pt x="14321" y="11228"/>
                </a:lnTo>
                <a:lnTo>
                  <a:pt x="14565" y="10985"/>
                </a:lnTo>
                <a:lnTo>
                  <a:pt x="14784" y="10717"/>
                </a:lnTo>
                <a:lnTo>
                  <a:pt x="15003" y="10424"/>
                </a:lnTo>
                <a:lnTo>
                  <a:pt x="15198" y="10132"/>
                </a:lnTo>
                <a:lnTo>
                  <a:pt x="15369" y="9840"/>
                </a:lnTo>
                <a:lnTo>
                  <a:pt x="15539" y="9548"/>
                </a:lnTo>
                <a:lnTo>
                  <a:pt x="15685" y="9231"/>
                </a:lnTo>
                <a:lnTo>
                  <a:pt x="15807" y="8914"/>
                </a:lnTo>
                <a:lnTo>
                  <a:pt x="15929" y="8574"/>
                </a:lnTo>
                <a:lnTo>
                  <a:pt x="16002" y="8257"/>
                </a:lnTo>
                <a:lnTo>
                  <a:pt x="16075" y="7916"/>
                </a:lnTo>
                <a:lnTo>
                  <a:pt x="16124" y="7575"/>
                </a:lnTo>
                <a:lnTo>
                  <a:pt x="16172" y="7210"/>
                </a:lnTo>
                <a:lnTo>
                  <a:pt x="16172" y="6869"/>
                </a:lnTo>
                <a:lnTo>
                  <a:pt x="16172" y="6869"/>
                </a:lnTo>
                <a:lnTo>
                  <a:pt x="16172" y="6503"/>
                </a:lnTo>
                <a:lnTo>
                  <a:pt x="16124" y="6162"/>
                </a:lnTo>
                <a:lnTo>
                  <a:pt x="16075" y="5821"/>
                </a:lnTo>
                <a:lnTo>
                  <a:pt x="16002" y="5480"/>
                </a:lnTo>
                <a:lnTo>
                  <a:pt x="15929" y="5139"/>
                </a:lnTo>
                <a:lnTo>
                  <a:pt x="15807" y="4823"/>
                </a:lnTo>
                <a:lnTo>
                  <a:pt x="15685" y="4506"/>
                </a:lnTo>
                <a:lnTo>
                  <a:pt x="15539" y="4190"/>
                </a:lnTo>
                <a:lnTo>
                  <a:pt x="15369" y="3873"/>
                </a:lnTo>
                <a:lnTo>
                  <a:pt x="15198" y="3581"/>
                </a:lnTo>
                <a:lnTo>
                  <a:pt x="15003" y="3288"/>
                </a:lnTo>
                <a:lnTo>
                  <a:pt x="14784" y="3021"/>
                </a:lnTo>
                <a:lnTo>
                  <a:pt x="14565" y="2753"/>
                </a:lnTo>
                <a:lnTo>
                  <a:pt x="14321" y="2485"/>
                </a:lnTo>
                <a:lnTo>
                  <a:pt x="14078" y="2241"/>
                </a:lnTo>
                <a:lnTo>
                  <a:pt x="13810" y="1998"/>
                </a:lnTo>
                <a:lnTo>
                  <a:pt x="13518" y="1778"/>
                </a:lnTo>
                <a:lnTo>
                  <a:pt x="13225" y="1559"/>
                </a:lnTo>
                <a:lnTo>
                  <a:pt x="12933" y="1364"/>
                </a:lnTo>
                <a:lnTo>
                  <a:pt x="12617" y="1170"/>
                </a:lnTo>
                <a:lnTo>
                  <a:pt x="12276" y="975"/>
                </a:lnTo>
                <a:lnTo>
                  <a:pt x="11935" y="829"/>
                </a:lnTo>
                <a:lnTo>
                  <a:pt x="11594" y="658"/>
                </a:lnTo>
                <a:lnTo>
                  <a:pt x="11228" y="536"/>
                </a:lnTo>
                <a:lnTo>
                  <a:pt x="10863" y="415"/>
                </a:lnTo>
                <a:lnTo>
                  <a:pt x="10498" y="293"/>
                </a:lnTo>
                <a:lnTo>
                  <a:pt x="10108" y="195"/>
                </a:lnTo>
                <a:lnTo>
                  <a:pt x="9718" y="122"/>
                </a:lnTo>
                <a:lnTo>
                  <a:pt x="9329" y="74"/>
                </a:lnTo>
                <a:lnTo>
                  <a:pt x="8915" y="25"/>
                </a:lnTo>
                <a:lnTo>
                  <a:pt x="8501" y="1"/>
                </a:lnTo>
                <a:lnTo>
                  <a:pt x="8087" y="1"/>
                </a:lnTo>
                <a:lnTo>
                  <a:pt x="8087" y="1"/>
                </a:lnTo>
                <a:close/>
              </a:path>
            </a:pathLst>
          </a:custGeom>
          <a:noFill/>
          <a:ln w="12175" cap="rnd" cmpd="sng">
            <a:solidFill>
              <a:srgbClr val="B7B7B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38"/>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3</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E91E63"/>
        </a:solidFill>
        <a:effectLst/>
      </p:bgPr>
    </p:bg>
    <p:spTree>
      <p:nvGrpSpPr>
        <p:cNvPr id="1" name="Shape 292"/>
        <p:cNvGrpSpPr/>
        <p:nvPr/>
      </p:nvGrpSpPr>
      <p:grpSpPr>
        <a:xfrm>
          <a:off x="0" y="0"/>
          <a:ext cx="0" cy="0"/>
          <a:chOff x="0" y="0"/>
          <a:chExt cx="0" cy="0"/>
        </a:xfrm>
      </p:grpSpPr>
      <p:sp>
        <p:nvSpPr>
          <p:cNvPr id="293" name="Google Shape;293;p39"/>
          <p:cNvSpPr txBox="1">
            <a:spLocks noGrp="1"/>
          </p:cNvSpPr>
          <p:nvPr>
            <p:ph type="body" idx="1"/>
          </p:nvPr>
        </p:nvSpPr>
        <p:spPr>
          <a:xfrm>
            <a:off x="841000" y="1379200"/>
            <a:ext cx="6644700" cy="36807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n" b="1"/>
              <a:t>Instructions</a:t>
            </a:r>
            <a:endParaRPr sz="1400"/>
          </a:p>
          <a:p>
            <a:pPr marL="0" lvl="0" indent="0" algn="l" rtl="0">
              <a:spcBef>
                <a:spcPts val="600"/>
              </a:spcBef>
              <a:spcAft>
                <a:spcPts val="0"/>
              </a:spcAft>
              <a:buNone/>
            </a:pPr>
            <a:r>
              <a:rPr lang="en" sz="1400"/>
              <a:t>Your goal is to collect information about each C (components, characteristics, challenges, characters) from your own experiences, brainstorming, or by doing a bit of online searching.</a:t>
            </a:r>
            <a:endParaRPr sz="1400"/>
          </a:p>
          <a:p>
            <a:pPr marL="0" lvl="0" indent="0" algn="l" rtl="0">
              <a:spcBef>
                <a:spcPts val="600"/>
              </a:spcBef>
              <a:spcAft>
                <a:spcPts val="0"/>
              </a:spcAft>
              <a:buNone/>
            </a:pPr>
            <a:r>
              <a:rPr lang="en" sz="1400" u="sng"/>
              <a:t>Step 1</a:t>
            </a:r>
            <a:r>
              <a:rPr lang="en" sz="1400"/>
              <a:t>: Take 3 minutes to come up with a plan. Where will you gather information? Who will be the notetaker? Who will organize like terms &amp; delete redundancies?</a:t>
            </a:r>
            <a:endParaRPr sz="1400"/>
          </a:p>
          <a:p>
            <a:pPr marL="0" lvl="0" indent="0" algn="l" rtl="0">
              <a:spcBef>
                <a:spcPts val="600"/>
              </a:spcBef>
              <a:spcAft>
                <a:spcPts val="0"/>
              </a:spcAft>
              <a:buNone/>
            </a:pPr>
            <a:r>
              <a:rPr lang="en" sz="1400" u="sng"/>
              <a:t>Step 2</a:t>
            </a:r>
            <a:r>
              <a:rPr lang="en" sz="1400"/>
              <a:t>: Use the next 20 minutes to gather information. </a:t>
            </a:r>
            <a:endParaRPr sz="1400"/>
          </a:p>
          <a:p>
            <a:pPr marL="0" lvl="0" indent="0" algn="l" rtl="0">
              <a:spcBef>
                <a:spcPts val="600"/>
              </a:spcBef>
              <a:spcAft>
                <a:spcPts val="0"/>
              </a:spcAft>
              <a:buNone/>
            </a:pPr>
            <a:r>
              <a:rPr lang="en" sz="1400" u="sng"/>
              <a:t>Step 3</a:t>
            </a:r>
            <a:r>
              <a:rPr lang="en" sz="1400"/>
              <a:t>: Use the next 10 minutes to re-organize your information into the matrix. Draw connections, make sure everything is in the place you want it to be, delete or combine redundant information.. Analyze what you have so far and its significance..</a:t>
            </a:r>
            <a:endParaRPr sz="1400"/>
          </a:p>
          <a:p>
            <a:pPr marL="0" lvl="0" indent="0" algn="l" rtl="0">
              <a:spcBef>
                <a:spcPts val="600"/>
              </a:spcBef>
              <a:spcAft>
                <a:spcPts val="0"/>
              </a:spcAft>
              <a:buNone/>
            </a:pPr>
            <a:r>
              <a:rPr lang="en" sz="1400" u="sng"/>
              <a:t>Step 4:</a:t>
            </a:r>
            <a:r>
              <a:rPr lang="en" sz="1400"/>
              <a:t> Present your group’s findings. </a:t>
            </a:r>
            <a:endParaRPr/>
          </a:p>
        </p:txBody>
      </p:sp>
      <p:sp>
        <p:nvSpPr>
          <p:cNvPr id="294" name="Google Shape;294;p39"/>
          <p:cNvSpPr txBox="1">
            <a:spLocks noGrp="1"/>
          </p:cNvSpPr>
          <p:nvPr>
            <p:ph type="title"/>
          </p:nvPr>
        </p:nvSpPr>
        <p:spPr>
          <a:xfrm>
            <a:off x="841000" y="969700"/>
            <a:ext cx="4801500" cy="409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The Four </a:t>
            </a:r>
            <a:r>
              <a:rPr lang="en">
                <a:solidFill>
                  <a:schemeClr val="accent4"/>
                </a:solidFill>
              </a:rPr>
              <a:t>Cs</a:t>
            </a:r>
            <a:r>
              <a:rPr lang="en"/>
              <a:t> </a:t>
            </a:r>
            <a:endParaRPr/>
          </a:p>
        </p:txBody>
      </p:sp>
      <p:sp>
        <p:nvSpPr>
          <p:cNvPr id="295" name="Google Shape;295;p39"/>
          <p:cNvSpPr/>
          <p:nvPr/>
        </p:nvSpPr>
        <p:spPr>
          <a:xfrm>
            <a:off x="270377" y="723226"/>
            <a:ext cx="485675" cy="441808"/>
          </a:xfrm>
          <a:custGeom>
            <a:avLst/>
            <a:gdLst/>
            <a:ahLst/>
            <a:cxnLst/>
            <a:rect l="l" t="t" r="r" b="b"/>
            <a:pathLst>
              <a:path w="16173" h="14711" fill="none" extrusionOk="0">
                <a:moveTo>
                  <a:pt x="8087" y="1"/>
                </a:moveTo>
                <a:lnTo>
                  <a:pt x="8087" y="1"/>
                </a:lnTo>
                <a:lnTo>
                  <a:pt x="7672" y="1"/>
                </a:lnTo>
                <a:lnTo>
                  <a:pt x="7258" y="25"/>
                </a:lnTo>
                <a:lnTo>
                  <a:pt x="6844" y="74"/>
                </a:lnTo>
                <a:lnTo>
                  <a:pt x="6455" y="122"/>
                </a:lnTo>
                <a:lnTo>
                  <a:pt x="6065" y="195"/>
                </a:lnTo>
                <a:lnTo>
                  <a:pt x="5675" y="293"/>
                </a:lnTo>
                <a:lnTo>
                  <a:pt x="5310" y="415"/>
                </a:lnTo>
                <a:lnTo>
                  <a:pt x="4945" y="536"/>
                </a:lnTo>
                <a:lnTo>
                  <a:pt x="4579" y="658"/>
                </a:lnTo>
                <a:lnTo>
                  <a:pt x="4238" y="829"/>
                </a:lnTo>
                <a:lnTo>
                  <a:pt x="3897" y="975"/>
                </a:lnTo>
                <a:lnTo>
                  <a:pt x="3557" y="1170"/>
                </a:lnTo>
                <a:lnTo>
                  <a:pt x="3240" y="1364"/>
                </a:lnTo>
                <a:lnTo>
                  <a:pt x="2948" y="1559"/>
                </a:lnTo>
                <a:lnTo>
                  <a:pt x="2655" y="1778"/>
                </a:lnTo>
                <a:lnTo>
                  <a:pt x="2363" y="1998"/>
                </a:lnTo>
                <a:lnTo>
                  <a:pt x="2095" y="2241"/>
                </a:lnTo>
                <a:lnTo>
                  <a:pt x="1852" y="2485"/>
                </a:lnTo>
                <a:lnTo>
                  <a:pt x="1608" y="2753"/>
                </a:lnTo>
                <a:lnTo>
                  <a:pt x="1389" y="3021"/>
                </a:lnTo>
                <a:lnTo>
                  <a:pt x="1170" y="3288"/>
                </a:lnTo>
                <a:lnTo>
                  <a:pt x="975" y="3581"/>
                </a:lnTo>
                <a:lnTo>
                  <a:pt x="804" y="3873"/>
                </a:lnTo>
                <a:lnTo>
                  <a:pt x="634" y="4190"/>
                </a:lnTo>
                <a:lnTo>
                  <a:pt x="488" y="4506"/>
                </a:lnTo>
                <a:lnTo>
                  <a:pt x="366" y="4823"/>
                </a:lnTo>
                <a:lnTo>
                  <a:pt x="244" y="5139"/>
                </a:lnTo>
                <a:lnTo>
                  <a:pt x="171" y="5480"/>
                </a:lnTo>
                <a:lnTo>
                  <a:pt x="98" y="5821"/>
                </a:lnTo>
                <a:lnTo>
                  <a:pt x="49" y="6162"/>
                </a:lnTo>
                <a:lnTo>
                  <a:pt x="1" y="6503"/>
                </a:lnTo>
                <a:lnTo>
                  <a:pt x="1" y="6869"/>
                </a:lnTo>
                <a:lnTo>
                  <a:pt x="1" y="6869"/>
                </a:lnTo>
                <a:lnTo>
                  <a:pt x="1" y="7234"/>
                </a:lnTo>
                <a:lnTo>
                  <a:pt x="49" y="7624"/>
                </a:lnTo>
                <a:lnTo>
                  <a:pt x="98" y="7989"/>
                </a:lnTo>
                <a:lnTo>
                  <a:pt x="196" y="8330"/>
                </a:lnTo>
                <a:lnTo>
                  <a:pt x="293" y="8695"/>
                </a:lnTo>
                <a:lnTo>
                  <a:pt x="415" y="9036"/>
                </a:lnTo>
                <a:lnTo>
                  <a:pt x="561" y="9377"/>
                </a:lnTo>
                <a:lnTo>
                  <a:pt x="731" y="9718"/>
                </a:lnTo>
                <a:lnTo>
                  <a:pt x="902" y="10035"/>
                </a:lnTo>
                <a:lnTo>
                  <a:pt x="1097" y="10327"/>
                </a:lnTo>
                <a:lnTo>
                  <a:pt x="1340" y="10644"/>
                </a:lnTo>
                <a:lnTo>
                  <a:pt x="1559" y="10936"/>
                </a:lnTo>
                <a:lnTo>
                  <a:pt x="1827" y="11204"/>
                </a:lnTo>
                <a:lnTo>
                  <a:pt x="2095" y="11472"/>
                </a:lnTo>
                <a:lnTo>
                  <a:pt x="2387" y="11740"/>
                </a:lnTo>
                <a:lnTo>
                  <a:pt x="2680" y="11983"/>
                </a:lnTo>
                <a:lnTo>
                  <a:pt x="2680" y="11983"/>
                </a:lnTo>
                <a:lnTo>
                  <a:pt x="2485" y="12349"/>
                </a:lnTo>
                <a:lnTo>
                  <a:pt x="2266" y="12714"/>
                </a:lnTo>
                <a:lnTo>
                  <a:pt x="2022" y="13104"/>
                </a:lnTo>
                <a:lnTo>
                  <a:pt x="1706" y="13469"/>
                </a:lnTo>
                <a:lnTo>
                  <a:pt x="1365" y="13834"/>
                </a:lnTo>
                <a:lnTo>
                  <a:pt x="1170" y="14005"/>
                </a:lnTo>
                <a:lnTo>
                  <a:pt x="951" y="14151"/>
                </a:lnTo>
                <a:lnTo>
                  <a:pt x="731" y="14297"/>
                </a:lnTo>
                <a:lnTo>
                  <a:pt x="512" y="14443"/>
                </a:lnTo>
                <a:lnTo>
                  <a:pt x="269" y="14540"/>
                </a:lnTo>
                <a:lnTo>
                  <a:pt x="1" y="14662"/>
                </a:lnTo>
                <a:lnTo>
                  <a:pt x="1" y="14662"/>
                </a:lnTo>
                <a:lnTo>
                  <a:pt x="122" y="14662"/>
                </a:lnTo>
                <a:lnTo>
                  <a:pt x="488" y="14711"/>
                </a:lnTo>
                <a:lnTo>
                  <a:pt x="1024" y="14711"/>
                </a:lnTo>
                <a:lnTo>
                  <a:pt x="1365" y="14711"/>
                </a:lnTo>
                <a:lnTo>
                  <a:pt x="1706" y="14687"/>
                </a:lnTo>
                <a:lnTo>
                  <a:pt x="2095" y="14614"/>
                </a:lnTo>
                <a:lnTo>
                  <a:pt x="2485" y="14540"/>
                </a:lnTo>
                <a:lnTo>
                  <a:pt x="2899" y="14419"/>
                </a:lnTo>
                <a:lnTo>
                  <a:pt x="3313" y="14273"/>
                </a:lnTo>
                <a:lnTo>
                  <a:pt x="3751" y="14078"/>
                </a:lnTo>
                <a:lnTo>
                  <a:pt x="4165" y="13834"/>
                </a:lnTo>
                <a:lnTo>
                  <a:pt x="4579" y="13566"/>
                </a:lnTo>
                <a:lnTo>
                  <a:pt x="4969" y="13201"/>
                </a:lnTo>
                <a:lnTo>
                  <a:pt x="4969" y="13201"/>
                </a:lnTo>
                <a:lnTo>
                  <a:pt x="5334" y="13323"/>
                </a:lnTo>
                <a:lnTo>
                  <a:pt x="5700" y="13444"/>
                </a:lnTo>
                <a:lnTo>
                  <a:pt x="6089" y="13518"/>
                </a:lnTo>
                <a:lnTo>
                  <a:pt x="6479" y="13591"/>
                </a:lnTo>
                <a:lnTo>
                  <a:pt x="6869" y="13664"/>
                </a:lnTo>
                <a:lnTo>
                  <a:pt x="7258" y="13712"/>
                </a:lnTo>
                <a:lnTo>
                  <a:pt x="7672" y="13737"/>
                </a:lnTo>
                <a:lnTo>
                  <a:pt x="8087" y="13737"/>
                </a:lnTo>
                <a:lnTo>
                  <a:pt x="8087" y="13737"/>
                </a:lnTo>
                <a:lnTo>
                  <a:pt x="8501" y="13737"/>
                </a:lnTo>
                <a:lnTo>
                  <a:pt x="8915" y="13712"/>
                </a:lnTo>
                <a:lnTo>
                  <a:pt x="9329" y="13664"/>
                </a:lnTo>
                <a:lnTo>
                  <a:pt x="9718" y="13591"/>
                </a:lnTo>
                <a:lnTo>
                  <a:pt x="10108" y="13518"/>
                </a:lnTo>
                <a:lnTo>
                  <a:pt x="10498" y="13420"/>
                </a:lnTo>
                <a:lnTo>
                  <a:pt x="10863" y="13323"/>
                </a:lnTo>
                <a:lnTo>
                  <a:pt x="11228" y="13201"/>
                </a:lnTo>
                <a:lnTo>
                  <a:pt x="11594" y="13055"/>
                </a:lnTo>
                <a:lnTo>
                  <a:pt x="11935" y="12909"/>
                </a:lnTo>
                <a:lnTo>
                  <a:pt x="12276" y="12738"/>
                </a:lnTo>
                <a:lnTo>
                  <a:pt x="12617" y="12568"/>
                </a:lnTo>
                <a:lnTo>
                  <a:pt x="12933" y="12373"/>
                </a:lnTo>
                <a:lnTo>
                  <a:pt x="13225" y="12178"/>
                </a:lnTo>
                <a:lnTo>
                  <a:pt x="13518" y="11959"/>
                </a:lnTo>
                <a:lnTo>
                  <a:pt x="13810" y="11715"/>
                </a:lnTo>
                <a:lnTo>
                  <a:pt x="14078" y="11496"/>
                </a:lnTo>
                <a:lnTo>
                  <a:pt x="14321" y="11228"/>
                </a:lnTo>
                <a:lnTo>
                  <a:pt x="14565" y="10985"/>
                </a:lnTo>
                <a:lnTo>
                  <a:pt x="14784" y="10717"/>
                </a:lnTo>
                <a:lnTo>
                  <a:pt x="15003" y="10424"/>
                </a:lnTo>
                <a:lnTo>
                  <a:pt x="15198" y="10132"/>
                </a:lnTo>
                <a:lnTo>
                  <a:pt x="15369" y="9840"/>
                </a:lnTo>
                <a:lnTo>
                  <a:pt x="15539" y="9548"/>
                </a:lnTo>
                <a:lnTo>
                  <a:pt x="15685" y="9231"/>
                </a:lnTo>
                <a:lnTo>
                  <a:pt x="15807" y="8914"/>
                </a:lnTo>
                <a:lnTo>
                  <a:pt x="15929" y="8574"/>
                </a:lnTo>
                <a:lnTo>
                  <a:pt x="16002" y="8257"/>
                </a:lnTo>
                <a:lnTo>
                  <a:pt x="16075" y="7916"/>
                </a:lnTo>
                <a:lnTo>
                  <a:pt x="16124" y="7575"/>
                </a:lnTo>
                <a:lnTo>
                  <a:pt x="16172" y="7210"/>
                </a:lnTo>
                <a:lnTo>
                  <a:pt x="16172" y="6869"/>
                </a:lnTo>
                <a:lnTo>
                  <a:pt x="16172" y="6869"/>
                </a:lnTo>
                <a:lnTo>
                  <a:pt x="16172" y="6503"/>
                </a:lnTo>
                <a:lnTo>
                  <a:pt x="16124" y="6162"/>
                </a:lnTo>
                <a:lnTo>
                  <a:pt x="16075" y="5821"/>
                </a:lnTo>
                <a:lnTo>
                  <a:pt x="16002" y="5480"/>
                </a:lnTo>
                <a:lnTo>
                  <a:pt x="15929" y="5139"/>
                </a:lnTo>
                <a:lnTo>
                  <a:pt x="15807" y="4823"/>
                </a:lnTo>
                <a:lnTo>
                  <a:pt x="15685" y="4506"/>
                </a:lnTo>
                <a:lnTo>
                  <a:pt x="15539" y="4190"/>
                </a:lnTo>
                <a:lnTo>
                  <a:pt x="15369" y="3873"/>
                </a:lnTo>
                <a:lnTo>
                  <a:pt x="15198" y="3581"/>
                </a:lnTo>
                <a:lnTo>
                  <a:pt x="15003" y="3288"/>
                </a:lnTo>
                <a:lnTo>
                  <a:pt x="14784" y="3021"/>
                </a:lnTo>
                <a:lnTo>
                  <a:pt x="14565" y="2753"/>
                </a:lnTo>
                <a:lnTo>
                  <a:pt x="14321" y="2485"/>
                </a:lnTo>
                <a:lnTo>
                  <a:pt x="14078" y="2241"/>
                </a:lnTo>
                <a:lnTo>
                  <a:pt x="13810" y="1998"/>
                </a:lnTo>
                <a:lnTo>
                  <a:pt x="13518" y="1778"/>
                </a:lnTo>
                <a:lnTo>
                  <a:pt x="13225" y="1559"/>
                </a:lnTo>
                <a:lnTo>
                  <a:pt x="12933" y="1364"/>
                </a:lnTo>
                <a:lnTo>
                  <a:pt x="12617" y="1170"/>
                </a:lnTo>
                <a:lnTo>
                  <a:pt x="12276" y="975"/>
                </a:lnTo>
                <a:lnTo>
                  <a:pt x="11935" y="829"/>
                </a:lnTo>
                <a:lnTo>
                  <a:pt x="11594" y="658"/>
                </a:lnTo>
                <a:lnTo>
                  <a:pt x="11228" y="536"/>
                </a:lnTo>
                <a:lnTo>
                  <a:pt x="10863" y="415"/>
                </a:lnTo>
                <a:lnTo>
                  <a:pt x="10498" y="293"/>
                </a:lnTo>
                <a:lnTo>
                  <a:pt x="10108" y="195"/>
                </a:lnTo>
                <a:lnTo>
                  <a:pt x="9718" y="122"/>
                </a:lnTo>
                <a:lnTo>
                  <a:pt x="9329" y="74"/>
                </a:lnTo>
                <a:lnTo>
                  <a:pt x="8915" y="25"/>
                </a:lnTo>
                <a:lnTo>
                  <a:pt x="8501" y="1"/>
                </a:lnTo>
                <a:lnTo>
                  <a:pt x="8087" y="1"/>
                </a:lnTo>
                <a:lnTo>
                  <a:pt x="8087" y="1"/>
                </a:lnTo>
                <a:close/>
              </a:path>
            </a:pathLst>
          </a:custGeom>
          <a:noFill/>
          <a:ln w="12175" cap="rnd" cmpd="sng">
            <a:solidFill>
              <a:srgbClr val="B7B7B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39"/>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4</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673AB7"/>
        </a:solidFill>
        <a:effectLst/>
      </p:bgPr>
    </p:bg>
    <p:spTree>
      <p:nvGrpSpPr>
        <p:cNvPr id="1" name="Shape 300"/>
        <p:cNvGrpSpPr/>
        <p:nvPr/>
      </p:nvGrpSpPr>
      <p:grpSpPr>
        <a:xfrm>
          <a:off x="0" y="0"/>
          <a:ext cx="0" cy="0"/>
          <a:chOff x="0" y="0"/>
          <a:chExt cx="0" cy="0"/>
        </a:xfrm>
      </p:grpSpPr>
      <p:sp>
        <p:nvSpPr>
          <p:cNvPr id="301" name="Google Shape;301;p40"/>
          <p:cNvSpPr txBox="1">
            <a:spLocks noGrp="1"/>
          </p:cNvSpPr>
          <p:nvPr>
            <p:ph type="title"/>
          </p:nvPr>
        </p:nvSpPr>
        <p:spPr>
          <a:xfrm>
            <a:off x="788850" y="666525"/>
            <a:ext cx="4801500" cy="409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Four Cs </a:t>
            </a:r>
            <a:r>
              <a:rPr lang="en">
                <a:solidFill>
                  <a:srgbClr val="673AB7"/>
                </a:solidFill>
              </a:rPr>
              <a:t>EXAMPLE</a:t>
            </a:r>
            <a:r>
              <a:rPr lang="en"/>
              <a:t> </a:t>
            </a:r>
            <a:endParaRPr/>
          </a:p>
        </p:txBody>
      </p:sp>
      <p:sp>
        <p:nvSpPr>
          <p:cNvPr id="302" name="Google Shape;302;p40"/>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5</a:t>
            </a:fld>
            <a:endParaRPr/>
          </a:p>
        </p:txBody>
      </p:sp>
      <p:cxnSp>
        <p:nvCxnSpPr>
          <p:cNvPr id="303" name="Google Shape;303;p40"/>
          <p:cNvCxnSpPr/>
          <p:nvPr/>
        </p:nvCxnSpPr>
        <p:spPr>
          <a:xfrm>
            <a:off x="3470598" y="1076027"/>
            <a:ext cx="40800" cy="3828600"/>
          </a:xfrm>
          <a:prstGeom prst="straightConnector1">
            <a:avLst/>
          </a:prstGeom>
          <a:noFill/>
          <a:ln w="9525" cap="flat" cmpd="sng">
            <a:solidFill>
              <a:srgbClr val="595959"/>
            </a:solidFill>
            <a:prstDash val="solid"/>
            <a:round/>
            <a:headEnd type="none" w="med" len="med"/>
            <a:tailEnd type="triangle" w="med" len="med"/>
          </a:ln>
        </p:spPr>
      </p:cxnSp>
      <p:cxnSp>
        <p:nvCxnSpPr>
          <p:cNvPr id="304" name="Google Shape;304;p40"/>
          <p:cNvCxnSpPr/>
          <p:nvPr/>
        </p:nvCxnSpPr>
        <p:spPr>
          <a:xfrm>
            <a:off x="429202" y="2984972"/>
            <a:ext cx="6082800" cy="10800"/>
          </a:xfrm>
          <a:prstGeom prst="straightConnector1">
            <a:avLst/>
          </a:prstGeom>
          <a:noFill/>
          <a:ln w="9525" cap="flat" cmpd="sng">
            <a:solidFill>
              <a:srgbClr val="595959"/>
            </a:solidFill>
            <a:prstDash val="solid"/>
            <a:round/>
            <a:headEnd type="none" w="med" len="med"/>
            <a:tailEnd type="triangle" w="med" len="med"/>
          </a:ln>
        </p:spPr>
      </p:cxnSp>
      <p:sp>
        <p:nvSpPr>
          <p:cNvPr id="305" name="Google Shape;305;p40"/>
          <p:cNvSpPr txBox="1"/>
          <p:nvPr/>
        </p:nvSpPr>
        <p:spPr>
          <a:xfrm>
            <a:off x="797666" y="1152579"/>
            <a:ext cx="5345700" cy="330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a:solidFill>
                  <a:srgbClr val="673AB7"/>
                </a:solidFill>
                <a:latin typeface="Montserrat"/>
                <a:ea typeface="Montserrat"/>
                <a:cs typeface="Montserrat"/>
                <a:sym typeface="Montserrat"/>
              </a:rPr>
              <a:t>Components</a:t>
            </a:r>
            <a:endParaRPr sz="1800">
              <a:solidFill>
                <a:srgbClr val="673AB7"/>
              </a:solidFill>
              <a:latin typeface="Montserrat"/>
              <a:ea typeface="Montserrat"/>
              <a:cs typeface="Montserrat"/>
              <a:sym typeface="Montserrat"/>
            </a:endParaRPr>
          </a:p>
        </p:txBody>
      </p:sp>
      <p:sp>
        <p:nvSpPr>
          <p:cNvPr id="306" name="Google Shape;306;p40"/>
          <p:cNvSpPr txBox="1"/>
          <p:nvPr/>
        </p:nvSpPr>
        <p:spPr>
          <a:xfrm>
            <a:off x="3511236" y="1152291"/>
            <a:ext cx="5355900" cy="330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a:solidFill>
                  <a:srgbClr val="673AB7"/>
                </a:solidFill>
                <a:latin typeface="Comfortaa"/>
                <a:ea typeface="Comfortaa"/>
                <a:cs typeface="Comfortaa"/>
                <a:sym typeface="Comfortaa"/>
              </a:rPr>
              <a:t>Characteristics</a:t>
            </a:r>
            <a:endParaRPr>
              <a:solidFill>
                <a:srgbClr val="673AB7"/>
              </a:solidFill>
            </a:endParaRPr>
          </a:p>
        </p:txBody>
      </p:sp>
      <p:sp>
        <p:nvSpPr>
          <p:cNvPr id="307" name="Google Shape;307;p40"/>
          <p:cNvSpPr txBox="1"/>
          <p:nvPr/>
        </p:nvSpPr>
        <p:spPr>
          <a:xfrm>
            <a:off x="3511236" y="3183336"/>
            <a:ext cx="2727300" cy="1442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a:solidFill>
                  <a:srgbClr val="673AB7"/>
                </a:solidFill>
                <a:latin typeface="Montserrat"/>
                <a:ea typeface="Montserrat"/>
                <a:cs typeface="Montserrat"/>
                <a:sym typeface="Montserrat"/>
              </a:rPr>
              <a:t>Challenges</a:t>
            </a:r>
            <a:endParaRPr>
              <a:solidFill>
                <a:srgbClr val="673AB7"/>
              </a:solidFill>
              <a:latin typeface="Montserrat"/>
              <a:ea typeface="Montserrat"/>
              <a:cs typeface="Montserrat"/>
              <a:sym typeface="Montserrat"/>
            </a:endParaRPr>
          </a:p>
        </p:txBody>
      </p:sp>
      <p:sp>
        <p:nvSpPr>
          <p:cNvPr id="308" name="Google Shape;308;p40"/>
          <p:cNvSpPr txBox="1"/>
          <p:nvPr/>
        </p:nvSpPr>
        <p:spPr>
          <a:xfrm>
            <a:off x="743256" y="3183336"/>
            <a:ext cx="2727300" cy="1442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a:solidFill>
                  <a:srgbClr val="3F51B5"/>
                </a:solidFill>
                <a:latin typeface="Montserrat"/>
                <a:ea typeface="Montserrat"/>
                <a:cs typeface="Montserrat"/>
                <a:sym typeface="Montserrat"/>
              </a:rPr>
              <a:t>Characters</a:t>
            </a:r>
            <a:endParaRPr>
              <a:solidFill>
                <a:srgbClr val="3F51B5"/>
              </a:solidFill>
              <a:latin typeface="Montserrat"/>
              <a:ea typeface="Montserrat"/>
              <a:cs typeface="Montserrat"/>
              <a:sym typeface="Montserrat"/>
            </a:endParaRPr>
          </a:p>
        </p:txBody>
      </p:sp>
      <p:sp>
        <p:nvSpPr>
          <p:cNvPr id="309" name="Google Shape;309;p40"/>
          <p:cNvSpPr txBox="1"/>
          <p:nvPr/>
        </p:nvSpPr>
        <p:spPr>
          <a:xfrm>
            <a:off x="831667" y="1721094"/>
            <a:ext cx="5358600" cy="330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10" name="Google Shape;310;p40"/>
          <p:cNvSpPr txBox="1"/>
          <p:nvPr/>
        </p:nvSpPr>
        <p:spPr>
          <a:xfrm>
            <a:off x="3509867" y="1721106"/>
            <a:ext cx="5358600" cy="330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latin typeface="Karla"/>
                <a:ea typeface="Karla"/>
                <a:cs typeface="Karla"/>
                <a:sym typeface="Karla"/>
              </a:rPr>
              <a:t>Online help available 24/7</a:t>
            </a:r>
            <a:endParaRPr>
              <a:latin typeface="Karla"/>
              <a:ea typeface="Karla"/>
              <a:cs typeface="Karla"/>
              <a:sym typeface="Karla"/>
            </a:endParaRPr>
          </a:p>
          <a:p>
            <a:pPr marL="0" lvl="0" indent="0" algn="l" rtl="0">
              <a:spcBef>
                <a:spcPts val="0"/>
              </a:spcBef>
              <a:spcAft>
                <a:spcPts val="0"/>
              </a:spcAft>
              <a:buNone/>
            </a:pPr>
            <a:r>
              <a:rPr lang="en">
                <a:latin typeface="Karla"/>
                <a:ea typeface="Karla"/>
                <a:cs typeface="Karla"/>
                <a:sym typeface="Karla"/>
              </a:rPr>
              <a:t>Loaded with resources</a:t>
            </a:r>
            <a:endParaRPr>
              <a:latin typeface="Karla"/>
              <a:ea typeface="Karla"/>
              <a:cs typeface="Karla"/>
              <a:sym typeface="Karla"/>
            </a:endParaRPr>
          </a:p>
          <a:p>
            <a:pPr marL="0" lvl="0" indent="0" algn="l" rtl="0">
              <a:spcBef>
                <a:spcPts val="0"/>
              </a:spcBef>
              <a:spcAft>
                <a:spcPts val="0"/>
              </a:spcAft>
              <a:buNone/>
            </a:pPr>
            <a:r>
              <a:rPr lang="en">
                <a:latin typeface="Karla"/>
                <a:ea typeface="Karla"/>
                <a:cs typeface="Karla"/>
                <a:sym typeface="Karla"/>
              </a:rPr>
              <a:t>(...)</a:t>
            </a:r>
            <a:endParaRPr>
              <a:latin typeface="Karla"/>
              <a:ea typeface="Karla"/>
              <a:cs typeface="Karla"/>
              <a:sym typeface="Karla"/>
            </a:endParaRPr>
          </a:p>
        </p:txBody>
      </p:sp>
      <p:sp>
        <p:nvSpPr>
          <p:cNvPr id="311" name="Google Shape;311;p40"/>
          <p:cNvSpPr txBox="1"/>
          <p:nvPr/>
        </p:nvSpPr>
        <p:spPr>
          <a:xfrm>
            <a:off x="443925" y="1745125"/>
            <a:ext cx="2066700" cy="855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latin typeface="Karla"/>
                <a:ea typeface="Karla"/>
                <a:cs typeface="Karla"/>
                <a:sym typeface="Karla"/>
              </a:rPr>
              <a:t>Physical spaces</a:t>
            </a:r>
            <a:endParaRPr>
              <a:latin typeface="Karla"/>
              <a:ea typeface="Karla"/>
              <a:cs typeface="Karla"/>
              <a:sym typeface="Karla"/>
            </a:endParaRPr>
          </a:p>
          <a:p>
            <a:pPr marL="0" lvl="0" indent="0" algn="l" rtl="0">
              <a:spcBef>
                <a:spcPts val="0"/>
              </a:spcBef>
              <a:spcAft>
                <a:spcPts val="0"/>
              </a:spcAft>
              <a:buNone/>
            </a:pPr>
            <a:r>
              <a:rPr lang="en">
                <a:latin typeface="Karla"/>
                <a:ea typeface="Karla"/>
                <a:cs typeface="Karla"/>
                <a:sym typeface="Karla"/>
              </a:rPr>
              <a:t>Virtual spaces</a:t>
            </a:r>
            <a:endParaRPr>
              <a:latin typeface="Karla"/>
              <a:ea typeface="Karla"/>
              <a:cs typeface="Karla"/>
              <a:sym typeface="Karla"/>
            </a:endParaRPr>
          </a:p>
          <a:p>
            <a:pPr marL="0" lvl="0" indent="0" algn="l" rtl="0">
              <a:spcBef>
                <a:spcPts val="0"/>
              </a:spcBef>
              <a:spcAft>
                <a:spcPts val="0"/>
              </a:spcAft>
              <a:buNone/>
            </a:pPr>
            <a:r>
              <a:rPr lang="en">
                <a:latin typeface="Karla"/>
                <a:ea typeface="Karla"/>
                <a:cs typeface="Karla"/>
                <a:sym typeface="Karla"/>
              </a:rPr>
              <a:t>Books and Journals</a:t>
            </a:r>
            <a:endParaRPr>
              <a:latin typeface="Karla"/>
              <a:ea typeface="Karla"/>
              <a:cs typeface="Karla"/>
              <a:sym typeface="Karla"/>
            </a:endParaRPr>
          </a:p>
          <a:p>
            <a:pPr marL="0" lvl="0" indent="0" algn="l" rtl="0">
              <a:spcBef>
                <a:spcPts val="0"/>
              </a:spcBef>
              <a:spcAft>
                <a:spcPts val="0"/>
              </a:spcAft>
              <a:buNone/>
            </a:pPr>
            <a:r>
              <a:rPr lang="en">
                <a:latin typeface="Karla"/>
                <a:ea typeface="Karla"/>
                <a:cs typeface="Karla"/>
                <a:sym typeface="Karla"/>
              </a:rPr>
              <a:t>(...)</a:t>
            </a:r>
            <a:endParaRPr>
              <a:latin typeface="Karla"/>
              <a:ea typeface="Karla"/>
              <a:cs typeface="Karla"/>
              <a:sym typeface="Karla"/>
            </a:endParaRPr>
          </a:p>
        </p:txBody>
      </p:sp>
      <p:sp>
        <p:nvSpPr>
          <p:cNvPr id="312" name="Google Shape;312;p40"/>
          <p:cNvSpPr txBox="1"/>
          <p:nvPr/>
        </p:nvSpPr>
        <p:spPr>
          <a:xfrm>
            <a:off x="3511225" y="3612000"/>
            <a:ext cx="3000000" cy="3000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latin typeface="Karla"/>
                <a:ea typeface="Karla"/>
                <a:cs typeface="Karla"/>
                <a:sym typeface="Karla"/>
              </a:rPr>
              <a:t>Not all materials are available</a:t>
            </a:r>
            <a:endParaRPr>
              <a:latin typeface="Karla"/>
              <a:ea typeface="Karla"/>
              <a:cs typeface="Karla"/>
              <a:sym typeface="Karla"/>
            </a:endParaRPr>
          </a:p>
          <a:p>
            <a:pPr marL="0" lvl="0" indent="0" algn="l" rtl="0">
              <a:spcBef>
                <a:spcPts val="0"/>
              </a:spcBef>
              <a:spcAft>
                <a:spcPts val="0"/>
              </a:spcAft>
              <a:buNone/>
            </a:pPr>
            <a:r>
              <a:rPr lang="en">
                <a:latin typeface="Karla"/>
                <a:ea typeface="Karla"/>
                <a:cs typeface="Karla"/>
                <a:sym typeface="Karla"/>
              </a:rPr>
              <a:t>online</a:t>
            </a:r>
            <a:endParaRPr>
              <a:latin typeface="Karla"/>
              <a:ea typeface="Karla"/>
              <a:cs typeface="Karla"/>
              <a:sym typeface="Karla"/>
            </a:endParaRPr>
          </a:p>
          <a:p>
            <a:pPr marL="0" lvl="0" indent="0" algn="l" rtl="0">
              <a:spcBef>
                <a:spcPts val="0"/>
              </a:spcBef>
              <a:spcAft>
                <a:spcPts val="0"/>
              </a:spcAft>
              <a:buNone/>
            </a:pPr>
            <a:r>
              <a:rPr lang="en">
                <a:latin typeface="Karla"/>
                <a:ea typeface="Karla"/>
                <a:cs typeface="Karla"/>
                <a:sym typeface="Karla"/>
              </a:rPr>
              <a:t>Do not have access to all workshops online</a:t>
            </a:r>
            <a:endParaRPr>
              <a:latin typeface="Karla"/>
              <a:ea typeface="Karla"/>
              <a:cs typeface="Karla"/>
              <a:sym typeface="Karla"/>
            </a:endParaRPr>
          </a:p>
          <a:p>
            <a:pPr marL="0" lvl="0" indent="0" algn="l" rtl="0">
              <a:spcBef>
                <a:spcPts val="0"/>
              </a:spcBef>
              <a:spcAft>
                <a:spcPts val="0"/>
              </a:spcAft>
              <a:buNone/>
            </a:pPr>
            <a:r>
              <a:rPr lang="en">
                <a:latin typeface="Karla"/>
                <a:ea typeface="Karla"/>
                <a:cs typeface="Karla"/>
                <a:sym typeface="Karla"/>
              </a:rPr>
              <a:t>(...)</a:t>
            </a:r>
            <a:endParaRPr>
              <a:latin typeface="Karla"/>
              <a:ea typeface="Karla"/>
              <a:cs typeface="Karla"/>
              <a:sym typeface="Karla"/>
            </a:endParaRPr>
          </a:p>
        </p:txBody>
      </p:sp>
      <p:sp>
        <p:nvSpPr>
          <p:cNvPr id="313" name="Google Shape;313;p40"/>
          <p:cNvSpPr txBox="1"/>
          <p:nvPr/>
        </p:nvSpPr>
        <p:spPr>
          <a:xfrm>
            <a:off x="378875" y="3612000"/>
            <a:ext cx="3000000" cy="3000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latin typeface="Karla"/>
                <a:ea typeface="Karla"/>
                <a:cs typeface="Karla"/>
                <a:sym typeface="Karla"/>
              </a:rPr>
              <a:t>Subject librarians</a:t>
            </a:r>
            <a:endParaRPr>
              <a:latin typeface="Karla"/>
              <a:ea typeface="Karla"/>
              <a:cs typeface="Karla"/>
              <a:sym typeface="Karla"/>
            </a:endParaRPr>
          </a:p>
          <a:p>
            <a:pPr marL="0" lvl="0" indent="0" algn="l" rtl="0">
              <a:spcBef>
                <a:spcPts val="0"/>
              </a:spcBef>
              <a:spcAft>
                <a:spcPts val="0"/>
              </a:spcAft>
              <a:buNone/>
            </a:pPr>
            <a:r>
              <a:rPr lang="en">
                <a:latin typeface="Karla"/>
                <a:ea typeface="Karla"/>
                <a:cs typeface="Karla"/>
                <a:sym typeface="Karla"/>
              </a:rPr>
              <a:t>Chat help librarians</a:t>
            </a:r>
            <a:endParaRPr>
              <a:latin typeface="Karla"/>
              <a:ea typeface="Karla"/>
              <a:cs typeface="Karla"/>
              <a:sym typeface="Karla"/>
            </a:endParaRPr>
          </a:p>
          <a:p>
            <a:pPr marL="0" lvl="0" indent="0" algn="l" rtl="0">
              <a:spcBef>
                <a:spcPts val="0"/>
              </a:spcBef>
              <a:spcAft>
                <a:spcPts val="0"/>
              </a:spcAft>
              <a:buNone/>
            </a:pPr>
            <a:r>
              <a:rPr lang="en">
                <a:latin typeface="Karla"/>
                <a:ea typeface="Karla"/>
                <a:cs typeface="Karla"/>
                <a:sym typeface="Karla"/>
              </a:rPr>
              <a:t>Tech help </a:t>
            </a:r>
            <a:endParaRPr>
              <a:latin typeface="Karla"/>
              <a:ea typeface="Karla"/>
              <a:cs typeface="Karla"/>
              <a:sym typeface="Karla"/>
            </a:endParaRPr>
          </a:p>
          <a:p>
            <a:pPr marL="0" lvl="0" indent="0" algn="l" rtl="0">
              <a:spcBef>
                <a:spcPts val="0"/>
              </a:spcBef>
              <a:spcAft>
                <a:spcPts val="0"/>
              </a:spcAft>
              <a:buNone/>
            </a:pPr>
            <a:r>
              <a:rPr lang="en">
                <a:latin typeface="Karla"/>
                <a:ea typeface="Karla"/>
                <a:cs typeface="Karla"/>
                <a:sym typeface="Karla"/>
              </a:rPr>
              <a:t>(...)</a:t>
            </a:r>
            <a:endParaRPr>
              <a:latin typeface="Karla"/>
              <a:ea typeface="Karla"/>
              <a:cs typeface="Karla"/>
              <a:sym typeface="Karl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2196F3"/>
        </a:solidFill>
        <a:effectLst/>
      </p:bgPr>
    </p:bg>
    <p:spTree>
      <p:nvGrpSpPr>
        <p:cNvPr id="1" name="Shape 317"/>
        <p:cNvGrpSpPr/>
        <p:nvPr/>
      </p:nvGrpSpPr>
      <p:grpSpPr>
        <a:xfrm>
          <a:off x="0" y="0"/>
          <a:ext cx="0" cy="0"/>
          <a:chOff x="0" y="0"/>
          <a:chExt cx="0" cy="0"/>
        </a:xfrm>
      </p:grpSpPr>
      <p:sp>
        <p:nvSpPr>
          <p:cNvPr id="318" name="Google Shape;318;p41"/>
          <p:cNvSpPr txBox="1">
            <a:spLocks noGrp="1"/>
          </p:cNvSpPr>
          <p:nvPr>
            <p:ph type="title"/>
          </p:nvPr>
        </p:nvSpPr>
        <p:spPr>
          <a:xfrm>
            <a:off x="788850" y="666525"/>
            <a:ext cx="4801500" cy="409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ACTIVITY </a:t>
            </a:r>
            <a:r>
              <a:rPr lang="en">
                <a:solidFill>
                  <a:srgbClr val="673AB7"/>
                </a:solidFill>
              </a:rPr>
              <a:t>MODELING</a:t>
            </a:r>
            <a:r>
              <a:rPr lang="en"/>
              <a:t> </a:t>
            </a:r>
            <a:endParaRPr/>
          </a:p>
        </p:txBody>
      </p:sp>
      <p:sp>
        <p:nvSpPr>
          <p:cNvPr id="319" name="Google Shape;319;p41"/>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6</a:t>
            </a:fld>
            <a:endParaRPr/>
          </a:p>
        </p:txBody>
      </p:sp>
      <p:cxnSp>
        <p:nvCxnSpPr>
          <p:cNvPr id="320" name="Google Shape;320;p41"/>
          <p:cNvCxnSpPr/>
          <p:nvPr/>
        </p:nvCxnSpPr>
        <p:spPr>
          <a:xfrm>
            <a:off x="3470598" y="1076027"/>
            <a:ext cx="40800" cy="3828600"/>
          </a:xfrm>
          <a:prstGeom prst="straightConnector1">
            <a:avLst/>
          </a:prstGeom>
          <a:noFill/>
          <a:ln w="9525" cap="flat" cmpd="sng">
            <a:solidFill>
              <a:srgbClr val="595959"/>
            </a:solidFill>
            <a:prstDash val="solid"/>
            <a:round/>
            <a:headEnd type="none" w="med" len="med"/>
            <a:tailEnd type="triangle" w="med" len="med"/>
          </a:ln>
        </p:spPr>
      </p:cxnSp>
      <p:cxnSp>
        <p:nvCxnSpPr>
          <p:cNvPr id="321" name="Google Shape;321;p41"/>
          <p:cNvCxnSpPr/>
          <p:nvPr/>
        </p:nvCxnSpPr>
        <p:spPr>
          <a:xfrm>
            <a:off x="429202" y="2984972"/>
            <a:ext cx="6082800" cy="10800"/>
          </a:xfrm>
          <a:prstGeom prst="straightConnector1">
            <a:avLst/>
          </a:prstGeom>
          <a:noFill/>
          <a:ln w="9525" cap="flat" cmpd="sng">
            <a:solidFill>
              <a:srgbClr val="595959"/>
            </a:solidFill>
            <a:prstDash val="solid"/>
            <a:round/>
            <a:headEnd type="none" w="med" len="med"/>
            <a:tailEnd type="triangle" w="med" len="med"/>
          </a:ln>
        </p:spPr>
      </p:cxnSp>
      <p:sp>
        <p:nvSpPr>
          <p:cNvPr id="322" name="Google Shape;322;p41"/>
          <p:cNvSpPr txBox="1"/>
          <p:nvPr/>
        </p:nvSpPr>
        <p:spPr>
          <a:xfrm>
            <a:off x="797666" y="1152579"/>
            <a:ext cx="5345700" cy="330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a:solidFill>
                  <a:srgbClr val="673AB7"/>
                </a:solidFill>
                <a:latin typeface="Montserrat"/>
                <a:ea typeface="Montserrat"/>
                <a:cs typeface="Montserrat"/>
                <a:sym typeface="Montserrat"/>
              </a:rPr>
              <a:t>Components</a:t>
            </a:r>
            <a:endParaRPr sz="1800">
              <a:solidFill>
                <a:srgbClr val="673AB7"/>
              </a:solidFill>
              <a:latin typeface="Montserrat"/>
              <a:ea typeface="Montserrat"/>
              <a:cs typeface="Montserrat"/>
              <a:sym typeface="Montserrat"/>
            </a:endParaRPr>
          </a:p>
        </p:txBody>
      </p:sp>
      <p:sp>
        <p:nvSpPr>
          <p:cNvPr id="323" name="Google Shape;323;p41"/>
          <p:cNvSpPr txBox="1"/>
          <p:nvPr/>
        </p:nvSpPr>
        <p:spPr>
          <a:xfrm>
            <a:off x="3511236" y="1152291"/>
            <a:ext cx="5355900" cy="330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a:solidFill>
                  <a:srgbClr val="673AB7"/>
                </a:solidFill>
                <a:latin typeface="Comfortaa"/>
                <a:ea typeface="Comfortaa"/>
                <a:cs typeface="Comfortaa"/>
                <a:sym typeface="Comfortaa"/>
              </a:rPr>
              <a:t>Characteristics</a:t>
            </a:r>
            <a:endParaRPr>
              <a:solidFill>
                <a:srgbClr val="673AB7"/>
              </a:solidFill>
            </a:endParaRPr>
          </a:p>
        </p:txBody>
      </p:sp>
      <p:sp>
        <p:nvSpPr>
          <p:cNvPr id="324" name="Google Shape;324;p41"/>
          <p:cNvSpPr txBox="1"/>
          <p:nvPr/>
        </p:nvSpPr>
        <p:spPr>
          <a:xfrm>
            <a:off x="3511236" y="3183336"/>
            <a:ext cx="2727300" cy="1442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a:solidFill>
                  <a:srgbClr val="673AB7"/>
                </a:solidFill>
                <a:latin typeface="Montserrat"/>
                <a:ea typeface="Montserrat"/>
                <a:cs typeface="Montserrat"/>
                <a:sym typeface="Montserrat"/>
              </a:rPr>
              <a:t>Challenges</a:t>
            </a:r>
            <a:endParaRPr>
              <a:solidFill>
                <a:srgbClr val="673AB7"/>
              </a:solidFill>
              <a:latin typeface="Montserrat"/>
              <a:ea typeface="Montserrat"/>
              <a:cs typeface="Montserrat"/>
              <a:sym typeface="Montserrat"/>
            </a:endParaRPr>
          </a:p>
        </p:txBody>
      </p:sp>
      <p:sp>
        <p:nvSpPr>
          <p:cNvPr id="325" name="Google Shape;325;p41"/>
          <p:cNvSpPr txBox="1"/>
          <p:nvPr/>
        </p:nvSpPr>
        <p:spPr>
          <a:xfrm>
            <a:off x="743256" y="3183336"/>
            <a:ext cx="2727300" cy="1442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a:solidFill>
                  <a:srgbClr val="3F51B5"/>
                </a:solidFill>
                <a:latin typeface="Montserrat"/>
                <a:ea typeface="Montserrat"/>
                <a:cs typeface="Montserrat"/>
                <a:sym typeface="Montserrat"/>
              </a:rPr>
              <a:t>Characters</a:t>
            </a:r>
            <a:endParaRPr>
              <a:solidFill>
                <a:srgbClr val="3F51B5"/>
              </a:solidFill>
              <a:latin typeface="Montserrat"/>
              <a:ea typeface="Montserrat"/>
              <a:cs typeface="Montserrat"/>
              <a:sym typeface="Montserrat"/>
            </a:endParaRPr>
          </a:p>
        </p:txBody>
      </p:sp>
      <p:sp>
        <p:nvSpPr>
          <p:cNvPr id="326" name="Google Shape;326;p41"/>
          <p:cNvSpPr txBox="1"/>
          <p:nvPr/>
        </p:nvSpPr>
        <p:spPr>
          <a:xfrm>
            <a:off x="831667" y="1721094"/>
            <a:ext cx="5358600" cy="330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7" name="Google Shape;327;p41"/>
          <p:cNvSpPr txBox="1"/>
          <p:nvPr/>
        </p:nvSpPr>
        <p:spPr>
          <a:xfrm>
            <a:off x="4123592" y="2130806"/>
            <a:ext cx="5358600" cy="330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607D8B"/>
        </a:solidFill>
        <a:effectLst/>
      </p:bgPr>
    </p:bg>
    <p:spTree>
      <p:nvGrpSpPr>
        <p:cNvPr id="1" name="Shape 331"/>
        <p:cNvGrpSpPr/>
        <p:nvPr/>
      </p:nvGrpSpPr>
      <p:grpSpPr>
        <a:xfrm>
          <a:off x="0" y="0"/>
          <a:ext cx="0" cy="0"/>
          <a:chOff x="0" y="0"/>
          <a:chExt cx="0" cy="0"/>
        </a:xfrm>
      </p:grpSpPr>
      <p:sp>
        <p:nvSpPr>
          <p:cNvPr id="332" name="Google Shape;332;p42"/>
          <p:cNvSpPr txBox="1">
            <a:spLocks noGrp="1"/>
          </p:cNvSpPr>
          <p:nvPr>
            <p:ph type="title"/>
          </p:nvPr>
        </p:nvSpPr>
        <p:spPr>
          <a:xfrm>
            <a:off x="788850" y="666525"/>
            <a:ext cx="4801500" cy="409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PARTICIPANT </a:t>
            </a:r>
            <a:r>
              <a:rPr lang="en">
                <a:solidFill>
                  <a:srgbClr val="673AB7"/>
                </a:solidFill>
              </a:rPr>
              <a:t>NAMES</a:t>
            </a:r>
            <a:r>
              <a:rPr lang="en"/>
              <a:t> </a:t>
            </a:r>
            <a:endParaRPr/>
          </a:p>
        </p:txBody>
      </p:sp>
      <p:sp>
        <p:nvSpPr>
          <p:cNvPr id="333" name="Google Shape;333;p42"/>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7</a:t>
            </a:fld>
            <a:endParaRPr/>
          </a:p>
        </p:txBody>
      </p:sp>
      <p:sp>
        <p:nvSpPr>
          <p:cNvPr id="334" name="Google Shape;334;p42"/>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7</a:t>
            </a:fld>
            <a:endParaRPr/>
          </a:p>
        </p:txBody>
      </p:sp>
      <p:cxnSp>
        <p:nvCxnSpPr>
          <p:cNvPr id="335" name="Google Shape;335;p42"/>
          <p:cNvCxnSpPr/>
          <p:nvPr/>
        </p:nvCxnSpPr>
        <p:spPr>
          <a:xfrm>
            <a:off x="3470598" y="1076027"/>
            <a:ext cx="40800" cy="3828600"/>
          </a:xfrm>
          <a:prstGeom prst="straightConnector1">
            <a:avLst/>
          </a:prstGeom>
          <a:noFill/>
          <a:ln w="9525" cap="flat" cmpd="sng">
            <a:solidFill>
              <a:srgbClr val="595959"/>
            </a:solidFill>
            <a:prstDash val="solid"/>
            <a:round/>
            <a:headEnd type="none" w="med" len="med"/>
            <a:tailEnd type="triangle" w="med" len="med"/>
          </a:ln>
        </p:spPr>
      </p:cxnSp>
      <p:cxnSp>
        <p:nvCxnSpPr>
          <p:cNvPr id="336" name="Google Shape;336;p42"/>
          <p:cNvCxnSpPr/>
          <p:nvPr/>
        </p:nvCxnSpPr>
        <p:spPr>
          <a:xfrm>
            <a:off x="429202" y="2984972"/>
            <a:ext cx="6082800" cy="10800"/>
          </a:xfrm>
          <a:prstGeom prst="straightConnector1">
            <a:avLst/>
          </a:prstGeom>
          <a:noFill/>
          <a:ln w="9525" cap="flat" cmpd="sng">
            <a:solidFill>
              <a:srgbClr val="595959"/>
            </a:solidFill>
            <a:prstDash val="solid"/>
            <a:round/>
            <a:headEnd type="none" w="med" len="med"/>
            <a:tailEnd type="triangle" w="med" len="med"/>
          </a:ln>
        </p:spPr>
      </p:cxnSp>
      <p:sp>
        <p:nvSpPr>
          <p:cNvPr id="337" name="Google Shape;337;p42"/>
          <p:cNvSpPr txBox="1"/>
          <p:nvPr/>
        </p:nvSpPr>
        <p:spPr>
          <a:xfrm>
            <a:off x="516741" y="1078879"/>
            <a:ext cx="5345700" cy="330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a:solidFill>
                  <a:srgbClr val="673AB7"/>
                </a:solidFill>
                <a:latin typeface="Montserrat"/>
                <a:ea typeface="Montserrat"/>
                <a:cs typeface="Montserrat"/>
                <a:sym typeface="Montserrat"/>
              </a:rPr>
              <a:t>Components</a:t>
            </a:r>
            <a:endParaRPr sz="1800">
              <a:solidFill>
                <a:srgbClr val="673AB7"/>
              </a:solidFill>
              <a:latin typeface="Montserrat"/>
              <a:ea typeface="Montserrat"/>
              <a:cs typeface="Montserrat"/>
              <a:sym typeface="Montserrat"/>
            </a:endParaRPr>
          </a:p>
        </p:txBody>
      </p:sp>
      <p:sp>
        <p:nvSpPr>
          <p:cNvPr id="338" name="Google Shape;338;p42"/>
          <p:cNvSpPr txBox="1"/>
          <p:nvPr/>
        </p:nvSpPr>
        <p:spPr>
          <a:xfrm>
            <a:off x="3470611" y="1078566"/>
            <a:ext cx="5355900" cy="330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a:solidFill>
                  <a:srgbClr val="673AB7"/>
                </a:solidFill>
                <a:latin typeface="Montserrat"/>
                <a:ea typeface="Montserrat"/>
                <a:cs typeface="Montserrat"/>
                <a:sym typeface="Montserrat"/>
              </a:rPr>
              <a:t>Characteristics</a:t>
            </a:r>
            <a:endParaRPr>
              <a:solidFill>
                <a:srgbClr val="673AB7"/>
              </a:solidFill>
              <a:latin typeface="Montserrat"/>
              <a:ea typeface="Montserrat"/>
              <a:cs typeface="Montserrat"/>
              <a:sym typeface="Montserrat"/>
            </a:endParaRPr>
          </a:p>
        </p:txBody>
      </p:sp>
      <p:sp>
        <p:nvSpPr>
          <p:cNvPr id="339" name="Google Shape;339;p42"/>
          <p:cNvSpPr txBox="1"/>
          <p:nvPr/>
        </p:nvSpPr>
        <p:spPr>
          <a:xfrm>
            <a:off x="3511411" y="2984986"/>
            <a:ext cx="2727300" cy="1442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a:solidFill>
                  <a:srgbClr val="673AB7"/>
                </a:solidFill>
                <a:latin typeface="Montserrat"/>
                <a:ea typeface="Montserrat"/>
                <a:cs typeface="Montserrat"/>
                <a:sym typeface="Montserrat"/>
              </a:rPr>
              <a:t>Challenges</a:t>
            </a:r>
            <a:endParaRPr>
              <a:solidFill>
                <a:srgbClr val="673AB7"/>
              </a:solidFill>
              <a:latin typeface="Montserrat"/>
              <a:ea typeface="Montserrat"/>
              <a:cs typeface="Montserrat"/>
              <a:sym typeface="Montserrat"/>
            </a:endParaRPr>
          </a:p>
        </p:txBody>
      </p:sp>
      <p:sp>
        <p:nvSpPr>
          <p:cNvPr id="340" name="Google Shape;340;p42"/>
          <p:cNvSpPr txBox="1"/>
          <p:nvPr/>
        </p:nvSpPr>
        <p:spPr>
          <a:xfrm>
            <a:off x="516756" y="2984986"/>
            <a:ext cx="2727300" cy="1442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a:solidFill>
                  <a:srgbClr val="3F51B5"/>
                </a:solidFill>
                <a:latin typeface="Montserrat"/>
                <a:ea typeface="Montserrat"/>
                <a:cs typeface="Montserrat"/>
                <a:sym typeface="Montserrat"/>
              </a:rPr>
              <a:t>Characters</a:t>
            </a:r>
            <a:endParaRPr>
              <a:solidFill>
                <a:srgbClr val="3F51B5"/>
              </a:solidFill>
              <a:latin typeface="Montserrat"/>
              <a:ea typeface="Montserrat"/>
              <a:cs typeface="Montserrat"/>
              <a:sym typeface="Montserrat"/>
            </a:endParaRPr>
          </a:p>
        </p:txBody>
      </p:sp>
      <p:sp>
        <p:nvSpPr>
          <p:cNvPr id="341" name="Google Shape;341;p42"/>
          <p:cNvSpPr txBox="1"/>
          <p:nvPr/>
        </p:nvSpPr>
        <p:spPr>
          <a:xfrm>
            <a:off x="831667" y="1721094"/>
            <a:ext cx="5358600" cy="330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42" name="Google Shape;342;p42"/>
          <p:cNvSpPr txBox="1"/>
          <p:nvPr/>
        </p:nvSpPr>
        <p:spPr>
          <a:xfrm>
            <a:off x="4123592" y="2130806"/>
            <a:ext cx="5358600" cy="330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3F51B5"/>
        </a:solidFill>
        <a:effectLst/>
      </p:bgPr>
    </p:bg>
    <p:spTree>
      <p:nvGrpSpPr>
        <p:cNvPr id="1" name="Shape 346"/>
        <p:cNvGrpSpPr/>
        <p:nvPr/>
      </p:nvGrpSpPr>
      <p:grpSpPr>
        <a:xfrm>
          <a:off x="0" y="0"/>
          <a:ext cx="0" cy="0"/>
          <a:chOff x="0" y="0"/>
          <a:chExt cx="0" cy="0"/>
        </a:xfrm>
      </p:grpSpPr>
      <p:sp>
        <p:nvSpPr>
          <p:cNvPr id="347" name="Google Shape;347;p43"/>
          <p:cNvSpPr txBox="1">
            <a:spLocks noGrp="1"/>
          </p:cNvSpPr>
          <p:nvPr>
            <p:ph type="title"/>
          </p:nvPr>
        </p:nvSpPr>
        <p:spPr>
          <a:xfrm>
            <a:off x="788850" y="666525"/>
            <a:ext cx="4801500" cy="409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PARTICIPANT </a:t>
            </a:r>
            <a:r>
              <a:rPr lang="en">
                <a:solidFill>
                  <a:srgbClr val="673AB7"/>
                </a:solidFill>
              </a:rPr>
              <a:t>NAME</a:t>
            </a:r>
            <a:r>
              <a:rPr lang="en"/>
              <a:t> </a:t>
            </a:r>
            <a:endParaRPr/>
          </a:p>
        </p:txBody>
      </p:sp>
      <p:sp>
        <p:nvSpPr>
          <p:cNvPr id="348" name="Google Shape;348;p43"/>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8</a:t>
            </a:fld>
            <a:endParaRPr/>
          </a:p>
        </p:txBody>
      </p:sp>
      <p:sp>
        <p:nvSpPr>
          <p:cNvPr id="349" name="Google Shape;349;p43"/>
          <p:cNvSpPr txBox="1">
            <a:spLocks noGrp="1"/>
          </p:cNvSpPr>
          <p:nvPr>
            <p:ph type="title"/>
          </p:nvPr>
        </p:nvSpPr>
        <p:spPr>
          <a:xfrm>
            <a:off x="788850" y="666525"/>
            <a:ext cx="4801500" cy="409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PARTICIPANT </a:t>
            </a:r>
            <a:r>
              <a:rPr lang="en">
                <a:solidFill>
                  <a:srgbClr val="673AB7"/>
                </a:solidFill>
              </a:rPr>
              <a:t>NAMES</a:t>
            </a:r>
            <a:r>
              <a:rPr lang="en"/>
              <a:t> </a:t>
            </a:r>
            <a:endParaRPr/>
          </a:p>
        </p:txBody>
      </p:sp>
      <p:sp>
        <p:nvSpPr>
          <p:cNvPr id="350" name="Google Shape;350;p43"/>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8</a:t>
            </a:fld>
            <a:endParaRPr/>
          </a:p>
        </p:txBody>
      </p:sp>
      <p:sp>
        <p:nvSpPr>
          <p:cNvPr id="351" name="Google Shape;351;p43"/>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8</a:t>
            </a:fld>
            <a:endParaRPr/>
          </a:p>
        </p:txBody>
      </p:sp>
      <p:sp>
        <p:nvSpPr>
          <p:cNvPr id="352" name="Google Shape;352;p43"/>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8</a:t>
            </a:fld>
            <a:endParaRPr/>
          </a:p>
        </p:txBody>
      </p:sp>
      <p:sp>
        <p:nvSpPr>
          <p:cNvPr id="353" name="Google Shape;353;p43"/>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8</a:t>
            </a:fld>
            <a:endParaRPr/>
          </a:p>
        </p:txBody>
      </p:sp>
      <p:cxnSp>
        <p:nvCxnSpPr>
          <p:cNvPr id="354" name="Google Shape;354;p43"/>
          <p:cNvCxnSpPr/>
          <p:nvPr/>
        </p:nvCxnSpPr>
        <p:spPr>
          <a:xfrm>
            <a:off x="3470598" y="1076027"/>
            <a:ext cx="40800" cy="3828600"/>
          </a:xfrm>
          <a:prstGeom prst="straightConnector1">
            <a:avLst/>
          </a:prstGeom>
          <a:noFill/>
          <a:ln w="9525" cap="flat" cmpd="sng">
            <a:solidFill>
              <a:srgbClr val="595959"/>
            </a:solidFill>
            <a:prstDash val="solid"/>
            <a:round/>
            <a:headEnd type="none" w="med" len="med"/>
            <a:tailEnd type="triangle" w="med" len="med"/>
          </a:ln>
        </p:spPr>
      </p:cxnSp>
      <p:cxnSp>
        <p:nvCxnSpPr>
          <p:cNvPr id="355" name="Google Shape;355;p43"/>
          <p:cNvCxnSpPr/>
          <p:nvPr/>
        </p:nvCxnSpPr>
        <p:spPr>
          <a:xfrm>
            <a:off x="429202" y="2984972"/>
            <a:ext cx="6082800" cy="10800"/>
          </a:xfrm>
          <a:prstGeom prst="straightConnector1">
            <a:avLst/>
          </a:prstGeom>
          <a:noFill/>
          <a:ln w="9525" cap="flat" cmpd="sng">
            <a:solidFill>
              <a:srgbClr val="595959"/>
            </a:solidFill>
            <a:prstDash val="solid"/>
            <a:round/>
            <a:headEnd type="none" w="med" len="med"/>
            <a:tailEnd type="triangle" w="med" len="med"/>
          </a:ln>
        </p:spPr>
      </p:cxnSp>
      <p:sp>
        <p:nvSpPr>
          <p:cNvPr id="356" name="Google Shape;356;p43"/>
          <p:cNvSpPr txBox="1"/>
          <p:nvPr/>
        </p:nvSpPr>
        <p:spPr>
          <a:xfrm>
            <a:off x="516741" y="1078879"/>
            <a:ext cx="5345700" cy="330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a:solidFill>
                  <a:srgbClr val="673AB7"/>
                </a:solidFill>
                <a:latin typeface="Montserrat"/>
                <a:ea typeface="Montserrat"/>
                <a:cs typeface="Montserrat"/>
                <a:sym typeface="Montserrat"/>
              </a:rPr>
              <a:t>Components</a:t>
            </a:r>
            <a:endParaRPr sz="1800">
              <a:solidFill>
                <a:srgbClr val="673AB7"/>
              </a:solidFill>
              <a:latin typeface="Montserrat"/>
              <a:ea typeface="Montserrat"/>
              <a:cs typeface="Montserrat"/>
              <a:sym typeface="Montserrat"/>
            </a:endParaRPr>
          </a:p>
        </p:txBody>
      </p:sp>
      <p:sp>
        <p:nvSpPr>
          <p:cNvPr id="357" name="Google Shape;357;p43"/>
          <p:cNvSpPr txBox="1"/>
          <p:nvPr/>
        </p:nvSpPr>
        <p:spPr>
          <a:xfrm>
            <a:off x="3470611" y="1078566"/>
            <a:ext cx="5355900" cy="330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a:solidFill>
                  <a:srgbClr val="673AB7"/>
                </a:solidFill>
                <a:latin typeface="Montserrat"/>
                <a:ea typeface="Montserrat"/>
                <a:cs typeface="Montserrat"/>
                <a:sym typeface="Montserrat"/>
              </a:rPr>
              <a:t>Characteristics</a:t>
            </a:r>
            <a:endParaRPr>
              <a:solidFill>
                <a:srgbClr val="673AB7"/>
              </a:solidFill>
              <a:latin typeface="Montserrat"/>
              <a:ea typeface="Montserrat"/>
              <a:cs typeface="Montserrat"/>
              <a:sym typeface="Montserrat"/>
            </a:endParaRPr>
          </a:p>
        </p:txBody>
      </p:sp>
      <p:sp>
        <p:nvSpPr>
          <p:cNvPr id="358" name="Google Shape;358;p43"/>
          <p:cNvSpPr txBox="1"/>
          <p:nvPr/>
        </p:nvSpPr>
        <p:spPr>
          <a:xfrm>
            <a:off x="3511411" y="2984986"/>
            <a:ext cx="2727300" cy="1442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a:solidFill>
                  <a:srgbClr val="673AB7"/>
                </a:solidFill>
                <a:latin typeface="Montserrat"/>
                <a:ea typeface="Montserrat"/>
                <a:cs typeface="Montserrat"/>
                <a:sym typeface="Montserrat"/>
              </a:rPr>
              <a:t>Challenges</a:t>
            </a:r>
            <a:endParaRPr>
              <a:solidFill>
                <a:srgbClr val="673AB7"/>
              </a:solidFill>
              <a:latin typeface="Montserrat"/>
              <a:ea typeface="Montserrat"/>
              <a:cs typeface="Montserrat"/>
              <a:sym typeface="Montserrat"/>
            </a:endParaRPr>
          </a:p>
        </p:txBody>
      </p:sp>
      <p:sp>
        <p:nvSpPr>
          <p:cNvPr id="359" name="Google Shape;359;p43"/>
          <p:cNvSpPr txBox="1"/>
          <p:nvPr/>
        </p:nvSpPr>
        <p:spPr>
          <a:xfrm>
            <a:off x="516756" y="2984986"/>
            <a:ext cx="2727300" cy="1442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a:solidFill>
                  <a:srgbClr val="3F51B5"/>
                </a:solidFill>
                <a:latin typeface="Montserrat"/>
                <a:ea typeface="Montserrat"/>
                <a:cs typeface="Montserrat"/>
                <a:sym typeface="Montserrat"/>
              </a:rPr>
              <a:t>Characters</a:t>
            </a:r>
            <a:endParaRPr>
              <a:solidFill>
                <a:srgbClr val="3F51B5"/>
              </a:solidFill>
              <a:latin typeface="Montserrat"/>
              <a:ea typeface="Montserrat"/>
              <a:cs typeface="Montserrat"/>
              <a:sym typeface="Montserrat"/>
            </a:endParaRPr>
          </a:p>
        </p:txBody>
      </p:sp>
      <p:sp>
        <p:nvSpPr>
          <p:cNvPr id="360" name="Google Shape;360;p43"/>
          <p:cNvSpPr txBox="1"/>
          <p:nvPr/>
        </p:nvSpPr>
        <p:spPr>
          <a:xfrm>
            <a:off x="831667" y="1721094"/>
            <a:ext cx="5358600" cy="330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61" name="Google Shape;361;p43"/>
          <p:cNvSpPr txBox="1"/>
          <p:nvPr/>
        </p:nvSpPr>
        <p:spPr>
          <a:xfrm>
            <a:off x="4123592" y="2130806"/>
            <a:ext cx="5358600" cy="330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E91E63"/>
        </a:solidFill>
        <a:effectLst/>
      </p:bgPr>
    </p:bg>
    <p:spTree>
      <p:nvGrpSpPr>
        <p:cNvPr id="1" name="Shape 444"/>
        <p:cNvGrpSpPr/>
        <p:nvPr/>
      </p:nvGrpSpPr>
      <p:grpSpPr>
        <a:xfrm>
          <a:off x="0" y="0"/>
          <a:ext cx="0" cy="0"/>
          <a:chOff x="0" y="0"/>
          <a:chExt cx="0" cy="0"/>
        </a:xfrm>
      </p:grpSpPr>
      <p:sp>
        <p:nvSpPr>
          <p:cNvPr id="445" name="Google Shape;445;p48"/>
          <p:cNvSpPr txBox="1">
            <a:spLocks noGrp="1"/>
          </p:cNvSpPr>
          <p:nvPr>
            <p:ph type="body" idx="1"/>
          </p:nvPr>
        </p:nvSpPr>
        <p:spPr>
          <a:xfrm>
            <a:off x="700100" y="1589775"/>
            <a:ext cx="6644700" cy="24333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n" sz="2400" u="sng"/>
              <a:t>Step 4:</a:t>
            </a:r>
            <a:r>
              <a:rPr lang="en" sz="2400"/>
              <a:t> Present your group’s findings. Other</a:t>
            </a:r>
            <a:endParaRPr sz="2400"/>
          </a:p>
          <a:p>
            <a:pPr marL="0" lvl="0" indent="0" algn="l" rtl="0">
              <a:spcBef>
                <a:spcPts val="600"/>
              </a:spcBef>
              <a:spcAft>
                <a:spcPts val="0"/>
              </a:spcAft>
              <a:buNone/>
            </a:pPr>
            <a:r>
              <a:rPr lang="en" sz="2400"/>
              <a:t>Groups will ask follow up/clarifying questions,</a:t>
            </a:r>
            <a:endParaRPr sz="2400"/>
          </a:p>
          <a:p>
            <a:pPr marL="0" lvl="0" indent="0" algn="l" rtl="0">
              <a:spcBef>
                <a:spcPts val="600"/>
              </a:spcBef>
              <a:spcAft>
                <a:spcPts val="0"/>
              </a:spcAft>
              <a:buNone/>
            </a:pPr>
            <a:r>
              <a:rPr lang="en" sz="2400"/>
              <a:t>Feel free to comment on and add more information to another group’s matrix during this part.</a:t>
            </a:r>
            <a:endParaRPr sz="2400"/>
          </a:p>
          <a:p>
            <a:pPr marL="0" lvl="0" indent="0" algn="l" rtl="0">
              <a:spcBef>
                <a:spcPts val="600"/>
              </a:spcBef>
              <a:spcAft>
                <a:spcPts val="0"/>
              </a:spcAft>
              <a:buNone/>
            </a:pPr>
            <a:endParaRPr sz="1400"/>
          </a:p>
          <a:p>
            <a:pPr marL="0" lvl="0" indent="0" algn="l" rtl="0">
              <a:spcBef>
                <a:spcPts val="600"/>
              </a:spcBef>
              <a:spcAft>
                <a:spcPts val="0"/>
              </a:spcAft>
              <a:buNone/>
            </a:pPr>
            <a:endParaRPr b="1"/>
          </a:p>
        </p:txBody>
      </p:sp>
      <p:sp>
        <p:nvSpPr>
          <p:cNvPr id="446" name="Google Shape;446;p48"/>
          <p:cNvSpPr txBox="1">
            <a:spLocks noGrp="1"/>
          </p:cNvSpPr>
          <p:nvPr>
            <p:ph type="title"/>
          </p:nvPr>
        </p:nvSpPr>
        <p:spPr>
          <a:xfrm>
            <a:off x="841000" y="969700"/>
            <a:ext cx="4801500" cy="409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THE FOUR </a:t>
            </a:r>
            <a:r>
              <a:rPr lang="en">
                <a:solidFill>
                  <a:schemeClr val="accent4"/>
                </a:solidFill>
              </a:rPr>
              <a:t>CS</a:t>
            </a:r>
            <a:r>
              <a:rPr lang="en"/>
              <a:t> </a:t>
            </a:r>
            <a:endParaRPr/>
          </a:p>
        </p:txBody>
      </p:sp>
      <p:sp>
        <p:nvSpPr>
          <p:cNvPr id="447" name="Google Shape;447;p48"/>
          <p:cNvSpPr/>
          <p:nvPr/>
        </p:nvSpPr>
        <p:spPr>
          <a:xfrm>
            <a:off x="270377" y="723226"/>
            <a:ext cx="485675" cy="441808"/>
          </a:xfrm>
          <a:custGeom>
            <a:avLst/>
            <a:gdLst/>
            <a:ahLst/>
            <a:cxnLst/>
            <a:rect l="l" t="t" r="r" b="b"/>
            <a:pathLst>
              <a:path w="16173" h="14711" fill="none" extrusionOk="0">
                <a:moveTo>
                  <a:pt x="8087" y="1"/>
                </a:moveTo>
                <a:lnTo>
                  <a:pt x="8087" y="1"/>
                </a:lnTo>
                <a:lnTo>
                  <a:pt x="7672" y="1"/>
                </a:lnTo>
                <a:lnTo>
                  <a:pt x="7258" y="25"/>
                </a:lnTo>
                <a:lnTo>
                  <a:pt x="6844" y="74"/>
                </a:lnTo>
                <a:lnTo>
                  <a:pt x="6455" y="122"/>
                </a:lnTo>
                <a:lnTo>
                  <a:pt x="6065" y="195"/>
                </a:lnTo>
                <a:lnTo>
                  <a:pt x="5675" y="293"/>
                </a:lnTo>
                <a:lnTo>
                  <a:pt x="5310" y="415"/>
                </a:lnTo>
                <a:lnTo>
                  <a:pt x="4945" y="536"/>
                </a:lnTo>
                <a:lnTo>
                  <a:pt x="4579" y="658"/>
                </a:lnTo>
                <a:lnTo>
                  <a:pt x="4238" y="829"/>
                </a:lnTo>
                <a:lnTo>
                  <a:pt x="3897" y="975"/>
                </a:lnTo>
                <a:lnTo>
                  <a:pt x="3557" y="1170"/>
                </a:lnTo>
                <a:lnTo>
                  <a:pt x="3240" y="1364"/>
                </a:lnTo>
                <a:lnTo>
                  <a:pt x="2948" y="1559"/>
                </a:lnTo>
                <a:lnTo>
                  <a:pt x="2655" y="1778"/>
                </a:lnTo>
                <a:lnTo>
                  <a:pt x="2363" y="1998"/>
                </a:lnTo>
                <a:lnTo>
                  <a:pt x="2095" y="2241"/>
                </a:lnTo>
                <a:lnTo>
                  <a:pt x="1852" y="2485"/>
                </a:lnTo>
                <a:lnTo>
                  <a:pt x="1608" y="2753"/>
                </a:lnTo>
                <a:lnTo>
                  <a:pt x="1389" y="3021"/>
                </a:lnTo>
                <a:lnTo>
                  <a:pt x="1170" y="3288"/>
                </a:lnTo>
                <a:lnTo>
                  <a:pt x="975" y="3581"/>
                </a:lnTo>
                <a:lnTo>
                  <a:pt x="804" y="3873"/>
                </a:lnTo>
                <a:lnTo>
                  <a:pt x="634" y="4190"/>
                </a:lnTo>
                <a:lnTo>
                  <a:pt x="488" y="4506"/>
                </a:lnTo>
                <a:lnTo>
                  <a:pt x="366" y="4823"/>
                </a:lnTo>
                <a:lnTo>
                  <a:pt x="244" y="5139"/>
                </a:lnTo>
                <a:lnTo>
                  <a:pt x="171" y="5480"/>
                </a:lnTo>
                <a:lnTo>
                  <a:pt x="98" y="5821"/>
                </a:lnTo>
                <a:lnTo>
                  <a:pt x="49" y="6162"/>
                </a:lnTo>
                <a:lnTo>
                  <a:pt x="1" y="6503"/>
                </a:lnTo>
                <a:lnTo>
                  <a:pt x="1" y="6869"/>
                </a:lnTo>
                <a:lnTo>
                  <a:pt x="1" y="6869"/>
                </a:lnTo>
                <a:lnTo>
                  <a:pt x="1" y="7234"/>
                </a:lnTo>
                <a:lnTo>
                  <a:pt x="49" y="7624"/>
                </a:lnTo>
                <a:lnTo>
                  <a:pt x="98" y="7989"/>
                </a:lnTo>
                <a:lnTo>
                  <a:pt x="196" y="8330"/>
                </a:lnTo>
                <a:lnTo>
                  <a:pt x="293" y="8695"/>
                </a:lnTo>
                <a:lnTo>
                  <a:pt x="415" y="9036"/>
                </a:lnTo>
                <a:lnTo>
                  <a:pt x="561" y="9377"/>
                </a:lnTo>
                <a:lnTo>
                  <a:pt x="731" y="9718"/>
                </a:lnTo>
                <a:lnTo>
                  <a:pt x="902" y="10035"/>
                </a:lnTo>
                <a:lnTo>
                  <a:pt x="1097" y="10327"/>
                </a:lnTo>
                <a:lnTo>
                  <a:pt x="1340" y="10644"/>
                </a:lnTo>
                <a:lnTo>
                  <a:pt x="1559" y="10936"/>
                </a:lnTo>
                <a:lnTo>
                  <a:pt x="1827" y="11204"/>
                </a:lnTo>
                <a:lnTo>
                  <a:pt x="2095" y="11472"/>
                </a:lnTo>
                <a:lnTo>
                  <a:pt x="2387" y="11740"/>
                </a:lnTo>
                <a:lnTo>
                  <a:pt x="2680" y="11983"/>
                </a:lnTo>
                <a:lnTo>
                  <a:pt x="2680" y="11983"/>
                </a:lnTo>
                <a:lnTo>
                  <a:pt x="2485" y="12349"/>
                </a:lnTo>
                <a:lnTo>
                  <a:pt x="2266" y="12714"/>
                </a:lnTo>
                <a:lnTo>
                  <a:pt x="2022" y="13104"/>
                </a:lnTo>
                <a:lnTo>
                  <a:pt x="1706" y="13469"/>
                </a:lnTo>
                <a:lnTo>
                  <a:pt x="1365" y="13834"/>
                </a:lnTo>
                <a:lnTo>
                  <a:pt x="1170" y="14005"/>
                </a:lnTo>
                <a:lnTo>
                  <a:pt x="951" y="14151"/>
                </a:lnTo>
                <a:lnTo>
                  <a:pt x="731" y="14297"/>
                </a:lnTo>
                <a:lnTo>
                  <a:pt x="512" y="14443"/>
                </a:lnTo>
                <a:lnTo>
                  <a:pt x="269" y="14540"/>
                </a:lnTo>
                <a:lnTo>
                  <a:pt x="1" y="14662"/>
                </a:lnTo>
                <a:lnTo>
                  <a:pt x="1" y="14662"/>
                </a:lnTo>
                <a:lnTo>
                  <a:pt x="122" y="14662"/>
                </a:lnTo>
                <a:lnTo>
                  <a:pt x="488" y="14711"/>
                </a:lnTo>
                <a:lnTo>
                  <a:pt x="1024" y="14711"/>
                </a:lnTo>
                <a:lnTo>
                  <a:pt x="1365" y="14711"/>
                </a:lnTo>
                <a:lnTo>
                  <a:pt x="1706" y="14687"/>
                </a:lnTo>
                <a:lnTo>
                  <a:pt x="2095" y="14614"/>
                </a:lnTo>
                <a:lnTo>
                  <a:pt x="2485" y="14540"/>
                </a:lnTo>
                <a:lnTo>
                  <a:pt x="2899" y="14419"/>
                </a:lnTo>
                <a:lnTo>
                  <a:pt x="3313" y="14273"/>
                </a:lnTo>
                <a:lnTo>
                  <a:pt x="3751" y="14078"/>
                </a:lnTo>
                <a:lnTo>
                  <a:pt x="4165" y="13834"/>
                </a:lnTo>
                <a:lnTo>
                  <a:pt x="4579" y="13566"/>
                </a:lnTo>
                <a:lnTo>
                  <a:pt x="4969" y="13201"/>
                </a:lnTo>
                <a:lnTo>
                  <a:pt x="4969" y="13201"/>
                </a:lnTo>
                <a:lnTo>
                  <a:pt x="5334" y="13323"/>
                </a:lnTo>
                <a:lnTo>
                  <a:pt x="5700" y="13444"/>
                </a:lnTo>
                <a:lnTo>
                  <a:pt x="6089" y="13518"/>
                </a:lnTo>
                <a:lnTo>
                  <a:pt x="6479" y="13591"/>
                </a:lnTo>
                <a:lnTo>
                  <a:pt x="6869" y="13664"/>
                </a:lnTo>
                <a:lnTo>
                  <a:pt x="7258" y="13712"/>
                </a:lnTo>
                <a:lnTo>
                  <a:pt x="7672" y="13737"/>
                </a:lnTo>
                <a:lnTo>
                  <a:pt x="8087" y="13737"/>
                </a:lnTo>
                <a:lnTo>
                  <a:pt x="8087" y="13737"/>
                </a:lnTo>
                <a:lnTo>
                  <a:pt x="8501" y="13737"/>
                </a:lnTo>
                <a:lnTo>
                  <a:pt x="8915" y="13712"/>
                </a:lnTo>
                <a:lnTo>
                  <a:pt x="9329" y="13664"/>
                </a:lnTo>
                <a:lnTo>
                  <a:pt x="9718" y="13591"/>
                </a:lnTo>
                <a:lnTo>
                  <a:pt x="10108" y="13518"/>
                </a:lnTo>
                <a:lnTo>
                  <a:pt x="10498" y="13420"/>
                </a:lnTo>
                <a:lnTo>
                  <a:pt x="10863" y="13323"/>
                </a:lnTo>
                <a:lnTo>
                  <a:pt x="11228" y="13201"/>
                </a:lnTo>
                <a:lnTo>
                  <a:pt x="11594" y="13055"/>
                </a:lnTo>
                <a:lnTo>
                  <a:pt x="11935" y="12909"/>
                </a:lnTo>
                <a:lnTo>
                  <a:pt x="12276" y="12738"/>
                </a:lnTo>
                <a:lnTo>
                  <a:pt x="12617" y="12568"/>
                </a:lnTo>
                <a:lnTo>
                  <a:pt x="12933" y="12373"/>
                </a:lnTo>
                <a:lnTo>
                  <a:pt x="13225" y="12178"/>
                </a:lnTo>
                <a:lnTo>
                  <a:pt x="13518" y="11959"/>
                </a:lnTo>
                <a:lnTo>
                  <a:pt x="13810" y="11715"/>
                </a:lnTo>
                <a:lnTo>
                  <a:pt x="14078" y="11496"/>
                </a:lnTo>
                <a:lnTo>
                  <a:pt x="14321" y="11228"/>
                </a:lnTo>
                <a:lnTo>
                  <a:pt x="14565" y="10985"/>
                </a:lnTo>
                <a:lnTo>
                  <a:pt x="14784" y="10717"/>
                </a:lnTo>
                <a:lnTo>
                  <a:pt x="15003" y="10424"/>
                </a:lnTo>
                <a:lnTo>
                  <a:pt x="15198" y="10132"/>
                </a:lnTo>
                <a:lnTo>
                  <a:pt x="15369" y="9840"/>
                </a:lnTo>
                <a:lnTo>
                  <a:pt x="15539" y="9548"/>
                </a:lnTo>
                <a:lnTo>
                  <a:pt x="15685" y="9231"/>
                </a:lnTo>
                <a:lnTo>
                  <a:pt x="15807" y="8914"/>
                </a:lnTo>
                <a:lnTo>
                  <a:pt x="15929" y="8574"/>
                </a:lnTo>
                <a:lnTo>
                  <a:pt x="16002" y="8257"/>
                </a:lnTo>
                <a:lnTo>
                  <a:pt x="16075" y="7916"/>
                </a:lnTo>
                <a:lnTo>
                  <a:pt x="16124" y="7575"/>
                </a:lnTo>
                <a:lnTo>
                  <a:pt x="16172" y="7210"/>
                </a:lnTo>
                <a:lnTo>
                  <a:pt x="16172" y="6869"/>
                </a:lnTo>
                <a:lnTo>
                  <a:pt x="16172" y="6869"/>
                </a:lnTo>
                <a:lnTo>
                  <a:pt x="16172" y="6503"/>
                </a:lnTo>
                <a:lnTo>
                  <a:pt x="16124" y="6162"/>
                </a:lnTo>
                <a:lnTo>
                  <a:pt x="16075" y="5821"/>
                </a:lnTo>
                <a:lnTo>
                  <a:pt x="16002" y="5480"/>
                </a:lnTo>
                <a:lnTo>
                  <a:pt x="15929" y="5139"/>
                </a:lnTo>
                <a:lnTo>
                  <a:pt x="15807" y="4823"/>
                </a:lnTo>
                <a:lnTo>
                  <a:pt x="15685" y="4506"/>
                </a:lnTo>
                <a:lnTo>
                  <a:pt x="15539" y="4190"/>
                </a:lnTo>
                <a:lnTo>
                  <a:pt x="15369" y="3873"/>
                </a:lnTo>
                <a:lnTo>
                  <a:pt x="15198" y="3581"/>
                </a:lnTo>
                <a:lnTo>
                  <a:pt x="15003" y="3288"/>
                </a:lnTo>
                <a:lnTo>
                  <a:pt x="14784" y="3021"/>
                </a:lnTo>
                <a:lnTo>
                  <a:pt x="14565" y="2753"/>
                </a:lnTo>
                <a:lnTo>
                  <a:pt x="14321" y="2485"/>
                </a:lnTo>
                <a:lnTo>
                  <a:pt x="14078" y="2241"/>
                </a:lnTo>
                <a:lnTo>
                  <a:pt x="13810" y="1998"/>
                </a:lnTo>
                <a:lnTo>
                  <a:pt x="13518" y="1778"/>
                </a:lnTo>
                <a:lnTo>
                  <a:pt x="13225" y="1559"/>
                </a:lnTo>
                <a:lnTo>
                  <a:pt x="12933" y="1364"/>
                </a:lnTo>
                <a:lnTo>
                  <a:pt x="12617" y="1170"/>
                </a:lnTo>
                <a:lnTo>
                  <a:pt x="12276" y="975"/>
                </a:lnTo>
                <a:lnTo>
                  <a:pt x="11935" y="829"/>
                </a:lnTo>
                <a:lnTo>
                  <a:pt x="11594" y="658"/>
                </a:lnTo>
                <a:lnTo>
                  <a:pt x="11228" y="536"/>
                </a:lnTo>
                <a:lnTo>
                  <a:pt x="10863" y="415"/>
                </a:lnTo>
                <a:lnTo>
                  <a:pt x="10498" y="293"/>
                </a:lnTo>
                <a:lnTo>
                  <a:pt x="10108" y="195"/>
                </a:lnTo>
                <a:lnTo>
                  <a:pt x="9718" y="122"/>
                </a:lnTo>
                <a:lnTo>
                  <a:pt x="9329" y="74"/>
                </a:lnTo>
                <a:lnTo>
                  <a:pt x="8915" y="25"/>
                </a:lnTo>
                <a:lnTo>
                  <a:pt x="8501" y="1"/>
                </a:lnTo>
                <a:lnTo>
                  <a:pt x="8087" y="1"/>
                </a:lnTo>
                <a:lnTo>
                  <a:pt x="8087" y="1"/>
                </a:lnTo>
                <a:close/>
              </a:path>
            </a:pathLst>
          </a:custGeom>
          <a:noFill/>
          <a:ln w="12175" cap="rnd" cmpd="sng">
            <a:solidFill>
              <a:srgbClr val="B7B7B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 name="Google Shape;448;p48"/>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9</a:t>
            </a:fld>
            <a:endParaRPr/>
          </a:p>
        </p:txBody>
      </p:sp>
    </p:spTree>
  </p:cSld>
  <p:clrMapOvr>
    <a:masterClrMapping/>
  </p:clrMapOvr>
</p:sld>
</file>

<file path=ppt/theme/theme1.xml><?xml version="1.0" encoding="utf-8"?>
<a:theme xmlns:a="http://schemas.openxmlformats.org/drawingml/2006/main" name="Arviragus template">
  <a:themeElements>
    <a:clrScheme name="Custom 347">
      <a:dk1>
        <a:srgbClr val="666666"/>
      </a:dk1>
      <a:lt1>
        <a:srgbClr val="FFFFFF"/>
      </a:lt1>
      <a:dk2>
        <a:srgbClr val="999999"/>
      </a:dk2>
      <a:lt2>
        <a:srgbClr val="FFFFFF"/>
      </a:lt2>
      <a:accent1>
        <a:srgbClr val="8BC34A"/>
      </a:accent1>
      <a:accent2>
        <a:srgbClr val="00BCD4"/>
      </a:accent2>
      <a:accent3>
        <a:srgbClr val="9C27B0"/>
      </a:accent3>
      <a:accent4>
        <a:srgbClr val="E91E63"/>
      </a:accent4>
      <a:accent5>
        <a:srgbClr val="FF9800"/>
      </a:accent5>
      <a:accent6>
        <a:srgbClr val="FFEB3B"/>
      </a:accent6>
      <a:hlink>
        <a:srgbClr val="2196F3"/>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433</Words>
  <Application>Microsoft Macintosh PowerPoint</Application>
  <PresentationFormat>On-screen Show (16:9)</PresentationFormat>
  <Paragraphs>81</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Karla</vt:lpstr>
      <vt:lpstr>Montserrat</vt:lpstr>
      <vt:lpstr>Comfortaa</vt:lpstr>
      <vt:lpstr>Arviragus template</vt:lpstr>
      <vt:lpstr>Design Activity The Four Cs</vt:lpstr>
      <vt:lpstr>The Four Cs </vt:lpstr>
      <vt:lpstr>The Four Cs </vt:lpstr>
      <vt:lpstr>The Four Cs </vt:lpstr>
      <vt:lpstr>Four Cs EXAMPLE </vt:lpstr>
      <vt:lpstr>ACTIVITY MODELING </vt:lpstr>
      <vt:lpstr>PARTICIPANT NAMES </vt:lpstr>
      <vt:lpstr>PARTICIPANT NAME </vt:lpstr>
      <vt:lpstr>THE FOUR CS </vt:lpstr>
      <vt:lpstr>THE FOUR CS DEBRIEF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Design Activity The Four Cs</dc:title>
  <cp:lastModifiedBy>Reed Garber-Pearson</cp:lastModifiedBy>
  <cp:revision>1</cp:revision>
  <dcterms:modified xsi:type="dcterms:W3CDTF">2022-06-30T22:05:16Z</dcterms:modified>
</cp:coreProperties>
</file>