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Lst>
  <p:notesMasterIdLst>
    <p:notesMasterId r:id="rId14"/>
  </p:notesMasterIdLst>
  <p:sldIdLst>
    <p:sldId id="258" r:id="rId2"/>
    <p:sldId id="259" r:id="rId3"/>
    <p:sldId id="260" r:id="rId4"/>
    <p:sldId id="261" r:id="rId5"/>
    <p:sldId id="262" r:id="rId6"/>
    <p:sldId id="264" r:id="rId7"/>
    <p:sldId id="272" r:id="rId8"/>
    <p:sldId id="273" r:id="rId9"/>
    <p:sldId id="274" r:id="rId10"/>
    <p:sldId id="275" r:id="rId11"/>
    <p:sldId id="276" r:id="rId12"/>
    <p:sldId id="277" r:id="rId13"/>
  </p:sldIdLst>
  <p:sldSz cx="9144000" cy="5143500" type="screen16x9"/>
  <p:notesSz cx="6858000" cy="9144000"/>
  <p:embeddedFontLst>
    <p:embeddedFont>
      <p:font typeface="Barlow" panose="00000500000000000000" pitchFamily="2" charset="0"/>
      <p:regular r:id="rId15"/>
      <p:bold r:id="rId16"/>
      <p:italic r:id="rId17"/>
      <p:boldItalic r:id="rId18"/>
    </p:embeddedFont>
    <p:embeddedFont>
      <p:font typeface="Encode Sans" panose="020B0604020202020204" charset="0"/>
      <p:regular r:id="rId19"/>
      <p:bold r:id="rId20"/>
    </p:embeddedFont>
    <p:embeddedFont>
      <p:font typeface="Karla" pitchFamily="2" charset="0"/>
      <p:regular r:id="rId21"/>
      <p:bold r:id="rId22"/>
      <p:italic r:id="rId23"/>
      <p:boldItalic r:id="rId24"/>
    </p:embeddedFont>
    <p:embeddedFont>
      <p:font typeface="Montserrat" panose="00000500000000000000" pitchFamily="2"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90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font" Target="fonts/font14.fntdata"/><Relationship Id="rId10" Type="http://schemas.openxmlformats.org/officeDocument/2006/relationships/slide" Target="slides/slide9.xml"/><Relationship Id="rId19" Type="http://schemas.openxmlformats.org/officeDocument/2006/relationships/font" Target="fonts/font5.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font" Target="fonts/font13.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71345236ec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71345236ec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g71345236ec_0_4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5" name="Google Shape;395;g71345236ec_0_4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sz="14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g71345236ec_0_4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4" name="Google Shape;414;g71345236ec_0_4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sz="14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g81ae4277eb_1_3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3" name="Google Shape;433;g81ae4277eb_1_3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sz="14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71345236ec_0_3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71345236ec_0_3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71345236ec_0_3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71345236ec_0_3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7134b0322d_0_7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7134b0322d_0_7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71345236ec_0_3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71345236ec_0_3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71345236ec_0_4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71345236ec_0_4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sz="14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71345236ec_0_4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8" name="Google Shape;338;g71345236ec_0_4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sz="14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g71345236ec_0_4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7" name="Google Shape;357;g71345236ec_0_4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sz="14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g71345236ec_0_4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 name="Google Shape;376;g71345236ec_0_4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b="1">
                <a:solidFill>
                  <a:schemeClr val="dk1"/>
                </a:solidFill>
                <a:latin typeface="Karla"/>
                <a:ea typeface="Karla"/>
                <a:cs typeface="Karla"/>
                <a:sym typeface="Karla"/>
              </a:rPr>
              <a:t>Instructions</a:t>
            </a:r>
            <a:endParaRPr sz="2000" b="1">
              <a:solidFill>
                <a:schemeClr val="dk1"/>
              </a:solidFill>
              <a:latin typeface="Karla"/>
              <a:ea typeface="Karla"/>
              <a:cs typeface="Karla"/>
              <a:sym typeface="Karla"/>
            </a:endParaRPr>
          </a:p>
          <a:p>
            <a:pPr marL="457200" lvl="0" indent="-317500" algn="l" rtl="0">
              <a:spcBef>
                <a:spcPts val="600"/>
              </a:spcBef>
              <a:spcAft>
                <a:spcPts val="0"/>
              </a:spcAft>
              <a:buClr>
                <a:schemeClr val="dk1"/>
              </a:buClr>
              <a:buSzPts val="1400"/>
              <a:buFont typeface="Karla"/>
              <a:buChar char="▸"/>
            </a:pPr>
            <a:r>
              <a:rPr lang="en" sz="1400">
                <a:solidFill>
                  <a:schemeClr val="dk1"/>
                </a:solidFill>
                <a:latin typeface="Karla"/>
                <a:ea typeface="Karla"/>
                <a:cs typeface="Karla"/>
                <a:sym typeface="Karla"/>
              </a:rPr>
              <a:t>Use the instructions on the trading cards to:</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Replace an image with a photo of you or something that represents you.</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You will do this on the “back” of your trading card as well with a smaller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To replace an image, click on the image and find the </a:t>
            </a:r>
            <a:r>
              <a:rPr lang="en" sz="1400" b="1">
                <a:solidFill>
                  <a:schemeClr val="dk1"/>
                </a:solidFill>
                <a:latin typeface="Karla"/>
                <a:ea typeface="Karla"/>
                <a:cs typeface="Karla"/>
                <a:sym typeface="Karla"/>
              </a:rPr>
              <a:t>Replace Image </a:t>
            </a:r>
            <a:r>
              <a:rPr lang="en" sz="1400">
                <a:solidFill>
                  <a:schemeClr val="dk1"/>
                </a:solidFill>
                <a:latin typeface="Karla"/>
                <a:ea typeface="Karla"/>
                <a:cs typeface="Karla"/>
                <a:sym typeface="Karla"/>
              </a:rPr>
              <a:t>option in the toolbar. You can upload an image, search the web for an image, use an image already uploaded to your Google Drive or Google Photos account, insert an image via URL, or use your webcam to capture a new image.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Change your name where appropriate.</a:t>
            </a:r>
            <a:endParaRPr sz="1400">
              <a:solidFill>
                <a:schemeClr val="dk1"/>
              </a:solidFill>
              <a:latin typeface="Karla"/>
              <a:ea typeface="Karla"/>
              <a:cs typeface="Karla"/>
              <a:sym typeface="Karla"/>
            </a:endParaRPr>
          </a:p>
          <a:p>
            <a:pPr marL="914400" lvl="1" indent="-317500" algn="l" rtl="0">
              <a:spcBef>
                <a:spcPts val="0"/>
              </a:spcBef>
              <a:spcAft>
                <a:spcPts val="0"/>
              </a:spcAft>
              <a:buClr>
                <a:schemeClr val="dk1"/>
              </a:buClr>
              <a:buSzPts val="1400"/>
              <a:buFont typeface="Karla"/>
              <a:buChar char="▹"/>
            </a:pPr>
            <a:r>
              <a:rPr lang="en" sz="1400">
                <a:solidFill>
                  <a:schemeClr val="dk1"/>
                </a:solidFill>
                <a:latin typeface="Karla"/>
                <a:ea typeface="Karla"/>
                <a:cs typeface="Karla"/>
                <a:sym typeface="Karla"/>
              </a:rPr>
              <a:t>Fill out the text for each prompt.</a:t>
            </a:r>
            <a:endParaRPr sz="14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600"/>
              </a:spcBef>
              <a:spcAft>
                <a:spcPts val="0"/>
              </a:spcAft>
              <a:buNone/>
            </a:pPr>
            <a:endParaRPr sz="2000">
              <a:solidFill>
                <a:schemeClr val="dk1"/>
              </a:solidFill>
              <a:latin typeface="Karla"/>
              <a:ea typeface="Karla"/>
              <a:cs typeface="Karla"/>
              <a:sym typeface="Karla"/>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29"/>
        <p:cNvGrpSpPr/>
        <p:nvPr/>
      </p:nvGrpSpPr>
      <p:grpSpPr>
        <a:xfrm>
          <a:off x="0" y="0"/>
          <a:ext cx="0" cy="0"/>
          <a:chOff x="0" y="0"/>
          <a:chExt cx="0" cy="0"/>
        </a:xfrm>
      </p:grpSpPr>
      <p:sp>
        <p:nvSpPr>
          <p:cNvPr id="30" name="Google Shape;30;p6"/>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31" name="Google Shape;31;p6"/>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32" name="Google Shape;32;p6"/>
          <p:cNvSpPr txBox="1"/>
          <p:nvPr/>
        </p:nvSpPr>
        <p:spPr>
          <a:xfrm>
            <a:off x="799645" y="697675"/>
            <a:ext cx="1957200" cy="653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0">
                <a:solidFill>
                  <a:srgbClr val="CCCCCC"/>
                </a:solidFill>
                <a:latin typeface="Montserrat"/>
                <a:ea typeface="Montserrat"/>
                <a:cs typeface="Montserrat"/>
                <a:sym typeface="Montserrat"/>
              </a:rPr>
              <a:t>“</a:t>
            </a:r>
            <a:endParaRPr sz="12000">
              <a:solidFill>
                <a:srgbClr val="CCCCCC"/>
              </a:solidFill>
              <a:latin typeface="Montserrat"/>
              <a:ea typeface="Montserrat"/>
              <a:cs typeface="Montserrat"/>
              <a:sym typeface="Montserrat"/>
            </a:endParaRPr>
          </a:p>
        </p:txBody>
      </p:sp>
      <p:sp>
        <p:nvSpPr>
          <p:cNvPr id="33" name="Google Shape;33;p6"/>
          <p:cNvSpPr txBox="1">
            <a:spLocks noGrp="1"/>
          </p:cNvSpPr>
          <p:nvPr>
            <p:ph type="body" idx="1"/>
          </p:nvPr>
        </p:nvSpPr>
        <p:spPr>
          <a:xfrm>
            <a:off x="838250" y="1657350"/>
            <a:ext cx="5324100" cy="2255700"/>
          </a:xfrm>
          <a:prstGeom prst="rect">
            <a:avLst/>
          </a:prstGeom>
        </p:spPr>
        <p:txBody>
          <a:bodyPr spcFirstLastPara="1" wrap="square" lIns="91425" tIns="91425" rIns="91425" bIns="91425" anchor="t" anchorCtr="0">
            <a:noAutofit/>
          </a:bodyPr>
          <a:lstStyle>
            <a:lvl1pPr marL="457200" lvl="0" indent="-381000" rtl="0">
              <a:spcBef>
                <a:spcPts val="600"/>
              </a:spcBef>
              <a:spcAft>
                <a:spcPts val="0"/>
              </a:spcAft>
              <a:buSzPts val="2400"/>
              <a:buFont typeface="Montserrat"/>
              <a:buChar char="▸"/>
              <a:defRPr sz="2400">
                <a:latin typeface="Montserrat"/>
                <a:ea typeface="Montserrat"/>
                <a:cs typeface="Montserrat"/>
                <a:sym typeface="Montserrat"/>
              </a:defRPr>
            </a:lvl1pPr>
            <a:lvl2pPr marL="914400" lvl="1" indent="-381000" rtl="0">
              <a:spcBef>
                <a:spcPts val="0"/>
              </a:spcBef>
              <a:spcAft>
                <a:spcPts val="0"/>
              </a:spcAft>
              <a:buSzPts val="2400"/>
              <a:buFont typeface="Montserrat"/>
              <a:buChar char="▹"/>
              <a:defRPr sz="2400">
                <a:latin typeface="Montserrat"/>
                <a:ea typeface="Montserrat"/>
                <a:cs typeface="Montserrat"/>
                <a:sym typeface="Montserrat"/>
              </a:defRPr>
            </a:lvl2pPr>
            <a:lvl3pPr marL="1371600" lvl="2" indent="-381000" rtl="0">
              <a:spcBef>
                <a:spcPts val="0"/>
              </a:spcBef>
              <a:spcAft>
                <a:spcPts val="0"/>
              </a:spcAft>
              <a:buSzPts val="2400"/>
              <a:buFont typeface="Montserrat"/>
              <a:buChar char="▹"/>
              <a:defRPr sz="2400">
                <a:latin typeface="Montserrat"/>
                <a:ea typeface="Montserrat"/>
                <a:cs typeface="Montserrat"/>
                <a:sym typeface="Montserrat"/>
              </a:defRPr>
            </a:lvl3pPr>
            <a:lvl4pPr marL="1828800" lvl="3" indent="-381000" rtl="0">
              <a:spcBef>
                <a:spcPts val="0"/>
              </a:spcBef>
              <a:spcAft>
                <a:spcPts val="0"/>
              </a:spcAft>
              <a:buSzPts val="2400"/>
              <a:buFont typeface="Montserrat"/>
              <a:buChar char="●"/>
              <a:defRPr sz="2400">
                <a:latin typeface="Montserrat"/>
                <a:ea typeface="Montserrat"/>
                <a:cs typeface="Montserrat"/>
                <a:sym typeface="Montserrat"/>
              </a:defRPr>
            </a:lvl4pPr>
            <a:lvl5pPr marL="2286000" lvl="4" indent="-381000" rtl="0">
              <a:spcBef>
                <a:spcPts val="0"/>
              </a:spcBef>
              <a:spcAft>
                <a:spcPts val="0"/>
              </a:spcAft>
              <a:buSzPts val="2400"/>
              <a:buFont typeface="Montserrat"/>
              <a:buChar char="○"/>
              <a:defRPr sz="2400">
                <a:latin typeface="Montserrat"/>
                <a:ea typeface="Montserrat"/>
                <a:cs typeface="Montserrat"/>
                <a:sym typeface="Montserrat"/>
              </a:defRPr>
            </a:lvl5pPr>
            <a:lvl6pPr marL="2743200" lvl="5" indent="-381000" rtl="0">
              <a:spcBef>
                <a:spcPts val="0"/>
              </a:spcBef>
              <a:spcAft>
                <a:spcPts val="0"/>
              </a:spcAft>
              <a:buSzPts val="2400"/>
              <a:buFont typeface="Montserrat"/>
              <a:buChar char="■"/>
              <a:defRPr sz="2400">
                <a:latin typeface="Montserrat"/>
                <a:ea typeface="Montserrat"/>
                <a:cs typeface="Montserrat"/>
                <a:sym typeface="Montserrat"/>
              </a:defRPr>
            </a:lvl6pPr>
            <a:lvl7pPr marL="3200400" lvl="6" indent="-381000" rtl="0">
              <a:spcBef>
                <a:spcPts val="0"/>
              </a:spcBef>
              <a:spcAft>
                <a:spcPts val="0"/>
              </a:spcAft>
              <a:buSzPts val="2400"/>
              <a:buFont typeface="Montserrat"/>
              <a:buChar char="●"/>
              <a:defRPr sz="2400">
                <a:latin typeface="Montserrat"/>
                <a:ea typeface="Montserrat"/>
                <a:cs typeface="Montserrat"/>
                <a:sym typeface="Montserrat"/>
              </a:defRPr>
            </a:lvl7pPr>
            <a:lvl8pPr marL="3657600" lvl="7" indent="-381000" rtl="0">
              <a:spcBef>
                <a:spcPts val="0"/>
              </a:spcBef>
              <a:spcAft>
                <a:spcPts val="0"/>
              </a:spcAft>
              <a:buSzPts val="2400"/>
              <a:buFont typeface="Montserrat"/>
              <a:buChar char="○"/>
              <a:defRPr sz="2400">
                <a:latin typeface="Montserrat"/>
                <a:ea typeface="Montserrat"/>
                <a:cs typeface="Montserrat"/>
                <a:sym typeface="Montserrat"/>
              </a:defRPr>
            </a:lvl8pPr>
            <a:lvl9pPr marL="4114800" lvl="8" indent="-381000" rtl="0">
              <a:spcBef>
                <a:spcPts val="0"/>
              </a:spcBef>
              <a:spcAft>
                <a:spcPts val="0"/>
              </a:spcAft>
              <a:buSzPts val="2400"/>
              <a:buFont typeface="Montserrat"/>
              <a:buChar char="■"/>
              <a:defRPr sz="2400">
                <a:latin typeface="Montserrat"/>
                <a:ea typeface="Montserrat"/>
                <a:cs typeface="Montserrat"/>
                <a:sym typeface="Montserrat"/>
              </a:defRPr>
            </a:lvl9pPr>
          </a:lstStyle>
          <a:p>
            <a:endParaRPr/>
          </a:p>
        </p:txBody>
      </p:sp>
      <p:sp>
        <p:nvSpPr>
          <p:cNvPr id="34" name="Google Shape;34;p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atin typeface="Montserrat"/>
                <a:ea typeface="Montserrat"/>
                <a:cs typeface="Montserrat"/>
                <a:sym typeface="Montserrat"/>
              </a:defRPr>
            </a:lvl1pPr>
            <a:lvl2pPr lvl="1">
              <a:buNone/>
              <a:defRPr>
                <a:latin typeface="Montserrat"/>
                <a:ea typeface="Montserrat"/>
                <a:cs typeface="Montserrat"/>
                <a:sym typeface="Montserrat"/>
              </a:defRPr>
            </a:lvl2pPr>
            <a:lvl3pPr lvl="2">
              <a:buNone/>
              <a:defRPr>
                <a:latin typeface="Montserrat"/>
                <a:ea typeface="Montserrat"/>
                <a:cs typeface="Montserrat"/>
                <a:sym typeface="Montserrat"/>
              </a:defRPr>
            </a:lvl3pPr>
            <a:lvl4pPr lvl="3">
              <a:buNone/>
              <a:defRPr>
                <a:latin typeface="Montserrat"/>
                <a:ea typeface="Montserrat"/>
                <a:cs typeface="Montserrat"/>
                <a:sym typeface="Montserrat"/>
              </a:defRPr>
            </a:lvl4pPr>
            <a:lvl5pPr lvl="4">
              <a:buNone/>
              <a:defRPr>
                <a:latin typeface="Montserrat"/>
                <a:ea typeface="Montserrat"/>
                <a:cs typeface="Montserrat"/>
                <a:sym typeface="Montserrat"/>
              </a:defRPr>
            </a:lvl5pPr>
            <a:lvl6pPr lvl="5">
              <a:buNone/>
              <a:defRPr>
                <a:latin typeface="Montserrat"/>
                <a:ea typeface="Montserrat"/>
                <a:cs typeface="Montserrat"/>
                <a:sym typeface="Montserrat"/>
              </a:defRPr>
            </a:lvl6pPr>
            <a:lvl7pPr lvl="6">
              <a:buNone/>
              <a:defRPr>
                <a:latin typeface="Montserrat"/>
                <a:ea typeface="Montserrat"/>
                <a:cs typeface="Montserrat"/>
                <a:sym typeface="Montserrat"/>
              </a:defRPr>
            </a:lvl7pPr>
            <a:lvl8pPr lvl="7">
              <a:buNone/>
              <a:defRPr>
                <a:latin typeface="Montserrat"/>
                <a:ea typeface="Montserrat"/>
                <a:cs typeface="Montserrat"/>
                <a:sym typeface="Montserrat"/>
              </a:defRPr>
            </a:lvl8pPr>
            <a:lvl9pPr lvl="8">
              <a:buNone/>
              <a:defRPr>
                <a:latin typeface="Montserrat"/>
                <a:ea typeface="Montserrat"/>
                <a:cs typeface="Montserrat"/>
                <a:sym typeface="Montserrat"/>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1"/>
        <p:cNvGrpSpPr/>
        <p:nvPr/>
      </p:nvGrpSpPr>
      <p:grpSpPr>
        <a:xfrm>
          <a:off x="0" y="0"/>
          <a:ext cx="0" cy="0"/>
          <a:chOff x="0" y="0"/>
          <a:chExt cx="0" cy="0"/>
        </a:xfrm>
      </p:grpSpPr>
      <p:sp>
        <p:nvSpPr>
          <p:cNvPr id="42" name="Google Shape;42;p8"/>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43" name="Google Shape;43;p8"/>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44" name="Google Shape;44;p8"/>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45" name="Google Shape;45;p8"/>
          <p:cNvSpPr txBox="1">
            <a:spLocks noGrp="1"/>
          </p:cNvSpPr>
          <p:nvPr>
            <p:ph type="body" idx="1"/>
          </p:nvPr>
        </p:nvSpPr>
        <p:spPr>
          <a:xfrm>
            <a:off x="841001" y="1578025"/>
            <a:ext cx="2671800" cy="24333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a:lvl4pPr>
            <a:lvl5pPr marL="2286000" lvl="4" indent="-355600">
              <a:spcBef>
                <a:spcPts val="0"/>
              </a:spcBef>
              <a:spcAft>
                <a:spcPts val="0"/>
              </a:spcAft>
              <a:buSzPts val="2000"/>
              <a:buChar char="○"/>
              <a:defRPr/>
            </a:lvl5pPr>
            <a:lvl6pPr marL="2743200" lvl="5" indent="-355600">
              <a:spcBef>
                <a:spcPts val="0"/>
              </a:spcBef>
              <a:spcAft>
                <a:spcPts val="0"/>
              </a:spcAft>
              <a:buSzPts val="2000"/>
              <a:buChar char="■"/>
              <a:defRPr/>
            </a:lvl6pPr>
            <a:lvl7pPr marL="3200400" lvl="6" indent="-355600">
              <a:spcBef>
                <a:spcPts val="0"/>
              </a:spcBef>
              <a:spcAft>
                <a:spcPts val="0"/>
              </a:spcAft>
              <a:buSzPts val="2000"/>
              <a:buChar char="●"/>
              <a:defRPr/>
            </a:lvl7pPr>
            <a:lvl8pPr marL="3657600" lvl="7" indent="-355600">
              <a:spcBef>
                <a:spcPts val="0"/>
              </a:spcBef>
              <a:spcAft>
                <a:spcPts val="0"/>
              </a:spcAft>
              <a:buSzPts val="2000"/>
              <a:buChar char="○"/>
              <a:defRPr/>
            </a:lvl8pPr>
            <a:lvl9pPr marL="4114800" lvl="8" indent="-355600">
              <a:spcBef>
                <a:spcPts val="0"/>
              </a:spcBef>
              <a:spcAft>
                <a:spcPts val="0"/>
              </a:spcAft>
              <a:buSzPts val="2000"/>
              <a:buChar char="■"/>
              <a:defRPr/>
            </a:lvl9pPr>
          </a:lstStyle>
          <a:p>
            <a:endParaRPr/>
          </a:p>
        </p:txBody>
      </p:sp>
      <p:sp>
        <p:nvSpPr>
          <p:cNvPr id="46" name="Google Shape;46;p8"/>
          <p:cNvSpPr txBox="1">
            <a:spLocks noGrp="1"/>
          </p:cNvSpPr>
          <p:nvPr>
            <p:ph type="body" idx="2"/>
          </p:nvPr>
        </p:nvSpPr>
        <p:spPr>
          <a:xfrm>
            <a:off x="3673842" y="1578025"/>
            <a:ext cx="2671800" cy="24333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a:lvl4pPr>
            <a:lvl5pPr marL="2286000" lvl="4" indent="-355600">
              <a:spcBef>
                <a:spcPts val="0"/>
              </a:spcBef>
              <a:spcAft>
                <a:spcPts val="0"/>
              </a:spcAft>
              <a:buSzPts val="2000"/>
              <a:buChar char="○"/>
              <a:defRPr/>
            </a:lvl5pPr>
            <a:lvl6pPr marL="2743200" lvl="5" indent="-355600">
              <a:spcBef>
                <a:spcPts val="0"/>
              </a:spcBef>
              <a:spcAft>
                <a:spcPts val="0"/>
              </a:spcAft>
              <a:buSzPts val="2000"/>
              <a:buChar char="■"/>
              <a:defRPr/>
            </a:lvl6pPr>
            <a:lvl7pPr marL="3200400" lvl="6" indent="-355600">
              <a:spcBef>
                <a:spcPts val="0"/>
              </a:spcBef>
              <a:spcAft>
                <a:spcPts val="0"/>
              </a:spcAft>
              <a:buSzPts val="2000"/>
              <a:buChar char="●"/>
              <a:defRPr/>
            </a:lvl7pPr>
            <a:lvl8pPr marL="3657600" lvl="7" indent="-355600">
              <a:spcBef>
                <a:spcPts val="0"/>
              </a:spcBef>
              <a:spcAft>
                <a:spcPts val="0"/>
              </a:spcAft>
              <a:buSzPts val="2000"/>
              <a:buChar char="○"/>
              <a:defRPr/>
            </a:lvl8pPr>
            <a:lvl9pPr marL="4114800" lvl="8" indent="-355600">
              <a:spcBef>
                <a:spcPts val="0"/>
              </a:spcBef>
              <a:spcAft>
                <a:spcPts val="0"/>
              </a:spcAft>
              <a:buSzPts val="2000"/>
              <a:buChar char="■"/>
              <a:defRPr/>
            </a:lvl9pPr>
          </a:lstStyle>
          <a:p>
            <a:endParaRPr/>
          </a:p>
        </p:txBody>
      </p:sp>
      <p:sp>
        <p:nvSpPr>
          <p:cNvPr id="47" name="Google Shape;47;p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10"/>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58" name="Google Shape;58;p10"/>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59" name="Google Shape;59;p10"/>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60" name="Google Shape;60;p10"/>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1"/>
        <p:cNvGrpSpPr/>
        <p:nvPr/>
      </p:nvGrpSpPr>
      <p:grpSpPr>
        <a:xfrm>
          <a:off x="0" y="0"/>
          <a:ext cx="0" cy="0"/>
          <a:chOff x="0" y="0"/>
          <a:chExt cx="0" cy="0"/>
        </a:xfrm>
      </p:grpSpPr>
      <p:sp>
        <p:nvSpPr>
          <p:cNvPr id="62" name="Google Shape;62;p11"/>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63" name="Google Shape;63;p11"/>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64" name="Google Shape;64;p11"/>
          <p:cNvSpPr txBox="1">
            <a:spLocks noGrp="1"/>
          </p:cNvSpPr>
          <p:nvPr>
            <p:ph type="body" idx="1"/>
          </p:nvPr>
        </p:nvSpPr>
        <p:spPr>
          <a:xfrm>
            <a:off x="841000" y="4025300"/>
            <a:ext cx="7845900" cy="519600"/>
          </a:xfrm>
          <a:prstGeom prst="rect">
            <a:avLst/>
          </a:prstGeom>
        </p:spPr>
        <p:txBody>
          <a:bodyPr spcFirstLastPara="1" wrap="square" lIns="91425" tIns="91425" rIns="91425" bIns="91425" anchor="b" anchorCtr="0">
            <a:noAutofit/>
          </a:bodyPr>
          <a:lstStyle>
            <a:lvl1pPr marL="457200" lvl="0" indent="-228600">
              <a:spcBef>
                <a:spcPts val="360"/>
              </a:spcBef>
              <a:spcAft>
                <a:spcPts val="0"/>
              </a:spcAft>
              <a:buSzPts val="2000"/>
              <a:buNone/>
              <a:defRPr/>
            </a:lvl1pPr>
          </a:lstStyle>
          <a:p>
            <a:endParaRPr/>
          </a:p>
        </p:txBody>
      </p:sp>
      <p:sp>
        <p:nvSpPr>
          <p:cNvPr id="65" name="Google Shape;65;p1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
        <p:nvSpPr>
          <p:cNvPr id="67" name="Google Shape;67;p12"/>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68" name="Google Shape;68;p12"/>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69" name="Google Shape;69;p1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mpty">
  <p:cSld name="BLANK_1">
    <p:spTree>
      <p:nvGrpSpPr>
        <p:cNvPr id="1" name="Shape 70"/>
        <p:cNvGrpSpPr/>
        <p:nvPr/>
      </p:nvGrpSpPr>
      <p:grpSpPr>
        <a:xfrm>
          <a:off x="0" y="0"/>
          <a:ext cx="0" cy="0"/>
          <a:chOff x="0" y="0"/>
          <a:chExt cx="0" cy="0"/>
        </a:xfrm>
      </p:grpSpPr>
      <p:sp>
        <p:nvSpPr>
          <p:cNvPr id="71" name="Google Shape;71;p1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_2">
  <p:cSld name="TITLE_2">
    <p:spTree>
      <p:nvGrpSpPr>
        <p:cNvPr id="1" name="Shape 72"/>
        <p:cNvGrpSpPr/>
        <p:nvPr/>
      </p:nvGrpSpPr>
      <p:grpSpPr>
        <a:xfrm>
          <a:off x="0" y="0"/>
          <a:ext cx="0" cy="0"/>
          <a:chOff x="0" y="0"/>
          <a:chExt cx="0" cy="0"/>
        </a:xfrm>
      </p:grpSpPr>
      <p:sp>
        <p:nvSpPr>
          <p:cNvPr id="73" name="Google Shape;73;p1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74" name="Google Shape;74;p1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60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75" name="Google Shape;75;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741100"/>
            <a:ext cx="5185200" cy="4746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1pPr>
            <a:lvl2pPr lvl="1">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2pPr>
            <a:lvl3pPr lvl="2">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3pPr>
            <a:lvl4pPr lvl="3">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4pPr>
            <a:lvl5pPr lvl="4">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5pPr>
            <a:lvl6pPr lvl="5">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6pPr>
            <a:lvl7pPr lvl="6">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7pPr>
            <a:lvl8pPr lvl="7">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8pPr>
            <a:lvl9pPr lvl="8">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457200" y="1352550"/>
            <a:ext cx="5185200" cy="22557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Karla"/>
              <a:buChar char="▸"/>
              <a:defRPr sz="2000">
                <a:solidFill>
                  <a:schemeClr val="dk1"/>
                </a:solidFill>
                <a:latin typeface="Karla"/>
                <a:ea typeface="Karla"/>
                <a:cs typeface="Karla"/>
                <a:sym typeface="Karla"/>
              </a:defRPr>
            </a:lvl1pPr>
            <a:lvl2pPr marL="914400" lvl="1"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2pPr>
            <a:lvl3pPr marL="1371600" lvl="2"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3pPr>
            <a:lvl4pPr marL="1828800" lvl="3"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4pPr>
            <a:lvl5pPr marL="2286000" lvl="4"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5pPr>
            <a:lvl6pPr marL="2743200" lvl="5"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6pPr>
            <a:lvl7pPr marL="3200400" lvl="6"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7pPr>
            <a:lvl8pPr marL="3657600" lvl="7"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8pPr>
            <a:lvl9pPr marL="4114800" lvl="8"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9pPr>
          </a:lstStyle>
          <a:p>
            <a:endParaRPr/>
          </a:p>
        </p:txBody>
      </p:sp>
      <p:sp>
        <p:nvSpPr>
          <p:cNvPr id="8" name="Google Shape;8;p1"/>
          <p:cNvSpPr txBox="1">
            <a:spLocks noGrp="1"/>
          </p:cNvSpPr>
          <p:nvPr>
            <p:ph type="sldNum" idx="12"/>
          </p:nvPr>
        </p:nvSpPr>
        <p:spPr>
          <a:xfrm>
            <a:off x="8543227"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b="1">
                <a:solidFill>
                  <a:schemeClr val="lt1"/>
                </a:solidFill>
                <a:latin typeface="Montserrat"/>
                <a:ea typeface="Montserrat"/>
                <a:cs typeface="Montserrat"/>
                <a:sym typeface="Montserrat"/>
              </a:defRPr>
            </a:lvl1pPr>
            <a:lvl2pPr lvl="1" algn="r">
              <a:buNone/>
              <a:defRPr sz="1300" b="1">
                <a:solidFill>
                  <a:schemeClr val="lt1"/>
                </a:solidFill>
                <a:latin typeface="Montserrat"/>
                <a:ea typeface="Montserrat"/>
                <a:cs typeface="Montserrat"/>
                <a:sym typeface="Montserrat"/>
              </a:defRPr>
            </a:lvl2pPr>
            <a:lvl3pPr lvl="2" algn="r">
              <a:buNone/>
              <a:defRPr sz="1300" b="1">
                <a:solidFill>
                  <a:schemeClr val="lt1"/>
                </a:solidFill>
                <a:latin typeface="Montserrat"/>
                <a:ea typeface="Montserrat"/>
                <a:cs typeface="Montserrat"/>
                <a:sym typeface="Montserrat"/>
              </a:defRPr>
            </a:lvl3pPr>
            <a:lvl4pPr lvl="3" algn="r">
              <a:buNone/>
              <a:defRPr sz="1300" b="1">
                <a:solidFill>
                  <a:schemeClr val="lt1"/>
                </a:solidFill>
                <a:latin typeface="Montserrat"/>
                <a:ea typeface="Montserrat"/>
                <a:cs typeface="Montserrat"/>
                <a:sym typeface="Montserrat"/>
              </a:defRPr>
            </a:lvl4pPr>
            <a:lvl5pPr lvl="4" algn="r">
              <a:buNone/>
              <a:defRPr sz="1300" b="1">
                <a:solidFill>
                  <a:schemeClr val="lt1"/>
                </a:solidFill>
                <a:latin typeface="Montserrat"/>
                <a:ea typeface="Montserrat"/>
                <a:cs typeface="Montserrat"/>
                <a:sym typeface="Montserrat"/>
              </a:defRPr>
            </a:lvl5pPr>
            <a:lvl6pPr lvl="5" algn="r">
              <a:buNone/>
              <a:defRPr sz="1300" b="1">
                <a:solidFill>
                  <a:schemeClr val="lt1"/>
                </a:solidFill>
                <a:latin typeface="Montserrat"/>
                <a:ea typeface="Montserrat"/>
                <a:cs typeface="Montserrat"/>
                <a:sym typeface="Montserrat"/>
              </a:defRPr>
            </a:lvl6pPr>
            <a:lvl7pPr lvl="6" algn="r">
              <a:buNone/>
              <a:defRPr sz="1300" b="1">
                <a:solidFill>
                  <a:schemeClr val="lt1"/>
                </a:solidFill>
                <a:latin typeface="Montserrat"/>
                <a:ea typeface="Montserrat"/>
                <a:cs typeface="Montserrat"/>
                <a:sym typeface="Montserrat"/>
              </a:defRPr>
            </a:lvl7pPr>
            <a:lvl8pPr lvl="7" algn="r">
              <a:buNone/>
              <a:defRPr sz="1300" b="1">
                <a:solidFill>
                  <a:schemeClr val="lt1"/>
                </a:solidFill>
                <a:latin typeface="Montserrat"/>
                <a:ea typeface="Montserrat"/>
                <a:cs typeface="Montserrat"/>
                <a:sym typeface="Montserrat"/>
              </a:defRPr>
            </a:lvl8pPr>
            <a:lvl9pPr lvl="8" algn="r">
              <a:buNone/>
              <a:defRPr sz="1300" b="1">
                <a:solidFill>
                  <a:schemeClr val="lt1"/>
                </a:solidFill>
                <a:latin typeface="Montserrat"/>
                <a:ea typeface="Montserrat"/>
                <a:cs typeface="Montserrat"/>
                <a:sym typeface="Montserra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6" r:id="rId3"/>
    <p:sldLayoutId id="2147483657" r:id="rId4"/>
    <p:sldLayoutId id="2147483658" r:id="rId5"/>
    <p:sldLayoutId id="2147483659" r:id="rId6"/>
    <p:sldLayoutId id="2147483660" r:id="rId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4336"/>
        </a:solidFill>
        <a:effectLst/>
      </p:bgPr>
    </p:bg>
    <p:spTree>
      <p:nvGrpSpPr>
        <p:cNvPr id="1" name="Shape 99"/>
        <p:cNvGrpSpPr/>
        <p:nvPr/>
      </p:nvGrpSpPr>
      <p:grpSpPr>
        <a:xfrm>
          <a:off x="0" y="0"/>
          <a:ext cx="0" cy="0"/>
          <a:chOff x="0" y="0"/>
          <a:chExt cx="0" cy="0"/>
        </a:xfrm>
      </p:grpSpPr>
      <p:sp>
        <p:nvSpPr>
          <p:cNvPr id="100" name="Google Shape;100;p17"/>
          <p:cNvSpPr txBox="1">
            <a:spLocks noGrp="1"/>
          </p:cNvSpPr>
          <p:nvPr>
            <p:ph type="ctrTitle" idx="4294967295"/>
          </p:nvPr>
        </p:nvSpPr>
        <p:spPr>
          <a:xfrm>
            <a:off x="669100" y="2650150"/>
            <a:ext cx="65178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6000"/>
              <a:t>MAKE A </a:t>
            </a:r>
            <a:r>
              <a:rPr lang="en" sz="6000">
                <a:solidFill>
                  <a:srgbClr val="F44336"/>
                </a:solidFill>
              </a:rPr>
              <a:t>TRADING </a:t>
            </a:r>
            <a:r>
              <a:rPr lang="en" sz="6000"/>
              <a:t>CARD</a:t>
            </a:r>
            <a:endParaRPr sz="6000">
              <a:solidFill>
                <a:srgbClr val="F44336"/>
              </a:solidFill>
            </a:endParaRPr>
          </a:p>
        </p:txBody>
      </p:sp>
      <p:sp>
        <p:nvSpPr>
          <p:cNvPr id="101" name="Google Shape;101;p17"/>
          <p:cNvSpPr txBox="1">
            <a:spLocks noGrp="1"/>
          </p:cNvSpPr>
          <p:nvPr>
            <p:ph type="subTitle" idx="4294967295"/>
          </p:nvPr>
        </p:nvSpPr>
        <p:spPr>
          <a:xfrm>
            <a:off x="685800" y="3716355"/>
            <a:ext cx="5251500" cy="78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a:t>The purpose of this activity is to learn more about each other!</a:t>
            </a:r>
            <a:endParaRPr/>
          </a:p>
        </p:txBody>
      </p:sp>
      <p:grpSp>
        <p:nvGrpSpPr>
          <p:cNvPr id="102" name="Google Shape;102;p17"/>
          <p:cNvGrpSpPr/>
          <p:nvPr/>
        </p:nvGrpSpPr>
        <p:grpSpPr>
          <a:xfrm>
            <a:off x="763880" y="678997"/>
            <a:ext cx="664653" cy="1053757"/>
            <a:chOff x="6718575" y="2318625"/>
            <a:chExt cx="256950" cy="407375"/>
          </a:xfrm>
        </p:grpSpPr>
        <p:sp>
          <p:nvSpPr>
            <p:cNvPr id="103" name="Google Shape;103;p17"/>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7"/>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7"/>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7"/>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7"/>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7"/>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7"/>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7"/>
            <p:cNvSpPr/>
            <p:nvPr/>
          </p:nvSpPr>
          <p:spPr>
            <a:xfrm>
              <a:off x="6795900" y="2628550"/>
              <a:ext cx="102300" cy="25"/>
            </a:xfrm>
            <a:custGeom>
              <a:avLst/>
              <a:gdLst/>
              <a:ahLst/>
              <a:cxnLst/>
              <a:rect l="l" t="t" r="r" b="b"/>
              <a:pathLst>
                <a:path w="4092" h="1" fill="none" extrusionOk="0">
                  <a:moveTo>
                    <a:pt x="0" y="1"/>
                  </a:moveTo>
                  <a:lnTo>
                    <a:pt x="4092" y="1"/>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 name="Google Shape;111;p17"/>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F51B5"/>
        </a:solidFill>
        <a:effectLst/>
      </p:bgPr>
    </p:bg>
    <p:spTree>
      <p:nvGrpSpPr>
        <p:cNvPr id="1" name="Shape 396"/>
        <p:cNvGrpSpPr/>
        <p:nvPr/>
      </p:nvGrpSpPr>
      <p:grpSpPr>
        <a:xfrm>
          <a:off x="0" y="0"/>
          <a:ext cx="0" cy="0"/>
          <a:chOff x="0" y="0"/>
          <a:chExt cx="0" cy="0"/>
        </a:xfrm>
      </p:grpSpPr>
      <p:sp>
        <p:nvSpPr>
          <p:cNvPr id="397" name="Google Shape;397;p34"/>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398" name="Google Shape;398;p34"/>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
        <p:nvSpPr>
          <p:cNvPr id="399" name="Google Shape;399;p34"/>
          <p:cNvSpPr/>
          <p:nvPr/>
        </p:nvSpPr>
        <p:spPr>
          <a:xfrm>
            <a:off x="180625" y="137213"/>
            <a:ext cx="4311000" cy="4857300"/>
          </a:xfrm>
          <a:prstGeom prst="rect">
            <a:avLst/>
          </a:prstGeom>
          <a:solidFill>
            <a:srgbClr val="3F51B5"/>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4"/>
          <p:cNvSpPr/>
          <p:nvPr/>
        </p:nvSpPr>
        <p:spPr>
          <a:xfrm>
            <a:off x="4652375" y="148988"/>
            <a:ext cx="4311000" cy="4857300"/>
          </a:xfrm>
          <a:prstGeom prst="rect">
            <a:avLst/>
          </a:prstGeom>
          <a:solidFill>
            <a:srgbClr val="3F51B5"/>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4"/>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000" dirty="0">
                <a:solidFill>
                  <a:srgbClr val="FFFFFF"/>
                </a:solidFill>
                <a:latin typeface="Barlow"/>
                <a:ea typeface="Barlow"/>
                <a:cs typeface="Barlow"/>
                <a:sym typeface="Barlow"/>
              </a:rPr>
              <a:t>Your Name</a:t>
            </a:r>
          </a:p>
        </p:txBody>
      </p:sp>
      <p:sp>
        <p:nvSpPr>
          <p:cNvPr id="402" name="Google Shape;402;p34"/>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34"/>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pic>
        <p:nvPicPr>
          <p:cNvPr id="404" name="Google Shape;404;p34"/>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405" name="Google Shape;405;p34"/>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06" name="Google Shape;406;p34"/>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07" name="Google Shape;407;p34"/>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08" name="Google Shape;408;p34"/>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09" name="Google Shape;409;p34"/>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10" name="Google Shape;410;p34"/>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FFFFFF"/>
                </a:solidFill>
                <a:latin typeface="Barlow"/>
                <a:ea typeface="Barlow"/>
                <a:cs typeface="Barlow"/>
                <a:sym typeface="Barlow"/>
              </a:rPr>
              <a:t>Online Participatory Design</a:t>
            </a:r>
            <a:endParaRPr sz="3000">
              <a:solidFill>
                <a:srgbClr val="FFFFFF"/>
              </a:solidFill>
              <a:latin typeface="Barlow"/>
              <a:ea typeface="Barlow"/>
              <a:cs typeface="Barlow"/>
              <a:sym typeface="Barlow"/>
            </a:endParaRPr>
          </a:p>
        </p:txBody>
      </p:sp>
      <p:pic>
        <p:nvPicPr>
          <p:cNvPr id="411" name="Google Shape;411;p34"/>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DDC39"/>
        </a:solidFill>
        <a:effectLst/>
      </p:bgPr>
    </p:bg>
    <p:spTree>
      <p:nvGrpSpPr>
        <p:cNvPr id="1" name="Shape 415"/>
        <p:cNvGrpSpPr/>
        <p:nvPr/>
      </p:nvGrpSpPr>
      <p:grpSpPr>
        <a:xfrm>
          <a:off x="0" y="0"/>
          <a:ext cx="0" cy="0"/>
          <a:chOff x="0" y="0"/>
          <a:chExt cx="0" cy="0"/>
        </a:xfrm>
      </p:grpSpPr>
      <p:sp>
        <p:nvSpPr>
          <p:cNvPr id="416" name="Google Shape;416;p35"/>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417" name="Google Shape;417;p35"/>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11</a:t>
            </a:fld>
            <a:endParaRPr/>
          </a:p>
        </p:txBody>
      </p:sp>
      <p:sp>
        <p:nvSpPr>
          <p:cNvPr id="418" name="Google Shape;418;p35"/>
          <p:cNvSpPr/>
          <p:nvPr/>
        </p:nvSpPr>
        <p:spPr>
          <a:xfrm>
            <a:off x="180625" y="137213"/>
            <a:ext cx="4311000" cy="4857300"/>
          </a:xfrm>
          <a:prstGeom prst="rect">
            <a:avLst/>
          </a:prstGeom>
          <a:solidFill>
            <a:srgbClr val="CDDC3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5"/>
          <p:cNvSpPr/>
          <p:nvPr/>
        </p:nvSpPr>
        <p:spPr>
          <a:xfrm>
            <a:off x="4652375" y="148988"/>
            <a:ext cx="4311000" cy="4857300"/>
          </a:xfrm>
          <a:prstGeom prst="rect">
            <a:avLst/>
          </a:prstGeom>
          <a:solidFill>
            <a:srgbClr val="CDDC3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5"/>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000" dirty="0">
                <a:solidFill>
                  <a:srgbClr val="FFFFFF"/>
                </a:solidFill>
                <a:latin typeface="Barlow"/>
                <a:ea typeface="Barlow"/>
                <a:cs typeface="Barlow"/>
                <a:sym typeface="Barlow"/>
              </a:rPr>
              <a:t>Your Name</a:t>
            </a:r>
          </a:p>
        </p:txBody>
      </p:sp>
      <p:sp>
        <p:nvSpPr>
          <p:cNvPr id="421" name="Google Shape;421;p35"/>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5"/>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pic>
        <p:nvPicPr>
          <p:cNvPr id="423" name="Google Shape;423;p35"/>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424" name="Google Shape;424;p35"/>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25" name="Google Shape;425;p35"/>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26" name="Google Shape;426;p35"/>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27" name="Google Shape;427;p35"/>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28" name="Google Shape;428;p35"/>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29" name="Google Shape;429;p35"/>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latin typeface="Barlow"/>
                <a:ea typeface="Barlow"/>
                <a:cs typeface="Barlow"/>
                <a:sym typeface="Barlow"/>
              </a:rPr>
              <a:t>Online Participatory Design</a:t>
            </a:r>
            <a:endParaRPr sz="3000">
              <a:latin typeface="Barlow"/>
              <a:ea typeface="Barlow"/>
              <a:cs typeface="Barlow"/>
              <a:sym typeface="Barlow"/>
            </a:endParaRPr>
          </a:p>
        </p:txBody>
      </p:sp>
      <p:pic>
        <p:nvPicPr>
          <p:cNvPr id="430" name="Google Shape;430;p35"/>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44336"/>
        </a:solidFill>
        <a:effectLst/>
      </p:bgPr>
    </p:bg>
    <p:spTree>
      <p:nvGrpSpPr>
        <p:cNvPr id="1" name="Shape 434"/>
        <p:cNvGrpSpPr/>
        <p:nvPr/>
      </p:nvGrpSpPr>
      <p:grpSpPr>
        <a:xfrm>
          <a:off x="0" y="0"/>
          <a:ext cx="0" cy="0"/>
          <a:chOff x="0" y="0"/>
          <a:chExt cx="0" cy="0"/>
        </a:xfrm>
      </p:grpSpPr>
      <p:sp>
        <p:nvSpPr>
          <p:cNvPr id="435" name="Google Shape;435;p36"/>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436" name="Google Shape;436;p3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12</a:t>
            </a:fld>
            <a:endParaRPr/>
          </a:p>
        </p:txBody>
      </p:sp>
      <p:sp>
        <p:nvSpPr>
          <p:cNvPr id="437" name="Google Shape;437;p36"/>
          <p:cNvSpPr/>
          <p:nvPr/>
        </p:nvSpPr>
        <p:spPr>
          <a:xfrm>
            <a:off x="180625" y="137213"/>
            <a:ext cx="4311000" cy="4857300"/>
          </a:xfrm>
          <a:prstGeom prst="rect">
            <a:avLst/>
          </a:prstGeom>
          <a:solidFill>
            <a:srgbClr val="F44336"/>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36"/>
          <p:cNvSpPr/>
          <p:nvPr/>
        </p:nvSpPr>
        <p:spPr>
          <a:xfrm>
            <a:off x="4652375" y="148988"/>
            <a:ext cx="4311000" cy="4857300"/>
          </a:xfrm>
          <a:prstGeom prst="rect">
            <a:avLst/>
          </a:prstGeom>
          <a:solidFill>
            <a:srgbClr val="F44336"/>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36"/>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000" dirty="0">
                <a:solidFill>
                  <a:srgbClr val="FFFFFF"/>
                </a:solidFill>
                <a:latin typeface="Barlow"/>
                <a:ea typeface="Barlow"/>
                <a:cs typeface="Barlow"/>
                <a:sym typeface="Barlow"/>
              </a:rPr>
              <a:t>Your Name</a:t>
            </a:r>
          </a:p>
        </p:txBody>
      </p:sp>
      <p:sp>
        <p:nvSpPr>
          <p:cNvPr id="440" name="Google Shape;440;p36"/>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36"/>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pic>
        <p:nvPicPr>
          <p:cNvPr id="442" name="Google Shape;442;p36"/>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443" name="Google Shape;443;p36"/>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44" name="Google Shape;444;p36"/>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45" name="Google Shape;445;p36"/>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46" name="Google Shape;446;p36"/>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47" name="Google Shape;447;p36"/>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448" name="Google Shape;448;p36"/>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latin typeface="Barlow"/>
                <a:ea typeface="Barlow"/>
                <a:cs typeface="Barlow"/>
                <a:sym typeface="Barlow"/>
              </a:rPr>
              <a:t>Online Participatory Design</a:t>
            </a:r>
            <a:endParaRPr sz="3000">
              <a:latin typeface="Barlow"/>
              <a:ea typeface="Barlow"/>
              <a:cs typeface="Barlow"/>
              <a:sym typeface="Barlow"/>
            </a:endParaRPr>
          </a:p>
        </p:txBody>
      </p:sp>
      <p:pic>
        <p:nvPicPr>
          <p:cNvPr id="449" name="Google Shape;449;p36"/>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115"/>
        <p:cNvGrpSpPr/>
        <p:nvPr/>
      </p:nvGrpSpPr>
      <p:grpSpPr>
        <a:xfrm>
          <a:off x="0" y="0"/>
          <a:ext cx="0" cy="0"/>
          <a:chOff x="0" y="0"/>
          <a:chExt cx="0" cy="0"/>
        </a:xfrm>
      </p:grpSpPr>
      <p:sp>
        <p:nvSpPr>
          <p:cNvPr id="116" name="Google Shape;116;p18"/>
          <p:cNvSpPr txBox="1">
            <a:spLocks noGrp="1"/>
          </p:cNvSpPr>
          <p:nvPr>
            <p:ph type="body" idx="1"/>
          </p:nvPr>
        </p:nvSpPr>
        <p:spPr>
          <a:xfrm>
            <a:off x="840999" y="1578025"/>
            <a:ext cx="5951700" cy="24333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a:t>Description</a:t>
            </a:r>
            <a:endParaRPr b="1"/>
          </a:p>
          <a:p>
            <a:pPr marL="0" lvl="0" indent="0" algn="l" rtl="0">
              <a:spcBef>
                <a:spcPts val="600"/>
              </a:spcBef>
              <a:spcAft>
                <a:spcPts val="0"/>
              </a:spcAft>
              <a:buNone/>
            </a:pPr>
            <a:r>
              <a:rPr lang="en"/>
              <a:t>Today, we will be working in Google Slides to create trading cards. </a:t>
            </a:r>
            <a:endParaRPr/>
          </a:p>
          <a:p>
            <a:pPr marL="0" lvl="0" indent="0" algn="l" rtl="0">
              <a:spcBef>
                <a:spcPts val="600"/>
              </a:spcBef>
              <a:spcAft>
                <a:spcPts val="0"/>
              </a:spcAft>
              <a:buNone/>
            </a:pPr>
            <a:endParaRPr/>
          </a:p>
          <a:p>
            <a:pPr marL="0" lvl="0" indent="0" algn="l" rtl="0">
              <a:spcBef>
                <a:spcPts val="600"/>
              </a:spcBef>
              <a:spcAft>
                <a:spcPts val="0"/>
              </a:spcAft>
              <a:buNone/>
            </a:pPr>
            <a:r>
              <a:rPr lang="en"/>
              <a:t>Fill in your pronouns (if desired), department, some hobbies, your “superpower,” any future ambitions, and a short bio.</a:t>
            </a:r>
            <a:endParaRPr/>
          </a:p>
        </p:txBody>
      </p:sp>
      <p:sp>
        <p:nvSpPr>
          <p:cNvPr id="117" name="Google Shape;117;p18"/>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MAKE A </a:t>
            </a:r>
            <a:r>
              <a:rPr lang="en">
                <a:solidFill>
                  <a:srgbClr val="E91E63"/>
                </a:solidFill>
              </a:rPr>
              <a:t>TRADING </a:t>
            </a:r>
            <a:r>
              <a:rPr lang="en"/>
              <a:t>CARD </a:t>
            </a:r>
            <a:endParaRPr/>
          </a:p>
        </p:txBody>
      </p:sp>
      <p:sp>
        <p:nvSpPr>
          <p:cNvPr id="118" name="Google Shape;118;p18"/>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123"/>
        <p:cNvGrpSpPr/>
        <p:nvPr/>
      </p:nvGrpSpPr>
      <p:grpSpPr>
        <a:xfrm>
          <a:off x="0" y="0"/>
          <a:ext cx="0" cy="0"/>
          <a:chOff x="0" y="0"/>
          <a:chExt cx="0" cy="0"/>
        </a:xfrm>
      </p:grpSpPr>
      <p:sp>
        <p:nvSpPr>
          <p:cNvPr id="124" name="Google Shape;124;p19"/>
          <p:cNvSpPr txBox="1">
            <a:spLocks noGrp="1"/>
          </p:cNvSpPr>
          <p:nvPr>
            <p:ph type="body" idx="1"/>
          </p:nvPr>
        </p:nvSpPr>
        <p:spPr>
          <a:xfrm>
            <a:off x="840999" y="1578025"/>
            <a:ext cx="5951700" cy="24333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a:t>Instructions</a:t>
            </a:r>
            <a:endParaRPr b="1"/>
          </a:p>
          <a:p>
            <a:pPr marL="457200" lvl="0" indent="-317500" algn="l" rtl="0">
              <a:spcBef>
                <a:spcPts val="600"/>
              </a:spcBef>
              <a:spcAft>
                <a:spcPts val="0"/>
              </a:spcAft>
              <a:buSzPts val="1400"/>
              <a:buChar char="▸"/>
            </a:pPr>
            <a:r>
              <a:rPr lang="en" sz="1400"/>
              <a:t>Use the instructions on the trading cards to:</a:t>
            </a:r>
            <a:endParaRPr sz="1400"/>
          </a:p>
          <a:p>
            <a:pPr marL="914400" lvl="1" indent="-317500" algn="l" rtl="0">
              <a:spcBef>
                <a:spcPts val="0"/>
              </a:spcBef>
              <a:spcAft>
                <a:spcPts val="0"/>
              </a:spcAft>
              <a:buSzPts val="1400"/>
              <a:buChar char="▹"/>
            </a:pPr>
            <a:r>
              <a:rPr lang="en" sz="1400"/>
              <a:t>Replace an image with a photo of you or something that represents you.</a:t>
            </a:r>
            <a:endParaRPr sz="1400"/>
          </a:p>
          <a:p>
            <a:pPr marL="914400" lvl="1" indent="-317500" algn="l" rtl="0">
              <a:spcBef>
                <a:spcPts val="0"/>
              </a:spcBef>
              <a:spcAft>
                <a:spcPts val="0"/>
              </a:spcAft>
              <a:buSzPts val="1400"/>
              <a:buChar char="▹"/>
            </a:pPr>
            <a:r>
              <a:rPr lang="en" sz="1400"/>
              <a:t>You will do this on the “back” of your trading card as well with a smaller image.</a:t>
            </a:r>
            <a:endParaRPr sz="1400"/>
          </a:p>
          <a:p>
            <a:pPr marL="914400" lvl="1" indent="-317500" algn="l" rtl="0">
              <a:spcBef>
                <a:spcPts val="0"/>
              </a:spcBef>
              <a:spcAft>
                <a:spcPts val="0"/>
              </a:spcAft>
              <a:buSzPts val="1400"/>
              <a:buChar char="▹"/>
            </a:pPr>
            <a:r>
              <a:rPr lang="en" sz="1400"/>
              <a:t>To replace an image, click on the image and find the </a:t>
            </a:r>
            <a:r>
              <a:rPr lang="en" sz="1400" b="1"/>
              <a:t>Replace Image </a:t>
            </a:r>
            <a:r>
              <a:rPr lang="en" sz="1400"/>
              <a:t>option in the toolbar. You can upload an image, search the web for an image, use an image already uploaded to your Google Drive or Google Photos account, insert an image via URL, or use your webcam to capture a new image.</a:t>
            </a:r>
            <a:endParaRPr sz="1400"/>
          </a:p>
          <a:p>
            <a:pPr marL="914400" lvl="1" indent="-317500" algn="l" rtl="0">
              <a:spcBef>
                <a:spcPts val="0"/>
              </a:spcBef>
              <a:spcAft>
                <a:spcPts val="0"/>
              </a:spcAft>
              <a:buSzPts val="1400"/>
              <a:buChar char="▹"/>
            </a:pPr>
            <a:r>
              <a:rPr lang="en" sz="1400"/>
              <a:t>Change your name where appropriate.</a:t>
            </a:r>
            <a:endParaRPr sz="1400"/>
          </a:p>
          <a:p>
            <a:pPr marL="914400" lvl="1" indent="-317500" algn="l" rtl="0">
              <a:spcBef>
                <a:spcPts val="0"/>
              </a:spcBef>
              <a:spcAft>
                <a:spcPts val="0"/>
              </a:spcAft>
              <a:buSzPts val="1400"/>
              <a:buChar char="▹"/>
            </a:pPr>
            <a:r>
              <a:rPr lang="en" sz="1400"/>
              <a:t>Fill out the text for each prompt.</a:t>
            </a:r>
            <a:endParaRPr sz="1400"/>
          </a:p>
          <a:p>
            <a:pPr marL="0" lvl="0" indent="0" algn="l" rtl="0">
              <a:spcBef>
                <a:spcPts val="600"/>
              </a:spcBef>
              <a:spcAft>
                <a:spcPts val="0"/>
              </a:spcAft>
              <a:buNone/>
            </a:pPr>
            <a:endParaRPr/>
          </a:p>
          <a:p>
            <a:pPr marL="0" lvl="0" indent="0" algn="l" rtl="0">
              <a:spcBef>
                <a:spcPts val="600"/>
              </a:spcBef>
              <a:spcAft>
                <a:spcPts val="0"/>
              </a:spcAft>
              <a:buNone/>
            </a:pPr>
            <a:endParaRPr/>
          </a:p>
        </p:txBody>
      </p:sp>
      <p:sp>
        <p:nvSpPr>
          <p:cNvPr id="125" name="Google Shape;125;p19"/>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MAKE A </a:t>
            </a:r>
            <a:r>
              <a:rPr lang="en">
                <a:solidFill>
                  <a:schemeClr val="accent4"/>
                </a:solidFill>
              </a:rPr>
              <a:t>TRADING </a:t>
            </a:r>
            <a:r>
              <a:rPr lang="en"/>
              <a:t>CARD </a:t>
            </a:r>
            <a:endParaRPr/>
          </a:p>
        </p:txBody>
      </p:sp>
      <p:sp>
        <p:nvSpPr>
          <p:cNvPr id="126" name="Google Shape;126;p19"/>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
        <p:nvSpPr>
          <p:cNvPr id="128" name="Google Shape;128;p19"/>
          <p:cNvSpPr txBox="1"/>
          <p:nvPr/>
        </p:nvSpPr>
        <p:spPr>
          <a:xfrm>
            <a:off x="0" y="0"/>
            <a:ext cx="3000000" cy="300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73AB7"/>
        </a:solidFill>
        <a:effectLst/>
      </p:bgPr>
    </p:bg>
    <p:spTree>
      <p:nvGrpSpPr>
        <p:cNvPr id="1" name="Shape 132"/>
        <p:cNvGrpSpPr/>
        <p:nvPr/>
      </p:nvGrpSpPr>
      <p:grpSpPr>
        <a:xfrm>
          <a:off x="0" y="0"/>
          <a:ext cx="0" cy="0"/>
          <a:chOff x="0" y="0"/>
          <a:chExt cx="0" cy="0"/>
        </a:xfrm>
      </p:grpSpPr>
      <p:sp>
        <p:nvSpPr>
          <p:cNvPr id="133" name="Google Shape;133;p20"/>
          <p:cNvSpPr/>
          <p:nvPr/>
        </p:nvSpPr>
        <p:spPr>
          <a:xfrm>
            <a:off x="180625" y="137213"/>
            <a:ext cx="4311000" cy="4857300"/>
          </a:xfrm>
          <a:prstGeom prst="rect">
            <a:avLst/>
          </a:prstGeom>
          <a:solidFill>
            <a:srgbClr val="673AB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0"/>
          <p:cNvSpPr/>
          <p:nvPr/>
        </p:nvSpPr>
        <p:spPr>
          <a:xfrm>
            <a:off x="4652375" y="148988"/>
            <a:ext cx="4311000" cy="4857300"/>
          </a:xfrm>
          <a:prstGeom prst="rect">
            <a:avLst/>
          </a:prstGeom>
          <a:solidFill>
            <a:srgbClr val="673AB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0"/>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FFFFFF"/>
                </a:solidFill>
                <a:latin typeface="Barlow"/>
                <a:ea typeface="Barlow"/>
                <a:cs typeface="Barlow"/>
                <a:sym typeface="Barlow"/>
              </a:rPr>
              <a:t>Your Name</a:t>
            </a:r>
            <a:endParaRPr sz="3000">
              <a:solidFill>
                <a:srgbClr val="FFFFFF"/>
              </a:solidFill>
              <a:latin typeface="Barlow"/>
              <a:ea typeface="Barlow"/>
              <a:cs typeface="Barlow"/>
              <a:sym typeface="Barlow"/>
            </a:endParaRPr>
          </a:p>
        </p:txBody>
      </p:sp>
      <p:sp>
        <p:nvSpPr>
          <p:cNvPr id="136" name="Google Shape;136;p20"/>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0"/>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r>
              <a:rPr lang="en" i="1">
                <a:solidFill>
                  <a:schemeClr val="lt1"/>
                </a:solidFill>
                <a:latin typeface="Encode Sans"/>
                <a:ea typeface="Encode Sans"/>
                <a:cs typeface="Encode Sans"/>
                <a:sym typeface="Encode Sans"/>
              </a:rPr>
              <a:t>text</a:t>
            </a:r>
            <a:endParaRPr i="1">
              <a:solidFill>
                <a:srgbClr val="FFFFFF"/>
              </a:solidFill>
              <a:latin typeface="Encode Sans"/>
              <a:ea typeface="Encode Sans"/>
              <a:cs typeface="Encode Sans"/>
              <a:sym typeface="Encode Sans"/>
            </a:endParaRPr>
          </a:p>
        </p:txBody>
      </p:sp>
      <p:pic>
        <p:nvPicPr>
          <p:cNvPr id="138" name="Google Shape;138;p20"/>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139" name="Google Shape;139;p20"/>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r>
              <a:rPr lang="en" i="1">
                <a:solidFill>
                  <a:srgbClr val="FFFFFF"/>
                </a:solidFill>
                <a:latin typeface="Encode Sans"/>
                <a:ea typeface="Encode Sans"/>
                <a:cs typeface="Encode Sans"/>
                <a:sym typeface="Encode Sans"/>
              </a:rPr>
              <a:t>text</a:t>
            </a:r>
            <a:endParaRPr i="1">
              <a:solidFill>
                <a:srgbClr val="FFFFFF"/>
              </a:solidFill>
              <a:latin typeface="Encode Sans"/>
              <a:ea typeface="Encode Sans"/>
              <a:cs typeface="Encode Sans"/>
              <a:sym typeface="Encode Sans"/>
            </a:endParaRPr>
          </a:p>
        </p:txBody>
      </p:sp>
      <p:sp>
        <p:nvSpPr>
          <p:cNvPr id="140" name="Google Shape;140;p20"/>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r>
              <a:rPr lang="en" i="1">
                <a:solidFill>
                  <a:schemeClr val="lt1"/>
                </a:solidFill>
                <a:latin typeface="Encode Sans"/>
                <a:ea typeface="Encode Sans"/>
                <a:cs typeface="Encode Sans"/>
                <a:sym typeface="Encode Sans"/>
              </a:rPr>
              <a:t>text</a:t>
            </a:r>
            <a:endParaRPr>
              <a:solidFill>
                <a:srgbClr val="FFFFFF"/>
              </a:solidFill>
              <a:latin typeface="Encode Sans"/>
              <a:ea typeface="Encode Sans"/>
              <a:cs typeface="Encode Sans"/>
              <a:sym typeface="Encode Sans"/>
            </a:endParaRPr>
          </a:p>
        </p:txBody>
      </p:sp>
      <p:sp>
        <p:nvSpPr>
          <p:cNvPr id="141" name="Google Shape;141;p20"/>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r>
              <a:rPr lang="en" i="1">
                <a:solidFill>
                  <a:schemeClr val="lt1"/>
                </a:solidFill>
                <a:latin typeface="Encode Sans"/>
                <a:ea typeface="Encode Sans"/>
                <a:cs typeface="Encode Sans"/>
                <a:sym typeface="Encode Sans"/>
              </a:rPr>
              <a:t>text</a:t>
            </a:r>
            <a:endParaRPr>
              <a:solidFill>
                <a:srgbClr val="FFFFFF"/>
              </a:solidFill>
              <a:latin typeface="Encode Sans"/>
              <a:ea typeface="Encode Sans"/>
              <a:cs typeface="Encode Sans"/>
              <a:sym typeface="Encode Sans"/>
            </a:endParaRPr>
          </a:p>
        </p:txBody>
      </p:sp>
      <p:sp>
        <p:nvSpPr>
          <p:cNvPr id="142" name="Google Shape;142;p20"/>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r>
              <a:rPr lang="en" i="1">
                <a:solidFill>
                  <a:schemeClr val="lt1"/>
                </a:solidFill>
                <a:latin typeface="Encode Sans"/>
                <a:ea typeface="Encode Sans"/>
                <a:cs typeface="Encode Sans"/>
                <a:sym typeface="Encode Sans"/>
              </a:rPr>
              <a:t>text</a:t>
            </a:r>
            <a:endParaRPr>
              <a:solidFill>
                <a:srgbClr val="FFFFFF"/>
              </a:solidFill>
              <a:latin typeface="Encode Sans"/>
              <a:ea typeface="Encode Sans"/>
              <a:cs typeface="Encode Sans"/>
              <a:sym typeface="Encode Sans"/>
            </a:endParaRPr>
          </a:p>
        </p:txBody>
      </p:sp>
      <p:sp>
        <p:nvSpPr>
          <p:cNvPr id="143" name="Google Shape;143;p20"/>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r>
              <a:rPr lang="en" i="1">
                <a:solidFill>
                  <a:schemeClr val="lt1"/>
                </a:solidFill>
                <a:latin typeface="Encode Sans"/>
                <a:ea typeface="Encode Sans"/>
                <a:cs typeface="Encode Sans"/>
                <a:sym typeface="Encode Sans"/>
              </a:rPr>
              <a:t>text</a:t>
            </a:r>
            <a:endParaRPr>
              <a:solidFill>
                <a:srgbClr val="FFFFFF"/>
              </a:solidFill>
              <a:latin typeface="Encode Sans"/>
              <a:ea typeface="Encode Sans"/>
              <a:cs typeface="Encode Sans"/>
              <a:sym typeface="Encode Sans"/>
            </a:endParaRPr>
          </a:p>
        </p:txBody>
      </p:sp>
      <p:sp>
        <p:nvSpPr>
          <p:cNvPr id="144" name="Google Shape;144;p20"/>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FFFFFF"/>
                </a:solidFill>
                <a:latin typeface="Barlow"/>
                <a:ea typeface="Barlow"/>
                <a:cs typeface="Barlow"/>
                <a:sym typeface="Barlow"/>
              </a:rPr>
              <a:t>Online Participatory Design</a:t>
            </a:r>
            <a:endParaRPr sz="3000">
              <a:solidFill>
                <a:srgbClr val="FFFFFF"/>
              </a:solidFill>
              <a:latin typeface="Barlow"/>
              <a:ea typeface="Barlow"/>
              <a:cs typeface="Barlow"/>
              <a:sym typeface="Barlow"/>
            </a:endParaRPr>
          </a:p>
        </p:txBody>
      </p:sp>
      <p:pic>
        <p:nvPicPr>
          <p:cNvPr id="145" name="Google Shape;145;p20"/>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73AB7"/>
        </a:solidFill>
        <a:effectLst/>
      </p:bgPr>
    </p:bg>
    <p:spTree>
      <p:nvGrpSpPr>
        <p:cNvPr id="1" name="Shape 149"/>
        <p:cNvGrpSpPr/>
        <p:nvPr/>
      </p:nvGrpSpPr>
      <p:grpSpPr>
        <a:xfrm>
          <a:off x="0" y="0"/>
          <a:ext cx="0" cy="0"/>
          <a:chOff x="0" y="0"/>
          <a:chExt cx="0" cy="0"/>
        </a:xfrm>
      </p:grpSpPr>
      <p:sp>
        <p:nvSpPr>
          <p:cNvPr id="150" name="Google Shape;150;p21"/>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ACTIVITY </a:t>
            </a:r>
            <a:r>
              <a:rPr lang="en">
                <a:solidFill>
                  <a:srgbClr val="673AB7"/>
                </a:solidFill>
              </a:rPr>
              <a:t>EXAMPLE</a:t>
            </a:r>
            <a:r>
              <a:rPr lang="en"/>
              <a:t> </a:t>
            </a:r>
            <a:endParaRPr/>
          </a:p>
        </p:txBody>
      </p:sp>
      <p:sp>
        <p:nvSpPr>
          <p:cNvPr id="151" name="Google Shape;151;p2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sp>
        <p:nvSpPr>
          <p:cNvPr id="152" name="Google Shape;152;p21"/>
          <p:cNvSpPr/>
          <p:nvPr/>
        </p:nvSpPr>
        <p:spPr>
          <a:xfrm>
            <a:off x="180625" y="137213"/>
            <a:ext cx="4311000" cy="4857300"/>
          </a:xfrm>
          <a:prstGeom prst="rect">
            <a:avLst/>
          </a:prstGeom>
          <a:solidFill>
            <a:srgbClr val="673AB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153" name="Google Shape;153;p21"/>
          <p:cNvSpPr/>
          <p:nvPr/>
        </p:nvSpPr>
        <p:spPr>
          <a:xfrm>
            <a:off x="4652375" y="148988"/>
            <a:ext cx="4311000" cy="4857300"/>
          </a:xfrm>
          <a:prstGeom prst="rect">
            <a:avLst/>
          </a:prstGeom>
          <a:solidFill>
            <a:srgbClr val="673AB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154" name="Google Shape;154;p21"/>
          <p:cNvSpPr txBox="1"/>
          <p:nvPr/>
        </p:nvSpPr>
        <p:spPr>
          <a:xfrm>
            <a:off x="4743400" y="261725"/>
            <a:ext cx="3096900" cy="39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 sz="3000">
                <a:solidFill>
                  <a:srgbClr val="FFFFFF"/>
                </a:solidFill>
                <a:latin typeface="Barlow"/>
                <a:ea typeface="Barlow"/>
                <a:cs typeface="Barlow"/>
                <a:sym typeface="Barlow"/>
              </a:rPr>
              <a:t>Ian</a:t>
            </a:r>
            <a:r>
              <a:rPr lang="en" sz="3000">
                <a:solidFill>
                  <a:srgbClr val="FFFFFF"/>
                </a:solidFill>
                <a:latin typeface="Encode Sans"/>
                <a:ea typeface="Encode Sans"/>
                <a:cs typeface="Encode Sans"/>
                <a:sym typeface="Encode Sans"/>
              </a:rPr>
              <a:t> </a:t>
            </a:r>
            <a:r>
              <a:rPr lang="en" sz="3000">
                <a:solidFill>
                  <a:srgbClr val="FFFFFF"/>
                </a:solidFill>
                <a:latin typeface="Barlow"/>
                <a:ea typeface="Barlow"/>
                <a:cs typeface="Barlow"/>
                <a:sym typeface="Barlow"/>
              </a:rPr>
              <a:t>Malcolm</a:t>
            </a:r>
            <a:endParaRPr sz="3000">
              <a:solidFill>
                <a:srgbClr val="FFFFFF"/>
              </a:solidFill>
              <a:latin typeface="Encode Sans"/>
              <a:ea typeface="Encode Sans"/>
              <a:cs typeface="Encode Sans"/>
              <a:sym typeface="Encode Sans"/>
            </a:endParaRPr>
          </a:p>
        </p:txBody>
      </p:sp>
      <p:sp>
        <p:nvSpPr>
          <p:cNvPr id="155" name="Google Shape;155;p21"/>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156" name="Google Shape;156;p21"/>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he/him/his </a:t>
            </a:r>
            <a:endParaRPr>
              <a:solidFill>
                <a:srgbClr val="FFFFFF"/>
              </a:solidFill>
              <a:latin typeface="Encode Sans"/>
              <a:ea typeface="Encode Sans"/>
              <a:cs typeface="Encode Sans"/>
              <a:sym typeface="Encode Sans"/>
            </a:endParaRPr>
          </a:p>
        </p:txBody>
      </p:sp>
      <p:pic>
        <p:nvPicPr>
          <p:cNvPr id="157" name="Google Shape;157;p21"/>
          <p:cNvPicPr preferRelativeResize="0"/>
          <p:nvPr/>
        </p:nvPicPr>
        <p:blipFill rotWithShape="1">
          <a:blip r:embed="rId3">
            <a:alphaModFix/>
          </a:blip>
          <a:srcRect r="33805"/>
          <a:stretch/>
        </p:blipFill>
        <p:spPr>
          <a:xfrm flipH="1">
            <a:off x="776300" y="143100"/>
            <a:ext cx="3699900" cy="4857300"/>
          </a:xfrm>
          <a:prstGeom prst="round1Rect">
            <a:avLst>
              <a:gd name="adj" fmla="val 16667"/>
            </a:avLst>
          </a:prstGeom>
          <a:noFill/>
          <a:ln>
            <a:noFill/>
          </a:ln>
        </p:spPr>
      </p:pic>
      <p:sp>
        <p:nvSpPr>
          <p:cNvPr id="158" name="Google Shape;158;p21"/>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rPr>
              <a:t>Department:</a:t>
            </a:r>
            <a:r>
              <a:rPr lang="en">
                <a:solidFill>
                  <a:srgbClr val="FFFFFF"/>
                </a:solidFill>
              </a:rPr>
              <a:t> mathematics</a:t>
            </a:r>
            <a:endParaRPr>
              <a:solidFill>
                <a:srgbClr val="FFFFFF"/>
              </a:solidFill>
            </a:endParaRPr>
          </a:p>
        </p:txBody>
      </p:sp>
      <p:sp>
        <p:nvSpPr>
          <p:cNvPr id="159" name="Google Shape;159;p21"/>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theme parks, chaos theory</a:t>
            </a:r>
            <a:endParaRPr>
              <a:solidFill>
                <a:srgbClr val="FFFFFF"/>
              </a:solidFill>
              <a:latin typeface="Encode Sans"/>
              <a:ea typeface="Encode Sans"/>
              <a:cs typeface="Encode Sans"/>
              <a:sym typeface="Encode Sans"/>
            </a:endParaRPr>
          </a:p>
        </p:txBody>
      </p:sp>
      <p:sp>
        <p:nvSpPr>
          <p:cNvPr id="160" name="Google Shape;160;p21"/>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helping life, uh, find a way </a:t>
            </a:r>
            <a:endParaRPr>
              <a:solidFill>
                <a:srgbClr val="FFFFFF"/>
              </a:solidFill>
              <a:latin typeface="Encode Sans"/>
              <a:ea typeface="Encode Sans"/>
              <a:cs typeface="Encode Sans"/>
              <a:sym typeface="Encode Sans"/>
            </a:endParaRPr>
          </a:p>
        </p:txBody>
      </p:sp>
      <p:sp>
        <p:nvSpPr>
          <p:cNvPr id="161" name="Google Shape;161;p21"/>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always being correct</a:t>
            </a:r>
            <a:endParaRPr>
              <a:solidFill>
                <a:srgbClr val="FFFFFF"/>
              </a:solidFill>
              <a:latin typeface="Encode Sans"/>
              <a:ea typeface="Encode Sans"/>
              <a:cs typeface="Encode Sans"/>
              <a:sym typeface="Encode Sans"/>
            </a:endParaRPr>
          </a:p>
        </p:txBody>
      </p:sp>
      <p:sp>
        <p:nvSpPr>
          <p:cNvPr id="162" name="Google Shape;162;p21"/>
          <p:cNvSpPr txBox="1"/>
          <p:nvPr/>
        </p:nvSpPr>
        <p:spPr>
          <a:xfrm>
            <a:off x="4743400" y="31260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I am a mathematician by trade and enjoy commentating on life as it happens. While I might appear sarcastic and arrogant at times, I’m pretty down to earth and often “the voice of reason” among my friends.</a:t>
            </a:r>
            <a:endParaRPr>
              <a:solidFill>
                <a:srgbClr val="FFFFFF"/>
              </a:solidFill>
              <a:latin typeface="Encode Sans"/>
              <a:ea typeface="Encode Sans"/>
              <a:cs typeface="Encode Sans"/>
              <a:sym typeface="Encode Sans"/>
            </a:endParaRPr>
          </a:p>
        </p:txBody>
      </p:sp>
      <p:pic>
        <p:nvPicPr>
          <p:cNvPr id="163" name="Google Shape;163;p21"/>
          <p:cNvPicPr preferRelativeResize="0"/>
          <p:nvPr/>
        </p:nvPicPr>
        <p:blipFill rotWithShape="1">
          <a:blip r:embed="rId4">
            <a:alphaModFix/>
          </a:blip>
          <a:srcRect l="37004" t="4775" r="29293" b="30162"/>
          <a:stretch/>
        </p:blipFill>
        <p:spPr>
          <a:xfrm>
            <a:off x="7489086" y="261626"/>
            <a:ext cx="1346700" cy="1299600"/>
          </a:xfrm>
          <a:prstGeom prst="ellipse">
            <a:avLst/>
          </a:prstGeom>
          <a:noFill/>
          <a:ln>
            <a:noFill/>
          </a:ln>
        </p:spPr>
      </p:pic>
      <p:sp>
        <p:nvSpPr>
          <p:cNvPr id="164" name="Google Shape;164;p21"/>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FFFFFF"/>
                </a:solidFill>
                <a:latin typeface="Barlow"/>
                <a:ea typeface="Barlow"/>
                <a:cs typeface="Barlow"/>
                <a:sym typeface="Barlow"/>
              </a:rPr>
              <a:t>Online Participatory Design</a:t>
            </a:r>
            <a:endParaRPr sz="3000">
              <a:solidFill>
                <a:srgbClr val="FFFFFF"/>
              </a:solidFill>
              <a:latin typeface="Barlow"/>
              <a:ea typeface="Barlow"/>
              <a:cs typeface="Barlow"/>
              <a:sym typeface="Barlow"/>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196F3"/>
        </a:solidFill>
        <a:effectLst/>
      </p:bgPr>
    </p:bg>
    <p:spTree>
      <p:nvGrpSpPr>
        <p:cNvPr id="1" name="Shape 187"/>
        <p:cNvGrpSpPr/>
        <p:nvPr/>
      </p:nvGrpSpPr>
      <p:grpSpPr>
        <a:xfrm>
          <a:off x="0" y="0"/>
          <a:ext cx="0" cy="0"/>
          <a:chOff x="0" y="0"/>
          <a:chExt cx="0" cy="0"/>
        </a:xfrm>
      </p:grpSpPr>
      <p:sp>
        <p:nvSpPr>
          <p:cNvPr id="188" name="Google Shape;188;p23"/>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189" name="Google Shape;189;p2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
        <p:nvSpPr>
          <p:cNvPr id="190" name="Google Shape;190;p23"/>
          <p:cNvSpPr/>
          <p:nvPr/>
        </p:nvSpPr>
        <p:spPr>
          <a:xfrm>
            <a:off x="180625" y="137213"/>
            <a:ext cx="4311000" cy="4857300"/>
          </a:xfrm>
          <a:prstGeom prst="rect">
            <a:avLst/>
          </a:prstGeom>
          <a:solidFill>
            <a:srgbClr val="2196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3"/>
          <p:cNvSpPr/>
          <p:nvPr/>
        </p:nvSpPr>
        <p:spPr>
          <a:xfrm>
            <a:off x="4652375" y="148988"/>
            <a:ext cx="4311000" cy="4857300"/>
          </a:xfrm>
          <a:prstGeom prst="rect">
            <a:avLst/>
          </a:prstGeom>
          <a:solidFill>
            <a:srgbClr val="2196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3"/>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dirty="0">
                <a:solidFill>
                  <a:srgbClr val="FFFFFF"/>
                </a:solidFill>
                <a:latin typeface="Barlow"/>
                <a:ea typeface="Barlow"/>
                <a:cs typeface="Barlow"/>
                <a:sym typeface="Barlow"/>
              </a:rPr>
              <a:t>Your Name</a:t>
            </a:r>
            <a:endParaRPr sz="3000" dirty="0">
              <a:solidFill>
                <a:srgbClr val="FFFFFF"/>
              </a:solidFill>
              <a:latin typeface="Barlow"/>
              <a:ea typeface="Barlow"/>
              <a:cs typeface="Barlow"/>
              <a:sym typeface="Barlow"/>
            </a:endParaRPr>
          </a:p>
        </p:txBody>
      </p:sp>
      <p:sp>
        <p:nvSpPr>
          <p:cNvPr id="193" name="Google Shape;193;p23"/>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3"/>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pic>
        <p:nvPicPr>
          <p:cNvPr id="195" name="Google Shape;195;p23"/>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196" name="Google Shape;196;p23"/>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197" name="Google Shape;197;p23"/>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198" name="Google Shape;198;p23"/>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199" name="Google Shape;199;p23"/>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200" name="Google Shape;200;p23"/>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201" name="Google Shape;201;p23"/>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FFFFFF"/>
                </a:solidFill>
                <a:latin typeface="Barlow"/>
                <a:ea typeface="Barlow"/>
                <a:cs typeface="Barlow"/>
                <a:sym typeface="Barlow"/>
              </a:rPr>
              <a:t>Online Participatory Design</a:t>
            </a:r>
            <a:endParaRPr sz="3000">
              <a:solidFill>
                <a:srgbClr val="FFFFFF"/>
              </a:solidFill>
              <a:latin typeface="Barlow"/>
              <a:ea typeface="Barlow"/>
              <a:cs typeface="Barlow"/>
              <a:sym typeface="Barlow"/>
            </a:endParaRPr>
          </a:p>
        </p:txBody>
      </p:sp>
      <p:pic>
        <p:nvPicPr>
          <p:cNvPr id="202" name="Google Shape;202;p23"/>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07D8B"/>
        </a:solidFill>
        <a:effectLst/>
      </p:bgPr>
    </p:bg>
    <p:spTree>
      <p:nvGrpSpPr>
        <p:cNvPr id="1" name="Shape 339"/>
        <p:cNvGrpSpPr/>
        <p:nvPr/>
      </p:nvGrpSpPr>
      <p:grpSpPr>
        <a:xfrm>
          <a:off x="0" y="0"/>
          <a:ext cx="0" cy="0"/>
          <a:chOff x="0" y="0"/>
          <a:chExt cx="0" cy="0"/>
        </a:xfrm>
      </p:grpSpPr>
      <p:sp>
        <p:nvSpPr>
          <p:cNvPr id="340" name="Google Shape;340;p31"/>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341" name="Google Shape;341;p3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
        <p:nvSpPr>
          <p:cNvPr id="342" name="Google Shape;342;p31"/>
          <p:cNvSpPr/>
          <p:nvPr/>
        </p:nvSpPr>
        <p:spPr>
          <a:xfrm>
            <a:off x="180625" y="137213"/>
            <a:ext cx="4311000" cy="4857300"/>
          </a:xfrm>
          <a:prstGeom prst="rect">
            <a:avLst/>
          </a:prstGeom>
          <a:solidFill>
            <a:srgbClr val="607D8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1"/>
          <p:cNvSpPr/>
          <p:nvPr/>
        </p:nvSpPr>
        <p:spPr>
          <a:xfrm>
            <a:off x="4652375" y="148988"/>
            <a:ext cx="4311000" cy="4857300"/>
          </a:xfrm>
          <a:prstGeom prst="rect">
            <a:avLst/>
          </a:prstGeom>
          <a:solidFill>
            <a:srgbClr val="607D8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31"/>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dirty="0">
                <a:solidFill>
                  <a:srgbClr val="FFFFFF"/>
                </a:solidFill>
                <a:latin typeface="Barlow"/>
                <a:ea typeface="Barlow"/>
                <a:cs typeface="Barlow"/>
                <a:sym typeface="Barlow"/>
              </a:rPr>
              <a:t>Your Name</a:t>
            </a:r>
            <a:endParaRPr sz="3000" dirty="0">
              <a:solidFill>
                <a:srgbClr val="FFFFFF"/>
              </a:solidFill>
              <a:latin typeface="Barlow"/>
              <a:ea typeface="Barlow"/>
              <a:cs typeface="Barlow"/>
              <a:sym typeface="Barlow"/>
            </a:endParaRPr>
          </a:p>
        </p:txBody>
      </p:sp>
      <p:sp>
        <p:nvSpPr>
          <p:cNvPr id="345" name="Google Shape;345;p31"/>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1"/>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pic>
        <p:nvPicPr>
          <p:cNvPr id="347" name="Google Shape;347;p31"/>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348" name="Google Shape;348;p31"/>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49" name="Google Shape;349;p31"/>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50" name="Google Shape;350;p31"/>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51" name="Google Shape;351;p31"/>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52" name="Google Shape;352;p31"/>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53" name="Google Shape;353;p31"/>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FFFFFF"/>
                </a:solidFill>
                <a:latin typeface="Barlow"/>
                <a:ea typeface="Barlow"/>
                <a:cs typeface="Barlow"/>
                <a:sym typeface="Barlow"/>
              </a:rPr>
              <a:t>Online Participatory Design</a:t>
            </a:r>
            <a:endParaRPr sz="3000">
              <a:solidFill>
                <a:srgbClr val="FFFFFF"/>
              </a:solidFill>
              <a:latin typeface="Barlow"/>
              <a:ea typeface="Barlow"/>
              <a:cs typeface="Barlow"/>
              <a:sym typeface="Barlow"/>
            </a:endParaRPr>
          </a:p>
        </p:txBody>
      </p:sp>
      <p:pic>
        <p:nvPicPr>
          <p:cNvPr id="354" name="Google Shape;354;p31"/>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5722"/>
        </a:solidFill>
        <a:effectLst/>
      </p:bgPr>
    </p:bg>
    <p:spTree>
      <p:nvGrpSpPr>
        <p:cNvPr id="1" name="Shape 358"/>
        <p:cNvGrpSpPr/>
        <p:nvPr/>
      </p:nvGrpSpPr>
      <p:grpSpPr>
        <a:xfrm>
          <a:off x="0" y="0"/>
          <a:ext cx="0" cy="0"/>
          <a:chOff x="0" y="0"/>
          <a:chExt cx="0" cy="0"/>
        </a:xfrm>
      </p:grpSpPr>
      <p:sp>
        <p:nvSpPr>
          <p:cNvPr id="359" name="Google Shape;359;p32"/>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360" name="Google Shape;360;p3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361" name="Google Shape;361;p32"/>
          <p:cNvSpPr/>
          <p:nvPr/>
        </p:nvSpPr>
        <p:spPr>
          <a:xfrm>
            <a:off x="180625" y="137213"/>
            <a:ext cx="4311000" cy="4857300"/>
          </a:xfrm>
          <a:prstGeom prst="rect">
            <a:avLst/>
          </a:prstGeom>
          <a:solidFill>
            <a:srgbClr val="FF572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32"/>
          <p:cNvSpPr/>
          <p:nvPr/>
        </p:nvSpPr>
        <p:spPr>
          <a:xfrm>
            <a:off x="4652375" y="148988"/>
            <a:ext cx="4311000" cy="4857300"/>
          </a:xfrm>
          <a:prstGeom prst="rect">
            <a:avLst/>
          </a:prstGeom>
          <a:solidFill>
            <a:srgbClr val="FF572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32"/>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000" dirty="0">
                <a:solidFill>
                  <a:srgbClr val="FFFFFF"/>
                </a:solidFill>
                <a:latin typeface="Barlow"/>
                <a:ea typeface="Barlow"/>
                <a:cs typeface="Barlow"/>
                <a:sym typeface="Barlow"/>
              </a:rPr>
              <a:t>Your Name</a:t>
            </a:r>
          </a:p>
        </p:txBody>
      </p:sp>
      <p:sp>
        <p:nvSpPr>
          <p:cNvPr id="364" name="Google Shape;364;p32"/>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32"/>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pic>
        <p:nvPicPr>
          <p:cNvPr id="366" name="Google Shape;366;p32"/>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367" name="Google Shape;367;p32"/>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68" name="Google Shape;368;p32"/>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69" name="Google Shape;369;p32"/>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70" name="Google Shape;370;p32"/>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71" name="Google Shape;371;p32"/>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72" name="Google Shape;372;p32"/>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latin typeface="Barlow"/>
                <a:ea typeface="Barlow"/>
                <a:cs typeface="Barlow"/>
                <a:sym typeface="Barlow"/>
              </a:rPr>
              <a:t>Online Participatory Design</a:t>
            </a:r>
            <a:endParaRPr sz="3000">
              <a:latin typeface="Barlow"/>
              <a:ea typeface="Barlow"/>
              <a:cs typeface="Barlow"/>
              <a:sym typeface="Barlow"/>
            </a:endParaRPr>
          </a:p>
        </p:txBody>
      </p:sp>
      <p:pic>
        <p:nvPicPr>
          <p:cNvPr id="373" name="Google Shape;373;p32"/>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107"/>
        </a:solidFill>
        <a:effectLst/>
      </p:bgPr>
    </p:bg>
    <p:spTree>
      <p:nvGrpSpPr>
        <p:cNvPr id="1" name="Shape 377"/>
        <p:cNvGrpSpPr/>
        <p:nvPr/>
      </p:nvGrpSpPr>
      <p:grpSpPr>
        <a:xfrm>
          <a:off x="0" y="0"/>
          <a:ext cx="0" cy="0"/>
          <a:chOff x="0" y="0"/>
          <a:chExt cx="0" cy="0"/>
        </a:xfrm>
      </p:grpSpPr>
      <p:sp>
        <p:nvSpPr>
          <p:cNvPr id="378" name="Google Shape;378;p33"/>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379" name="Google Shape;379;p3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
        <p:nvSpPr>
          <p:cNvPr id="380" name="Google Shape;380;p33"/>
          <p:cNvSpPr/>
          <p:nvPr/>
        </p:nvSpPr>
        <p:spPr>
          <a:xfrm>
            <a:off x="180625" y="137213"/>
            <a:ext cx="4311000" cy="4857300"/>
          </a:xfrm>
          <a:prstGeom prst="rect">
            <a:avLst/>
          </a:prstGeom>
          <a:solidFill>
            <a:srgbClr val="FFC10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3"/>
          <p:cNvSpPr/>
          <p:nvPr/>
        </p:nvSpPr>
        <p:spPr>
          <a:xfrm>
            <a:off x="4652375" y="148988"/>
            <a:ext cx="4311000" cy="4857300"/>
          </a:xfrm>
          <a:prstGeom prst="rect">
            <a:avLst/>
          </a:prstGeom>
          <a:solidFill>
            <a:srgbClr val="FFC10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3"/>
          <p:cNvSpPr txBox="1"/>
          <p:nvPr/>
        </p:nvSpPr>
        <p:spPr>
          <a:xfrm>
            <a:off x="4743400" y="261725"/>
            <a:ext cx="3096900" cy="4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000" dirty="0">
                <a:solidFill>
                  <a:srgbClr val="FFFFFF"/>
                </a:solidFill>
                <a:latin typeface="Barlow"/>
                <a:ea typeface="Barlow"/>
                <a:cs typeface="Barlow"/>
                <a:sym typeface="Barlow"/>
              </a:rPr>
              <a:t>Your Name</a:t>
            </a:r>
          </a:p>
        </p:txBody>
      </p:sp>
      <p:sp>
        <p:nvSpPr>
          <p:cNvPr id="383" name="Google Shape;383;p33"/>
          <p:cNvSpPr/>
          <p:nvPr/>
        </p:nvSpPr>
        <p:spPr>
          <a:xfrm flipH="1">
            <a:off x="4652350" y="818275"/>
            <a:ext cx="3933300" cy="4176300"/>
          </a:xfrm>
          <a:prstGeom prst="snipRoundRect">
            <a:avLst>
              <a:gd name="adj1" fmla="val 50000"/>
              <a:gd name="adj2" fmla="val 11285"/>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3"/>
          <p:cNvSpPr txBox="1"/>
          <p:nvPr/>
        </p:nvSpPr>
        <p:spPr>
          <a:xfrm>
            <a:off x="4743400" y="11700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Pronouns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pic>
        <p:nvPicPr>
          <p:cNvPr id="385" name="Google Shape;385;p33"/>
          <p:cNvPicPr preferRelativeResize="0"/>
          <p:nvPr/>
        </p:nvPicPr>
        <p:blipFill rotWithShape="1">
          <a:blip r:embed="rId3">
            <a:alphaModFix/>
          </a:blip>
          <a:srcRect l="11913" r="11913"/>
          <a:stretch/>
        </p:blipFill>
        <p:spPr>
          <a:xfrm flipH="1">
            <a:off x="776300" y="143100"/>
            <a:ext cx="3699900" cy="4857300"/>
          </a:xfrm>
          <a:prstGeom prst="round1Rect">
            <a:avLst>
              <a:gd name="adj" fmla="val 16667"/>
            </a:avLst>
          </a:prstGeom>
          <a:noFill/>
          <a:ln>
            <a:noFill/>
          </a:ln>
        </p:spPr>
      </p:pic>
      <p:sp>
        <p:nvSpPr>
          <p:cNvPr id="386" name="Google Shape;386;p33"/>
          <p:cNvSpPr txBox="1"/>
          <p:nvPr/>
        </p:nvSpPr>
        <p:spPr>
          <a:xfrm>
            <a:off x="4743400" y="1561225"/>
            <a:ext cx="2493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Department</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87" name="Google Shape;387;p33"/>
          <p:cNvSpPr txBox="1"/>
          <p:nvPr/>
        </p:nvSpPr>
        <p:spPr>
          <a:xfrm>
            <a:off x="4743400" y="1952425"/>
            <a:ext cx="33492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Hobbies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88" name="Google Shape;388;p33"/>
          <p:cNvSpPr txBox="1"/>
          <p:nvPr/>
        </p:nvSpPr>
        <p:spPr>
          <a:xfrm>
            <a:off x="4743400" y="2343625"/>
            <a:ext cx="39333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Your</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superpower</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89" name="Google Shape;389;p33"/>
          <p:cNvSpPr txBox="1"/>
          <p:nvPr/>
        </p:nvSpPr>
        <p:spPr>
          <a:xfrm>
            <a:off x="4743400" y="2734825"/>
            <a:ext cx="38421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Future</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ambitions</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90" name="Google Shape;390;p33"/>
          <p:cNvSpPr txBox="1"/>
          <p:nvPr/>
        </p:nvSpPr>
        <p:spPr>
          <a:xfrm>
            <a:off x="4743400" y="3278425"/>
            <a:ext cx="36999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latin typeface="Encode Sans"/>
                <a:ea typeface="Encode Sans"/>
                <a:cs typeface="Encode Sans"/>
                <a:sym typeface="Encode Sans"/>
              </a:rPr>
              <a:t>Short</a:t>
            </a:r>
            <a:r>
              <a:rPr lang="en">
                <a:solidFill>
                  <a:srgbClr val="FFFFFF"/>
                </a:solidFill>
                <a:latin typeface="Encode Sans"/>
                <a:ea typeface="Encode Sans"/>
                <a:cs typeface="Encode Sans"/>
                <a:sym typeface="Encode Sans"/>
              </a:rPr>
              <a:t> </a:t>
            </a:r>
            <a:r>
              <a:rPr lang="en" b="1">
                <a:solidFill>
                  <a:srgbClr val="FFFFFF"/>
                </a:solidFill>
                <a:latin typeface="Encode Sans"/>
                <a:ea typeface="Encode Sans"/>
                <a:cs typeface="Encode Sans"/>
                <a:sym typeface="Encode Sans"/>
              </a:rPr>
              <a:t>bio</a:t>
            </a:r>
            <a:r>
              <a:rPr lang="en">
                <a:solidFill>
                  <a:srgbClr val="FFFFFF"/>
                </a:solidFill>
                <a:latin typeface="Encode Sans"/>
                <a:ea typeface="Encode Sans"/>
                <a:cs typeface="Encode Sans"/>
                <a:sym typeface="Encode Sans"/>
              </a:rPr>
              <a:t>: </a:t>
            </a:r>
            <a:endParaRPr>
              <a:solidFill>
                <a:srgbClr val="FFFFFF"/>
              </a:solidFill>
              <a:latin typeface="Encode Sans"/>
              <a:ea typeface="Encode Sans"/>
              <a:cs typeface="Encode Sans"/>
              <a:sym typeface="Encode Sans"/>
            </a:endParaRPr>
          </a:p>
        </p:txBody>
      </p:sp>
      <p:sp>
        <p:nvSpPr>
          <p:cNvPr id="391" name="Google Shape;391;p33"/>
          <p:cNvSpPr txBox="1"/>
          <p:nvPr/>
        </p:nvSpPr>
        <p:spPr>
          <a:xfrm rot="-5400000">
            <a:off x="-2090700" y="2356175"/>
            <a:ext cx="4808400" cy="39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a:latin typeface="Barlow"/>
                <a:ea typeface="Barlow"/>
                <a:cs typeface="Barlow"/>
                <a:sym typeface="Barlow"/>
              </a:rPr>
              <a:t>Online Participatory Design</a:t>
            </a:r>
            <a:endParaRPr sz="3000">
              <a:latin typeface="Barlow"/>
              <a:ea typeface="Barlow"/>
              <a:cs typeface="Barlow"/>
              <a:sym typeface="Barlow"/>
            </a:endParaRPr>
          </a:p>
        </p:txBody>
      </p:sp>
      <p:pic>
        <p:nvPicPr>
          <p:cNvPr id="392" name="Google Shape;392;p33"/>
          <p:cNvPicPr preferRelativeResize="0"/>
          <p:nvPr/>
        </p:nvPicPr>
        <p:blipFill rotWithShape="1">
          <a:blip r:embed="rId4">
            <a:alphaModFix/>
          </a:blip>
          <a:srcRect t="1746" b="1746"/>
          <a:stretch/>
        </p:blipFill>
        <p:spPr>
          <a:xfrm>
            <a:off x="7489086" y="261626"/>
            <a:ext cx="1346700" cy="1299600"/>
          </a:xfrm>
          <a:prstGeom prst="ellipse">
            <a:avLst/>
          </a:prstGeom>
          <a:noFill/>
          <a:ln>
            <a:noFill/>
          </a:ln>
        </p:spPr>
      </p:pic>
    </p:spTree>
  </p:cSld>
  <p:clrMapOvr>
    <a:masterClrMapping/>
  </p:clrMapOvr>
</p:sld>
</file>

<file path=ppt/theme/theme1.xml><?xml version="1.0" encoding="utf-8"?>
<a:theme xmlns:a="http://schemas.openxmlformats.org/drawingml/2006/main" name="Arviragus template">
  <a:themeElements>
    <a:clrScheme name="Custom 347">
      <a:dk1>
        <a:srgbClr val="666666"/>
      </a:dk1>
      <a:lt1>
        <a:srgbClr val="FFFFFF"/>
      </a:lt1>
      <a:dk2>
        <a:srgbClr val="999999"/>
      </a:dk2>
      <a:lt2>
        <a:srgbClr val="FFFFFF"/>
      </a:lt2>
      <a:accent1>
        <a:srgbClr val="8BC34A"/>
      </a:accent1>
      <a:accent2>
        <a:srgbClr val="00BCD4"/>
      </a:accent2>
      <a:accent3>
        <a:srgbClr val="9C27B0"/>
      </a:accent3>
      <a:accent4>
        <a:srgbClr val="E91E63"/>
      </a:accent4>
      <a:accent5>
        <a:srgbClr val="FF9800"/>
      </a:accent5>
      <a:accent6>
        <a:srgbClr val="FFEB3B"/>
      </a:accent6>
      <a:hlink>
        <a:srgbClr val="2196F3"/>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1424</Words>
  <Application>Microsoft Office PowerPoint</Application>
  <PresentationFormat>On-screen Show (16:9)</PresentationFormat>
  <Paragraphs>170</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Montserrat</vt:lpstr>
      <vt:lpstr>Barlow</vt:lpstr>
      <vt:lpstr>Karla</vt:lpstr>
      <vt:lpstr>Encode Sans</vt:lpstr>
      <vt:lpstr>Arviragus template</vt:lpstr>
      <vt:lpstr>MAKE A TRADING CARD</vt:lpstr>
      <vt:lpstr>MAKE A TRADING CARD </vt:lpstr>
      <vt:lpstr>MAKE A TRADING CARD </vt:lpstr>
      <vt:lpstr>PowerPoint Presentation</vt:lpstr>
      <vt:lpstr>ACTIVITY EXAMPLE </vt:lpstr>
      <vt:lpstr>PARTICIPANT NAME </vt:lpstr>
      <vt:lpstr>PARTICIPANT NAME </vt:lpstr>
      <vt:lpstr>PARTICIPANT NAME </vt:lpstr>
      <vt:lpstr>PARTICIPANT NAME </vt:lpstr>
      <vt:lpstr>PARTICIPANT NAME </vt:lpstr>
      <vt:lpstr>PARTICIPANT NAME </vt:lpstr>
      <vt:lpstr>PARTICIPANT NAME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A TRADING CARD</dc:title>
  <cp:lastModifiedBy>Maggie Faber</cp:lastModifiedBy>
  <cp:revision>1</cp:revision>
  <dcterms:modified xsi:type="dcterms:W3CDTF">2022-07-22T22:18:23Z</dcterms:modified>
</cp:coreProperties>
</file>