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61" r:id="rId1"/>
  </p:sldMasterIdLst>
  <p:notesMasterIdLst>
    <p:notesMasterId r:id="rId12"/>
  </p:notesMasterIdLst>
  <p:sldIdLst>
    <p:sldId id="292" r:id="rId2"/>
    <p:sldId id="293" r:id="rId3"/>
    <p:sldId id="294" r:id="rId4"/>
    <p:sldId id="295" r:id="rId5"/>
    <p:sldId id="296" r:id="rId6"/>
    <p:sldId id="297" r:id="rId7"/>
    <p:sldId id="298" r:id="rId8"/>
    <p:sldId id="299" r:id="rId9"/>
    <p:sldId id="300" r:id="rId10"/>
    <p:sldId id="305" r:id="rId11"/>
  </p:sldIdLst>
  <p:sldSz cx="9144000" cy="5143500" type="screen16x9"/>
  <p:notesSz cx="6858000" cy="9144000"/>
  <p:embeddedFontLst>
    <p:embeddedFont>
      <p:font typeface="Karla" pitchFamily="2" charset="77"/>
      <p:regular r:id="rId13"/>
      <p:bold r:id="rId14"/>
      <p:italic r:id="rId15"/>
      <p:boldItalic r:id="rId16"/>
    </p:embeddedFont>
    <p:embeddedFont>
      <p:font typeface="Montserrat" pitchFamily="2" charset="77"/>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snapToObjects="1">
      <p:cViewPr varScale="1">
        <p:scale>
          <a:sx n="161" d="100"/>
          <a:sy n="161" d="100"/>
        </p:scale>
        <p:origin x="78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4"/>
        <p:cNvGrpSpPr/>
        <p:nvPr/>
      </p:nvGrpSpPr>
      <p:grpSpPr>
        <a:xfrm>
          <a:off x="0" y="0"/>
          <a:ext cx="0" cy="0"/>
          <a:chOff x="0" y="0"/>
          <a:chExt cx="0" cy="0"/>
        </a:xfrm>
      </p:grpSpPr>
      <p:sp>
        <p:nvSpPr>
          <p:cNvPr id="465" name="Google Shape;465;g7154b0dc28_0_1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6" name="Google Shape;466;g7154b0dc28_0_1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6"/>
        <p:cNvGrpSpPr/>
        <p:nvPr/>
      </p:nvGrpSpPr>
      <p:grpSpPr>
        <a:xfrm>
          <a:off x="0" y="0"/>
          <a:ext cx="0" cy="0"/>
          <a:chOff x="0" y="0"/>
          <a:chExt cx="0" cy="0"/>
        </a:xfrm>
      </p:grpSpPr>
      <p:sp>
        <p:nvSpPr>
          <p:cNvPr id="577" name="Google Shape;577;g7154b0dc28_0_3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8" name="Google Shape;578;g7154b0dc28_0_3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1"/>
        <p:cNvGrpSpPr/>
        <p:nvPr/>
      </p:nvGrpSpPr>
      <p:grpSpPr>
        <a:xfrm>
          <a:off x="0" y="0"/>
          <a:ext cx="0" cy="0"/>
          <a:chOff x="0" y="0"/>
          <a:chExt cx="0" cy="0"/>
        </a:xfrm>
      </p:grpSpPr>
      <p:sp>
        <p:nvSpPr>
          <p:cNvPr id="472" name="Google Shape;472;g7154b0dc28_0_2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3" name="Google Shape;473;g7154b0dc28_0_2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9"/>
        <p:cNvGrpSpPr/>
        <p:nvPr/>
      </p:nvGrpSpPr>
      <p:grpSpPr>
        <a:xfrm>
          <a:off x="0" y="0"/>
          <a:ext cx="0" cy="0"/>
          <a:chOff x="0" y="0"/>
          <a:chExt cx="0" cy="0"/>
        </a:xfrm>
      </p:grpSpPr>
      <p:sp>
        <p:nvSpPr>
          <p:cNvPr id="480" name="Google Shape;480;g7154b0dc28_0_2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1" name="Google Shape;481;g7154b0dc28_0_2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7"/>
        <p:cNvGrpSpPr/>
        <p:nvPr/>
      </p:nvGrpSpPr>
      <p:grpSpPr>
        <a:xfrm>
          <a:off x="0" y="0"/>
          <a:ext cx="0" cy="0"/>
          <a:chOff x="0" y="0"/>
          <a:chExt cx="0" cy="0"/>
        </a:xfrm>
      </p:grpSpPr>
      <p:sp>
        <p:nvSpPr>
          <p:cNvPr id="488" name="Google Shape;488;g7154b0dc28_0_3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9" name="Google Shape;489;g7154b0dc28_0_3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5"/>
        <p:cNvGrpSpPr/>
        <p:nvPr/>
      </p:nvGrpSpPr>
      <p:grpSpPr>
        <a:xfrm>
          <a:off x="0" y="0"/>
          <a:ext cx="0" cy="0"/>
          <a:chOff x="0" y="0"/>
          <a:chExt cx="0" cy="0"/>
        </a:xfrm>
      </p:grpSpPr>
      <p:sp>
        <p:nvSpPr>
          <p:cNvPr id="496" name="Google Shape;496;g7154b0dc28_0_2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7" name="Google Shape;497;g7154b0dc28_0_2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2"/>
        <p:cNvGrpSpPr/>
        <p:nvPr/>
      </p:nvGrpSpPr>
      <p:grpSpPr>
        <a:xfrm>
          <a:off x="0" y="0"/>
          <a:ext cx="0" cy="0"/>
          <a:chOff x="0" y="0"/>
          <a:chExt cx="0" cy="0"/>
        </a:xfrm>
      </p:grpSpPr>
      <p:sp>
        <p:nvSpPr>
          <p:cNvPr id="503" name="Google Shape;503;g7154b0dc28_0_2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4" name="Google Shape;504;g7154b0dc28_0_2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1"/>
        <p:cNvGrpSpPr/>
        <p:nvPr/>
      </p:nvGrpSpPr>
      <p:grpSpPr>
        <a:xfrm>
          <a:off x="0" y="0"/>
          <a:ext cx="0" cy="0"/>
          <a:chOff x="0" y="0"/>
          <a:chExt cx="0" cy="0"/>
        </a:xfrm>
      </p:grpSpPr>
      <p:sp>
        <p:nvSpPr>
          <p:cNvPr id="512" name="Google Shape;512;g7154b0dc28_0_2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3" name="Google Shape;513;g7154b0dc28_0_2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8"/>
        <p:cNvGrpSpPr/>
        <p:nvPr/>
      </p:nvGrpSpPr>
      <p:grpSpPr>
        <a:xfrm>
          <a:off x="0" y="0"/>
          <a:ext cx="0" cy="0"/>
          <a:chOff x="0" y="0"/>
          <a:chExt cx="0" cy="0"/>
        </a:xfrm>
      </p:grpSpPr>
      <p:sp>
        <p:nvSpPr>
          <p:cNvPr id="519" name="Google Shape;519;g835ff3770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0" name="Google Shape;520;g835ff3770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7154b0dc28_0_2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7154b0dc28_0_2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 big image">
  <p:cSld name="TITLE_1_2_1">
    <p:spTree>
      <p:nvGrpSpPr>
        <p:cNvPr id="1" name="Shape 24"/>
        <p:cNvGrpSpPr/>
        <p:nvPr/>
      </p:nvGrpSpPr>
      <p:grpSpPr>
        <a:xfrm>
          <a:off x="0" y="0"/>
          <a:ext cx="0" cy="0"/>
          <a:chOff x="0" y="0"/>
          <a:chExt cx="0" cy="0"/>
        </a:xfrm>
      </p:grpSpPr>
      <p:sp>
        <p:nvSpPr>
          <p:cNvPr id="25" name="Google Shape;25;p5"/>
          <p:cNvSpPr/>
          <p:nvPr/>
        </p:nvSpPr>
        <p:spPr>
          <a:xfrm>
            <a:off x="209250" y="-9675"/>
            <a:ext cx="3076750" cy="5167075"/>
          </a:xfrm>
          <a:custGeom>
            <a:avLst/>
            <a:gdLst/>
            <a:ahLst/>
            <a:cxnLst/>
            <a:rect l="l" t="t" r="r" b="b"/>
            <a:pathLst>
              <a:path w="123070" h="206683" extrusionOk="0">
                <a:moveTo>
                  <a:pt x="0" y="0"/>
                </a:moveTo>
                <a:lnTo>
                  <a:pt x="0" y="206683"/>
                </a:lnTo>
                <a:lnTo>
                  <a:pt x="123070" y="206545"/>
                </a:lnTo>
                <a:lnTo>
                  <a:pt x="67807" y="301"/>
                </a:lnTo>
                <a:close/>
              </a:path>
            </a:pathLst>
          </a:custGeom>
          <a:solidFill>
            <a:srgbClr val="000000">
              <a:alpha val="7310"/>
            </a:srgbClr>
          </a:solidFill>
          <a:ln>
            <a:noFill/>
          </a:ln>
        </p:spPr>
      </p:sp>
      <p:sp>
        <p:nvSpPr>
          <p:cNvPr id="26" name="Google Shape;26;p5"/>
          <p:cNvSpPr/>
          <p:nvPr/>
        </p:nvSpPr>
        <p:spPr>
          <a:xfrm>
            <a:off x="-19350" y="-9675"/>
            <a:ext cx="3076750" cy="5167075"/>
          </a:xfrm>
          <a:custGeom>
            <a:avLst/>
            <a:gdLst/>
            <a:ahLst/>
            <a:cxnLst/>
            <a:rect l="l" t="t" r="r" b="b"/>
            <a:pathLst>
              <a:path w="123070" h="206683" extrusionOk="0">
                <a:moveTo>
                  <a:pt x="0" y="0"/>
                </a:moveTo>
                <a:lnTo>
                  <a:pt x="0" y="206683"/>
                </a:lnTo>
                <a:lnTo>
                  <a:pt x="123070" y="206545"/>
                </a:lnTo>
                <a:lnTo>
                  <a:pt x="67807" y="301"/>
                </a:lnTo>
                <a:close/>
              </a:path>
            </a:pathLst>
          </a:custGeom>
          <a:solidFill>
            <a:srgbClr val="FFFFFF"/>
          </a:solidFill>
          <a:ln>
            <a:noFill/>
          </a:ln>
        </p:spPr>
      </p:sp>
      <p:sp>
        <p:nvSpPr>
          <p:cNvPr id="27" name="Google Shape;27;p5"/>
          <p:cNvSpPr txBox="1">
            <a:spLocks noGrp="1"/>
          </p:cNvSpPr>
          <p:nvPr>
            <p:ph type="title"/>
          </p:nvPr>
        </p:nvSpPr>
        <p:spPr>
          <a:xfrm>
            <a:off x="609704" y="4116875"/>
            <a:ext cx="1609800" cy="4857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a:lvl1pPr>
            <a:lvl2pPr lvl="1" rtl="0">
              <a:spcBef>
                <a:spcPts val="0"/>
              </a:spcBef>
              <a:spcAft>
                <a:spcPts val="0"/>
              </a:spcAft>
              <a:buSzPts val="2400"/>
              <a:buNone/>
              <a:defRPr/>
            </a:lvl2pPr>
            <a:lvl3pPr lvl="2" rtl="0">
              <a:spcBef>
                <a:spcPts val="0"/>
              </a:spcBef>
              <a:spcAft>
                <a:spcPts val="0"/>
              </a:spcAft>
              <a:buSzPts val="2400"/>
              <a:buNone/>
              <a:defRPr/>
            </a:lvl3pPr>
            <a:lvl4pPr lvl="3" rtl="0">
              <a:spcBef>
                <a:spcPts val="0"/>
              </a:spcBef>
              <a:spcAft>
                <a:spcPts val="0"/>
              </a:spcAft>
              <a:buSzPts val="2400"/>
              <a:buNone/>
              <a:defRPr/>
            </a:lvl4pPr>
            <a:lvl5pPr lvl="4" rtl="0">
              <a:spcBef>
                <a:spcPts val="0"/>
              </a:spcBef>
              <a:spcAft>
                <a:spcPts val="0"/>
              </a:spcAft>
              <a:buSzPts val="2400"/>
              <a:buNone/>
              <a:defRPr/>
            </a:lvl5pPr>
            <a:lvl6pPr lvl="5" rtl="0">
              <a:spcBef>
                <a:spcPts val="0"/>
              </a:spcBef>
              <a:spcAft>
                <a:spcPts val="0"/>
              </a:spcAft>
              <a:buSzPts val="2400"/>
              <a:buNone/>
              <a:defRPr/>
            </a:lvl6pPr>
            <a:lvl7pPr lvl="6" rtl="0">
              <a:spcBef>
                <a:spcPts val="0"/>
              </a:spcBef>
              <a:spcAft>
                <a:spcPts val="0"/>
              </a:spcAft>
              <a:buSzPts val="2400"/>
              <a:buNone/>
              <a:defRPr/>
            </a:lvl7pPr>
            <a:lvl8pPr lvl="7" rtl="0">
              <a:spcBef>
                <a:spcPts val="0"/>
              </a:spcBef>
              <a:spcAft>
                <a:spcPts val="0"/>
              </a:spcAft>
              <a:buSzPts val="2400"/>
              <a:buNone/>
              <a:defRPr/>
            </a:lvl8pPr>
            <a:lvl9pPr lvl="8" rtl="0">
              <a:spcBef>
                <a:spcPts val="0"/>
              </a:spcBef>
              <a:spcAft>
                <a:spcPts val="0"/>
              </a:spcAft>
              <a:buSzPts val="2400"/>
              <a:buNone/>
              <a:defRPr/>
            </a:lvl9pPr>
          </a:lstStyle>
          <a:p>
            <a:endParaRPr/>
          </a:p>
        </p:txBody>
      </p:sp>
      <p:sp>
        <p:nvSpPr>
          <p:cNvPr id="28" name="Google Shape;28;p5"/>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Quote">
  <p:cSld name="TITLE_1_1">
    <p:spTree>
      <p:nvGrpSpPr>
        <p:cNvPr id="1" name="Shape 29"/>
        <p:cNvGrpSpPr/>
        <p:nvPr/>
      </p:nvGrpSpPr>
      <p:grpSpPr>
        <a:xfrm>
          <a:off x="0" y="0"/>
          <a:ext cx="0" cy="0"/>
          <a:chOff x="0" y="0"/>
          <a:chExt cx="0" cy="0"/>
        </a:xfrm>
      </p:grpSpPr>
      <p:sp>
        <p:nvSpPr>
          <p:cNvPr id="30" name="Google Shape;30;p6"/>
          <p:cNvSpPr/>
          <p:nvPr/>
        </p:nvSpPr>
        <p:spPr>
          <a:xfrm>
            <a:off x="22860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000000">
              <a:alpha val="7310"/>
            </a:srgbClr>
          </a:solidFill>
          <a:ln>
            <a:noFill/>
          </a:ln>
        </p:spPr>
      </p:sp>
      <p:sp>
        <p:nvSpPr>
          <p:cNvPr id="31" name="Google Shape;31;p6"/>
          <p:cNvSpPr/>
          <p:nvPr/>
        </p:nvSpPr>
        <p:spPr>
          <a:xfrm>
            <a:off x="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FFFFFF"/>
          </a:solidFill>
          <a:ln>
            <a:noFill/>
          </a:ln>
        </p:spPr>
      </p:sp>
      <p:sp>
        <p:nvSpPr>
          <p:cNvPr id="32" name="Google Shape;32;p6"/>
          <p:cNvSpPr txBox="1"/>
          <p:nvPr/>
        </p:nvSpPr>
        <p:spPr>
          <a:xfrm>
            <a:off x="799645" y="697675"/>
            <a:ext cx="1957200" cy="653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0">
                <a:solidFill>
                  <a:srgbClr val="CCCCCC"/>
                </a:solidFill>
                <a:latin typeface="Montserrat"/>
                <a:ea typeface="Montserrat"/>
                <a:cs typeface="Montserrat"/>
                <a:sym typeface="Montserrat"/>
              </a:rPr>
              <a:t>“</a:t>
            </a:r>
            <a:endParaRPr sz="12000">
              <a:solidFill>
                <a:srgbClr val="CCCCCC"/>
              </a:solidFill>
              <a:latin typeface="Montserrat"/>
              <a:ea typeface="Montserrat"/>
              <a:cs typeface="Montserrat"/>
              <a:sym typeface="Montserrat"/>
            </a:endParaRPr>
          </a:p>
        </p:txBody>
      </p:sp>
      <p:sp>
        <p:nvSpPr>
          <p:cNvPr id="33" name="Google Shape;33;p6"/>
          <p:cNvSpPr txBox="1">
            <a:spLocks noGrp="1"/>
          </p:cNvSpPr>
          <p:nvPr>
            <p:ph type="body" idx="1"/>
          </p:nvPr>
        </p:nvSpPr>
        <p:spPr>
          <a:xfrm>
            <a:off x="838250" y="1657350"/>
            <a:ext cx="5324100" cy="2255700"/>
          </a:xfrm>
          <a:prstGeom prst="rect">
            <a:avLst/>
          </a:prstGeom>
        </p:spPr>
        <p:txBody>
          <a:bodyPr spcFirstLastPara="1" wrap="square" lIns="91425" tIns="91425" rIns="91425" bIns="91425" anchor="t" anchorCtr="0">
            <a:noAutofit/>
          </a:bodyPr>
          <a:lstStyle>
            <a:lvl1pPr marL="457200" lvl="0" indent="-381000" rtl="0">
              <a:spcBef>
                <a:spcPts val="600"/>
              </a:spcBef>
              <a:spcAft>
                <a:spcPts val="0"/>
              </a:spcAft>
              <a:buSzPts val="2400"/>
              <a:buFont typeface="Montserrat"/>
              <a:buChar char="▸"/>
              <a:defRPr sz="2400">
                <a:latin typeface="Montserrat"/>
                <a:ea typeface="Montserrat"/>
                <a:cs typeface="Montserrat"/>
                <a:sym typeface="Montserrat"/>
              </a:defRPr>
            </a:lvl1pPr>
            <a:lvl2pPr marL="914400" lvl="1" indent="-381000" rtl="0">
              <a:spcBef>
                <a:spcPts val="0"/>
              </a:spcBef>
              <a:spcAft>
                <a:spcPts val="0"/>
              </a:spcAft>
              <a:buSzPts val="2400"/>
              <a:buFont typeface="Montserrat"/>
              <a:buChar char="▹"/>
              <a:defRPr sz="2400">
                <a:latin typeface="Montserrat"/>
                <a:ea typeface="Montserrat"/>
                <a:cs typeface="Montserrat"/>
                <a:sym typeface="Montserrat"/>
              </a:defRPr>
            </a:lvl2pPr>
            <a:lvl3pPr marL="1371600" lvl="2" indent="-381000" rtl="0">
              <a:spcBef>
                <a:spcPts val="0"/>
              </a:spcBef>
              <a:spcAft>
                <a:spcPts val="0"/>
              </a:spcAft>
              <a:buSzPts val="2400"/>
              <a:buFont typeface="Montserrat"/>
              <a:buChar char="▹"/>
              <a:defRPr sz="2400">
                <a:latin typeface="Montserrat"/>
                <a:ea typeface="Montserrat"/>
                <a:cs typeface="Montserrat"/>
                <a:sym typeface="Montserrat"/>
              </a:defRPr>
            </a:lvl3pPr>
            <a:lvl4pPr marL="1828800" lvl="3" indent="-381000" rtl="0">
              <a:spcBef>
                <a:spcPts val="0"/>
              </a:spcBef>
              <a:spcAft>
                <a:spcPts val="0"/>
              </a:spcAft>
              <a:buSzPts val="2400"/>
              <a:buFont typeface="Montserrat"/>
              <a:buChar char="●"/>
              <a:defRPr sz="2400">
                <a:latin typeface="Montserrat"/>
                <a:ea typeface="Montserrat"/>
                <a:cs typeface="Montserrat"/>
                <a:sym typeface="Montserrat"/>
              </a:defRPr>
            </a:lvl4pPr>
            <a:lvl5pPr marL="2286000" lvl="4" indent="-381000" rtl="0">
              <a:spcBef>
                <a:spcPts val="0"/>
              </a:spcBef>
              <a:spcAft>
                <a:spcPts val="0"/>
              </a:spcAft>
              <a:buSzPts val="2400"/>
              <a:buFont typeface="Montserrat"/>
              <a:buChar char="○"/>
              <a:defRPr sz="2400">
                <a:latin typeface="Montserrat"/>
                <a:ea typeface="Montserrat"/>
                <a:cs typeface="Montserrat"/>
                <a:sym typeface="Montserrat"/>
              </a:defRPr>
            </a:lvl5pPr>
            <a:lvl6pPr marL="2743200" lvl="5" indent="-381000" rtl="0">
              <a:spcBef>
                <a:spcPts val="0"/>
              </a:spcBef>
              <a:spcAft>
                <a:spcPts val="0"/>
              </a:spcAft>
              <a:buSzPts val="2400"/>
              <a:buFont typeface="Montserrat"/>
              <a:buChar char="■"/>
              <a:defRPr sz="2400">
                <a:latin typeface="Montserrat"/>
                <a:ea typeface="Montserrat"/>
                <a:cs typeface="Montserrat"/>
                <a:sym typeface="Montserrat"/>
              </a:defRPr>
            </a:lvl6pPr>
            <a:lvl7pPr marL="3200400" lvl="6" indent="-381000" rtl="0">
              <a:spcBef>
                <a:spcPts val="0"/>
              </a:spcBef>
              <a:spcAft>
                <a:spcPts val="0"/>
              </a:spcAft>
              <a:buSzPts val="2400"/>
              <a:buFont typeface="Montserrat"/>
              <a:buChar char="●"/>
              <a:defRPr sz="2400">
                <a:latin typeface="Montserrat"/>
                <a:ea typeface="Montserrat"/>
                <a:cs typeface="Montserrat"/>
                <a:sym typeface="Montserrat"/>
              </a:defRPr>
            </a:lvl7pPr>
            <a:lvl8pPr marL="3657600" lvl="7" indent="-381000" rtl="0">
              <a:spcBef>
                <a:spcPts val="0"/>
              </a:spcBef>
              <a:spcAft>
                <a:spcPts val="0"/>
              </a:spcAft>
              <a:buSzPts val="2400"/>
              <a:buFont typeface="Montserrat"/>
              <a:buChar char="○"/>
              <a:defRPr sz="2400">
                <a:latin typeface="Montserrat"/>
                <a:ea typeface="Montserrat"/>
                <a:cs typeface="Montserrat"/>
                <a:sym typeface="Montserrat"/>
              </a:defRPr>
            </a:lvl8pPr>
            <a:lvl9pPr marL="4114800" lvl="8" indent="-381000" rtl="0">
              <a:spcBef>
                <a:spcPts val="0"/>
              </a:spcBef>
              <a:spcAft>
                <a:spcPts val="0"/>
              </a:spcAft>
              <a:buSzPts val="2400"/>
              <a:buFont typeface="Montserrat"/>
              <a:buChar char="■"/>
              <a:defRPr sz="2400">
                <a:latin typeface="Montserrat"/>
                <a:ea typeface="Montserrat"/>
                <a:cs typeface="Montserrat"/>
                <a:sym typeface="Montserrat"/>
              </a:defRPr>
            </a:lvl9pPr>
          </a:lstStyle>
          <a:p>
            <a:endParaRPr/>
          </a:p>
        </p:txBody>
      </p:sp>
      <p:sp>
        <p:nvSpPr>
          <p:cNvPr id="34" name="Google Shape;34;p6"/>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atin typeface="Montserrat"/>
                <a:ea typeface="Montserrat"/>
                <a:cs typeface="Montserrat"/>
                <a:sym typeface="Montserrat"/>
              </a:defRPr>
            </a:lvl1pPr>
            <a:lvl2pPr lvl="1">
              <a:buNone/>
              <a:defRPr>
                <a:latin typeface="Montserrat"/>
                <a:ea typeface="Montserrat"/>
                <a:cs typeface="Montserrat"/>
                <a:sym typeface="Montserrat"/>
              </a:defRPr>
            </a:lvl2pPr>
            <a:lvl3pPr lvl="2">
              <a:buNone/>
              <a:defRPr>
                <a:latin typeface="Montserrat"/>
                <a:ea typeface="Montserrat"/>
                <a:cs typeface="Montserrat"/>
                <a:sym typeface="Montserrat"/>
              </a:defRPr>
            </a:lvl3pPr>
            <a:lvl4pPr lvl="3">
              <a:buNone/>
              <a:defRPr>
                <a:latin typeface="Montserrat"/>
                <a:ea typeface="Montserrat"/>
                <a:cs typeface="Montserrat"/>
                <a:sym typeface="Montserrat"/>
              </a:defRPr>
            </a:lvl4pPr>
            <a:lvl5pPr lvl="4">
              <a:buNone/>
              <a:defRPr>
                <a:latin typeface="Montserrat"/>
                <a:ea typeface="Montserrat"/>
                <a:cs typeface="Montserrat"/>
                <a:sym typeface="Montserrat"/>
              </a:defRPr>
            </a:lvl5pPr>
            <a:lvl6pPr lvl="5">
              <a:buNone/>
              <a:defRPr>
                <a:latin typeface="Montserrat"/>
                <a:ea typeface="Montserrat"/>
                <a:cs typeface="Montserrat"/>
                <a:sym typeface="Montserrat"/>
              </a:defRPr>
            </a:lvl6pPr>
            <a:lvl7pPr lvl="6">
              <a:buNone/>
              <a:defRPr>
                <a:latin typeface="Montserrat"/>
                <a:ea typeface="Montserrat"/>
                <a:cs typeface="Montserrat"/>
                <a:sym typeface="Montserrat"/>
              </a:defRPr>
            </a:lvl7pPr>
            <a:lvl8pPr lvl="7">
              <a:buNone/>
              <a:defRPr>
                <a:latin typeface="Montserrat"/>
                <a:ea typeface="Montserrat"/>
                <a:cs typeface="Montserrat"/>
                <a:sym typeface="Montserrat"/>
              </a:defRPr>
            </a:lvl8pPr>
            <a:lvl9pPr lvl="8">
              <a:buNone/>
              <a:defRPr>
                <a:latin typeface="Montserrat"/>
                <a:ea typeface="Montserrat"/>
                <a:cs typeface="Montserrat"/>
                <a:sym typeface="Montserrat"/>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41"/>
        <p:cNvGrpSpPr/>
        <p:nvPr/>
      </p:nvGrpSpPr>
      <p:grpSpPr>
        <a:xfrm>
          <a:off x="0" y="0"/>
          <a:ext cx="0" cy="0"/>
          <a:chOff x="0" y="0"/>
          <a:chExt cx="0" cy="0"/>
        </a:xfrm>
      </p:grpSpPr>
      <p:sp>
        <p:nvSpPr>
          <p:cNvPr id="42" name="Google Shape;42;p8"/>
          <p:cNvSpPr/>
          <p:nvPr/>
        </p:nvSpPr>
        <p:spPr>
          <a:xfrm>
            <a:off x="22860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000000">
              <a:alpha val="7310"/>
            </a:srgbClr>
          </a:solidFill>
          <a:ln>
            <a:noFill/>
          </a:ln>
        </p:spPr>
      </p:sp>
      <p:sp>
        <p:nvSpPr>
          <p:cNvPr id="43" name="Google Shape;43;p8"/>
          <p:cNvSpPr/>
          <p:nvPr/>
        </p:nvSpPr>
        <p:spPr>
          <a:xfrm>
            <a:off x="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FFFFFF"/>
          </a:solidFill>
          <a:ln>
            <a:noFill/>
          </a:ln>
        </p:spPr>
      </p:sp>
      <p:sp>
        <p:nvSpPr>
          <p:cNvPr id="44" name="Google Shape;44;p8"/>
          <p:cNvSpPr txBox="1">
            <a:spLocks noGrp="1"/>
          </p:cNvSpPr>
          <p:nvPr>
            <p:ph type="title"/>
          </p:nvPr>
        </p:nvSpPr>
        <p:spPr>
          <a:xfrm>
            <a:off x="841000" y="969700"/>
            <a:ext cx="4801500" cy="4095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45" name="Google Shape;45;p8"/>
          <p:cNvSpPr txBox="1">
            <a:spLocks noGrp="1"/>
          </p:cNvSpPr>
          <p:nvPr>
            <p:ph type="body" idx="1"/>
          </p:nvPr>
        </p:nvSpPr>
        <p:spPr>
          <a:xfrm>
            <a:off x="841001" y="1578025"/>
            <a:ext cx="2671800" cy="24333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a:lvl1pPr>
            <a:lvl2pPr marL="914400" lvl="1" indent="-355600">
              <a:spcBef>
                <a:spcPts val="0"/>
              </a:spcBef>
              <a:spcAft>
                <a:spcPts val="0"/>
              </a:spcAft>
              <a:buSzPts val="2000"/>
              <a:buChar char="▹"/>
              <a:defRPr/>
            </a:lvl2pPr>
            <a:lvl3pPr marL="1371600" lvl="2" indent="-355600">
              <a:spcBef>
                <a:spcPts val="0"/>
              </a:spcBef>
              <a:spcAft>
                <a:spcPts val="0"/>
              </a:spcAft>
              <a:buSzPts val="2000"/>
              <a:buChar char="▹"/>
              <a:defRPr/>
            </a:lvl3pPr>
            <a:lvl4pPr marL="1828800" lvl="3" indent="-355600">
              <a:spcBef>
                <a:spcPts val="0"/>
              </a:spcBef>
              <a:spcAft>
                <a:spcPts val="0"/>
              </a:spcAft>
              <a:buSzPts val="2000"/>
              <a:buChar char="●"/>
              <a:defRPr/>
            </a:lvl4pPr>
            <a:lvl5pPr marL="2286000" lvl="4" indent="-355600">
              <a:spcBef>
                <a:spcPts val="0"/>
              </a:spcBef>
              <a:spcAft>
                <a:spcPts val="0"/>
              </a:spcAft>
              <a:buSzPts val="2000"/>
              <a:buChar char="○"/>
              <a:defRPr/>
            </a:lvl5pPr>
            <a:lvl6pPr marL="2743200" lvl="5" indent="-355600">
              <a:spcBef>
                <a:spcPts val="0"/>
              </a:spcBef>
              <a:spcAft>
                <a:spcPts val="0"/>
              </a:spcAft>
              <a:buSzPts val="2000"/>
              <a:buChar char="■"/>
              <a:defRPr/>
            </a:lvl6pPr>
            <a:lvl7pPr marL="3200400" lvl="6" indent="-355600">
              <a:spcBef>
                <a:spcPts val="0"/>
              </a:spcBef>
              <a:spcAft>
                <a:spcPts val="0"/>
              </a:spcAft>
              <a:buSzPts val="2000"/>
              <a:buChar char="●"/>
              <a:defRPr/>
            </a:lvl7pPr>
            <a:lvl8pPr marL="3657600" lvl="7" indent="-355600">
              <a:spcBef>
                <a:spcPts val="0"/>
              </a:spcBef>
              <a:spcAft>
                <a:spcPts val="0"/>
              </a:spcAft>
              <a:buSzPts val="2000"/>
              <a:buChar char="○"/>
              <a:defRPr/>
            </a:lvl8pPr>
            <a:lvl9pPr marL="4114800" lvl="8" indent="-355600">
              <a:spcBef>
                <a:spcPts val="0"/>
              </a:spcBef>
              <a:spcAft>
                <a:spcPts val="0"/>
              </a:spcAft>
              <a:buSzPts val="2000"/>
              <a:buChar char="■"/>
              <a:defRPr/>
            </a:lvl9pPr>
          </a:lstStyle>
          <a:p>
            <a:endParaRPr/>
          </a:p>
        </p:txBody>
      </p:sp>
      <p:sp>
        <p:nvSpPr>
          <p:cNvPr id="46" name="Google Shape;46;p8"/>
          <p:cNvSpPr txBox="1">
            <a:spLocks noGrp="1"/>
          </p:cNvSpPr>
          <p:nvPr>
            <p:ph type="body" idx="2"/>
          </p:nvPr>
        </p:nvSpPr>
        <p:spPr>
          <a:xfrm>
            <a:off x="3673842" y="1578025"/>
            <a:ext cx="2671800" cy="24333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a:lvl1pPr>
            <a:lvl2pPr marL="914400" lvl="1" indent="-355600">
              <a:spcBef>
                <a:spcPts val="0"/>
              </a:spcBef>
              <a:spcAft>
                <a:spcPts val="0"/>
              </a:spcAft>
              <a:buSzPts val="2000"/>
              <a:buChar char="▹"/>
              <a:defRPr/>
            </a:lvl2pPr>
            <a:lvl3pPr marL="1371600" lvl="2" indent="-355600">
              <a:spcBef>
                <a:spcPts val="0"/>
              </a:spcBef>
              <a:spcAft>
                <a:spcPts val="0"/>
              </a:spcAft>
              <a:buSzPts val="2000"/>
              <a:buChar char="▹"/>
              <a:defRPr/>
            </a:lvl3pPr>
            <a:lvl4pPr marL="1828800" lvl="3" indent="-355600">
              <a:spcBef>
                <a:spcPts val="0"/>
              </a:spcBef>
              <a:spcAft>
                <a:spcPts val="0"/>
              </a:spcAft>
              <a:buSzPts val="2000"/>
              <a:buChar char="●"/>
              <a:defRPr/>
            </a:lvl4pPr>
            <a:lvl5pPr marL="2286000" lvl="4" indent="-355600">
              <a:spcBef>
                <a:spcPts val="0"/>
              </a:spcBef>
              <a:spcAft>
                <a:spcPts val="0"/>
              </a:spcAft>
              <a:buSzPts val="2000"/>
              <a:buChar char="○"/>
              <a:defRPr/>
            </a:lvl5pPr>
            <a:lvl6pPr marL="2743200" lvl="5" indent="-355600">
              <a:spcBef>
                <a:spcPts val="0"/>
              </a:spcBef>
              <a:spcAft>
                <a:spcPts val="0"/>
              </a:spcAft>
              <a:buSzPts val="2000"/>
              <a:buChar char="■"/>
              <a:defRPr/>
            </a:lvl6pPr>
            <a:lvl7pPr marL="3200400" lvl="6" indent="-355600">
              <a:spcBef>
                <a:spcPts val="0"/>
              </a:spcBef>
              <a:spcAft>
                <a:spcPts val="0"/>
              </a:spcAft>
              <a:buSzPts val="2000"/>
              <a:buChar char="●"/>
              <a:defRPr/>
            </a:lvl7pPr>
            <a:lvl8pPr marL="3657600" lvl="7" indent="-355600">
              <a:spcBef>
                <a:spcPts val="0"/>
              </a:spcBef>
              <a:spcAft>
                <a:spcPts val="0"/>
              </a:spcAft>
              <a:buSzPts val="2000"/>
              <a:buChar char="○"/>
              <a:defRPr/>
            </a:lvl8pPr>
            <a:lvl9pPr marL="4114800" lvl="8" indent="-355600">
              <a:spcBef>
                <a:spcPts val="0"/>
              </a:spcBef>
              <a:spcAft>
                <a:spcPts val="0"/>
              </a:spcAft>
              <a:buSzPts val="2000"/>
              <a:buChar char="■"/>
              <a:defRPr/>
            </a:lvl9pPr>
          </a:lstStyle>
          <a:p>
            <a:endParaRPr/>
          </a:p>
        </p:txBody>
      </p:sp>
      <p:sp>
        <p:nvSpPr>
          <p:cNvPr id="47" name="Google Shape;47;p8"/>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48"/>
        <p:cNvGrpSpPr/>
        <p:nvPr/>
      </p:nvGrpSpPr>
      <p:grpSpPr>
        <a:xfrm>
          <a:off x="0" y="0"/>
          <a:ext cx="0" cy="0"/>
          <a:chOff x="0" y="0"/>
          <a:chExt cx="0" cy="0"/>
        </a:xfrm>
      </p:grpSpPr>
      <p:sp>
        <p:nvSpPr>
          <p:cNvPr id="49" name="Google Shape;49;p9"/>
          <p:cNvSpPr/>
          <p:nvPr/>
        </p:nvSpPr>
        <p:spPr>
          <a:xfrm>
            <a:off x="22860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000000">
              <a:alpha val="7310"/>
            </a:srgbClr>
          </a:solidFill>
          <a:ln>
            <a:noFill/>
          </a:ln>
        </p:spPr>
      </p:sp>
      <p:sp>
        <p:nvSpPr>
          <p:cNvPr id="50" name="Google Shape;50;p9"/>
          <p:cNvSpPr/>
          <p:nvPr/>
        </p:nvSpPr>
        <p:spPr>
          <a:xfrm>
            <a:off x="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FFFFFF"/>
          </a:solidFill>
          <a:ln>
            <a:noFill/>
          </a:ln>
        </p:spPr>
      </p:sp>
      <p:sp>
        <p:nvSpPr>
          <p:cNvPr id="51" name="Google Shape;51;p9"/>
          <p:cNvSpPr txBox="1">
            <a:spLocks noGrp="1"/>
          </p:cNvSpPr>
          <p:nvPr>
            <p:ph type="title"/>
          </p:nvPr>
        </p:nvSpPr>
        <p:spPr>
          <a:xfrm>
            <a:off x="841000" y="969700"/>
            <a:ext cx="4801500" cy="4095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a:lvl1pPr>
            <a:lvl2pPr lvl="1" rtl="0">
              <a:spcBef>
                <a:spcPts val="0"/>
              </a:spcBef>
              <a:spcAft>
                <a:spcPts val="0"/>
              </a:spcAft>
              <a:buSzPts val="2400"/>
              <a:buNone/>
              <a:defRPr/>
            </a:lvl2pPr>
            <a:lvl3pPr lvl="2" rtl="0">
              <a:spcBef>
                <a:spcPts val="0"/>
              </a:spcBef>
              <a:spcAft>
                <a:spcPts val="0"/>
              </a:spcAft>
              <a:buSzPts val="2400"/>
              <a:buNone/>
              <a:defRPr/>
            </a:lvl3pPr>
            <a:lvl4pPr lvl="3" rtl="0">
              <a:spcBef>
                <a:spcPts val="0"/>
              </a:spcBef>
              <a:spcAft>
                <a:spcPts val="0"/>
              </a:spcAft>
              <a:buSzPts val="2400"/>
              <a:buNone/>
              <a:defRPr/>
            </a:lvl4pPr>
            <a:lvl5pPr lvl="4" rtl="0">
              <a:spcBef>
                <a:spcPts val="0"/>
              </a:spcBef>
              <a:spcAft>
                <a:spcPts val="0"/>
              </a:spcAft>
              <a:buSzPts val="2400"/>
              <a:buNone/>
              <a:defRPr/>
            </a:lvl5pPr>
            <a:lvl6pPr lvl="5" rtl="0">
              <a:spcBef>
                <a:spcPts val="0"/>
              </a:spcBef>
              <a:spcAft>
                <a:spcPts val="0"/>
              </a:spcAft>
              <a:buSzPts val="2400"/>
              <a:buNone/>
              <a:defRPr/>
            </a:lvl6pPr>
            <a:lvl7pPr lvl="6" rtl="0">
              <a:spcBef>
                <a:spcPts val="0"/>
              </a:spcBef>
              <a:spcAft>
                <a:spcPts val="0"/>
              </a:spcAft>
              <a:buSzPts val="2400"/>
              <a:buNone/>
              <a:defRPr/>
            </a:lvl7pPr>
            <a:lvl8pPr lvl="7" rtl="0">
              <a:spcBef>
                <a:spcPts val="0"/>
              </a:spcBef>
              <a:spcAft>
                <a:spcPts val="0"/>
              </a:spcAft>
              <a:buSzPts val="2400"/>
              <a:buNone/>
              <a:defRPr/>
            </a:lvl8pPr>
            <a:lvl9pPr lvl="8" rtl="0">
              <a:spcBef>
                <a:spcPts val="0"/>
              </a:spcBef>
              <a:spcAft>
                <a:spcPts val="0"/>
              </a:spcAft>
              <a:buSzPts val="2400"/>
              <a:buNone/>
              <a:defRPr/>
            </a:lvl9pPr>
          </a:lstStyle>
          <a:p>
            <a:endParaRPr/>
          </a:p>
        </p:txBody>
      </p:sp>
      <p:sp>
        <p:nvSpPr>
          <p:cNvPr id="52" name="Google Shape;52;p9"/>
          <p:cNvSpPr txBox="1">
            <a:spLocks noGrp="1"/>
          </p:cNvSpPr>
          <p:nvPr>
            <p:ph type="body" idx="1"/>
          </p:nvPr>
        </p:nvSpPr>
        <p:spPr>
          <a:xfrm>
            <a:off x="841000" y="1600975"/>
            <a:ext cx="2094900" cy="2410500"/>
          </a:xfrm>
          <a:prstGeom prst="rect">
            <a:avLst/>
          </a:prstGeom>
        </p:spPr>
        <p:txBody>
          <a:bodyPr spcFirstLastPara="1" wrap="square" lIns="91425" tIns="91425" rIns="91425" bIns="91425" anchor="t" anchorCtr="0">
            <a:noAutofit/>
          </a:bodyPr>
          <a:lstStyle>
            <a:lvl1pPr marL="457200" lvl="0" indent="-330200" rtl="0">
              <a:spcBef>
                <a:spcPts val="600"/>
              </a:spcBef>
              <a:spcAft>
                <a:spcPts val="0"/>
              </a:spcAft>
              <a:buSzPts val="1600"/>
              <a:buChar char="▸"/>
              <a:defRPr sz="1600"/>
            </a:lvl1pPr>
            <a:lvl2pPr marL="914400" lvl="1" indent="-330200" rtl="0">
              <a:spcBef>
                <a:spcPts val="0"/>
              </a:spcBef>
              <a:spcAft>
                <a:spcPts val="0"/>
              </a:spcAft>
              <a:buSzPts val="1600"/>
              <a:buChar char="▹"/>
              <a:defRPr sz="1600"/>
            </a:lvl2pPr>
            <a:lvl3pPr marL="1371600" lvl="2" indent="-330200" rtl="0">
              <a:spcBef>
                <a:spcPts val="0"/>
              </a:spcBef>
              <a:spcAft>
                <a:spcPts val="0"/>
              </a:spcAft>
              <a:buSzPts val="1600"/>
              <a:buChar char="▹"/>
              <a:defRPr sz="1600"/>
            </a:lvl3pPr>
            <a:lvl4pPr marL="1828800" lvl="3" indent="-330200" rtl="0">
              <a:spcBef>
                <a:spcPts val="0"/>
              </a:spcBef>
              <a:spcAft>
                <a:spcPts val="0"/>
              </a:spcAft>
              <a:buSzPts val="1600"/>
              <a:buChar char="●"/>
              <a:defRPr sz="1600"/>
            </a:lvl4pPr>
            <a:lvl5pPr marL="2286000" lvl="4" indent="-330200" rtl="0">
              <a:spcBef>
                <a:spcPts val="0"/>
              </a:spcBef>
              <a:spcAft>
                <a:spcPts val="0"/>
              </a:spcAft>
              <a:buSzPts val="1600"/>
              <a:buChar char="○"/>
              <a:defRPr sz="1600"/>
            </a:lvl5pPr>
            <a:lvl6pPr marL="2743200" lvl="5" indent="-330200" rtl="0">
              <a:spcBef>
                <a:spcPts val="0"/>
              </a:spcBef>
              <a:spcAft>
                <a:spcPts val="0"/>
              </a:spcAft>
              <a:buSzPts val="1600"/>
              <a:buChar char="■"/>
              <a:defRPr sz="1600"/>
            </a:lvl6pPr>
            <a:lvl7pPr marL="3200400" lvl="6" indent="-330200" rtl="0">
              <a:spcBef>
                <a:spcPts val="0"/>
              </a:spcBef>
              <a:spcAft>
                <a:spcPts val="0"/>
              </a:spcAft>
              <a:buSzPts val="1600"/>
              <a:buChar char="●"/>
              <a:defRPr sz="1600"/>
            </a:lvl7pPr>
            <a:lvl8pPr marL="3657600" lvl="7" indent="-330200" rtl="0">
              <a:spcBef>
                <a:spcPts val="0"/>
              </a:spcBef>
              <a:spcAft>
                <a:spcPts val="0"/>
              </a:spcAft>
              <a:buSzPts val="1600"/>
              <a:buChar char="○"/>
              <a:defRPr sz="1600"/>
            </a:lvl8pPr>
            <a:lvl9pPr marL="4114800" lvl="8" indent="-330200" rtl="0">
              <a:spcBef>
                <a:spcPts val="0"/>
              </a:spcBef>
              <a:spcAft>
                <a:spcPts val="0"/>
              </a:spcAft>
              <a:buSzPts val="1600"/>
              <a:buChar char="■"/>
              <a:defRPr sz="1600"/>
            </a:lvl9pPr>
          </a:lstStyle>
          <a:p>
            <a:endParaRPr/>
          </a:p>
        </p:txBody>
      </p:sp>
      <p:sp>
        <p:nvSpPr>
          <p:cNvPr id="53" name="Google Shape;53;p9"/>
          <p:cNvSpPr txBox="1">
            <a:spLocks noGrp="1"/>
          </p:cNvSpPr>
          <p:nvPr>
            <p:ph type="body" idx="2"/>
          </p:nvPr>
        </p:nvSpPr>
        <p:spPr>
          <a:xfrm>
            <a:off x="3043281" y="1600975"/>
            <a:ext cx="2094900" cy="2410500"/>
          </a:xfrm>
          <a:prstGeom prst="rect">
            <a:avLst/>
          </a:prstGeom>
        </p:spPr>
        <p:txBody>
          <a:bodyPr spcFirstLastPara="1" wrap="square" lIns="91425" tIns="91425" rIns="91425" bIns="91425" anchor="t" anchorCtr="0">
            <a:noAutofit/>
          </a:bodyPr>
          <a:lstStyle>
            <a:lvl1pPr marL="457200" lvl="0" indent="-330200" rtl="0">
              <a:spcBef>
                <a:spcPts val="600"/>
              </a:spcBef>
              <a:spcAft>
                <a:spcPts val="0"/>
              </a:spcAft>
              <a:buSzPts val="1600"/>
              <a:buChar char="▸"/>
              <a:defRPr sz="1600"/>
            </a:lvl1pPr>
            <a:lvl2pPr marL="914400" lvl="1" indent="-330200" rtl="0">
              <a:spcBef>
                <a:spcPts val="0"/>
              </a:spcBef>
              <a:spcAft>
                <a:spcPts val="0"/>
              </a:spcAft>
              <a:buSzPts val="1600"/>
              <a:buChar char="▹"/>
              <a:defRPr sz="1600"/>
            </a:lvl2pPr>
            <a:lvl3pPr marL="1371600" lvl="2" indent="-330200" rtl="0">
              <a:spcBef>
                <a:spcPts val="0"/>
              </a:spcBef>
              <a:spcAft>
                <a:spcPts val="0"/>
              </a:spcAft>
              <a:buSzPts val="1600"/>
              <a:buChar char="▹"/>
              <a:defRPr sz="1600"/>
            </a:lvl3pPr>
            <a:lvl4pPr marL="1828800" lvl="3" indent="-330200" rtl="0">
              <a:spcBef>
                <a:spcPts val="0"/>
              </a:spcBef>
              <a:spcAft>
                <a:spcPts val="0"/>
              </a:spcAft>
              <a:buSzPts val="1600"/>
              <a:buChar char="●"/>
              <a:defRPr sz="1600"/>
            </a:lvl4pPr>
            <a:lvl5pPr marL="2286000" lvl="4" indent="-330200" rtl="0">
              <a:spcBef>
                <a:spcPts val="0"/>
              </a:spcBef>
              <a:spcAft>
                <a:spcPts val="0"/>
              </a:spcAft>
              <a:buSzPts val="1600"/>
              <a:buChar char="○"/>
              <a:defRPr sz="1600"/>
            </a:lvl5pPr>
            <a:lvl6pPr marL="2743200" lvl="5" indent="-330200" rtl="0">
              <a:spcBef>
                <a:spcPts val="0"/>
              </a:spcBef>
              <a:spcAft>
                <a:spcPts val="0"/>
              </a:spcAft>
              <a:buSzPts val="1600"/>
              <a:buChar char="■"/>
              <a:defRPr sz="1600"/>
            </a:lvl6pPr>
            <a:lvl7pPr marL="3200400" lvl="6" indent="-330200" rtl="0">
              <a:spcBef>
                <a:spcPts val="0"/>
              </a:spcBef>
              <a:spcAft>
                <a:spcPts val="0"/>
              </a:spcAft>
              <a:buSzPts val="1600"/>
              <a:buChar char="●"/>
              <a:defRPr sz="1600"/>
            </a:lvl7pPr>
            <a:lvl8pPr marL="3657600" lvl="7" indent="-330200" rtl="0">
              <a:spcBef>
                <a:spcPts val="0"/>
              </a:spcBef>
              <a:spcAft>
                <a:spcPts val="0"/>
              </a:spcAft>
              <a:buSzPts val="1600"/>
              <a:buChar char="○"/>
              <a:defRPr sz="1600"/>
            </a:lvl8pPr>
            <a:lvl9pPr marL="4114800" lvl="8" indent="-330200" rtl="0">
              <a:spcBef>
                <a:spcPts val="0"/>
              </a:spcBef>
              <a:spcAft>
                <a:spcPts val="0"/>
              </a:spcAft>
              <a:buSzPts val="1600"/>
              <a:buChar char="■"/>
              <a:defRPr sz="1600"/>
            </a:lvl9pPr>
          </a:lstStyle>
          <a:p>
            <a:endParaRPr/>
          </a:p>
        </p:txBody>
      </p:sp>
      <p:sp>
        <p:nvSpPr>
          <p:cNvPr id="54" name="Google Shape;54;p9"/>
          <p:cNvSpPr txBox="1">
            <a:spLocks noGrp="1"/>
          </p:cNvSpPr>
          <p:nvPr>
            <p:ph type="body" idx="3"/>
          </p:nvPr>
        </p:nvSpPr>
        <p:spPr>
          <a:xfrm>
            <a:off x="5245562" y="1600975"/>
            <a:ext cx="2094900" cy="2410500"/>
          </a:xfrm>
          <a:prstGeom prst="rect">
            <a:avLst/>
          </a:prstGeom>
        </p:spPr>
        <p:txBody>
          <a:bodyPr spcFirstLastPara="1" wrap="square" lIns="91425" tIns="91425" rIns="91425" bIns="91425" anchor="t" anchorCtr="0">
            <a:noAutofit/>
          </a:bodyPr>
          <a:lstStyle>
            <a:lvl1pPr marL="457200" lvl="0" indent="-330200" rtl="0">
              <a:spcBef>
                <a:spcPts val="600"/>
              </a:spcBef>
              <a:spcAft>
                <a:spcPts val="0"/>
              </a:spcAft>
              <a:buSzPts val="1600"/>
              <a:buChar char="▸"/>
              <a:defRPr sz="1600"/>
            </a:lvl1pPr>
            <a:lvl2pPr marL="914400" lvl="1" indent="-330200" rtl="0">
              <a:spcBef>
                <a:spcPts val="0"/>
              </a:spcBef>
              <a:spcAft>
                <a:spcPts val="0"/>
              </a:spcAft>
              <a:buSzPts val="1600"/>
              <a:buChar char="▹"/>
              <a:defRPr sz="1600"/>
            </a:lvl2pPr>
            <a:lvl3pPr marL="1371600" lvl="2" indent="-330200" rtl="0">
              <a:spcBef>
                <a:spcPts val="0"/>
              </a:spcBef>
              <a:spcAft>
                <a:spcPts val="0"/>
              </a:spcAft>
              <a:buSzPts val="1600"/>
              <a:buChar char="▹"/>
              <a:defRPr sz="1600"/>
            </a:lvl3pPr>
            <a:lvl4pPr marL="1828800" lvl="3" indent="-330200" rtl="0">
              <a:spcBef>
                <a:spcPts val="0"/>
              </a:spcBef>
              <a:spcAft>
                <a:spcPts val="0"/>
              </a:spcAft>
              <a:buSzPts val="1600"/>
              <a:buChar char="●"/>
              <a:defRPr sz="1600"/>
            </a:lvl4pPr>
            <a:lvl5pPr marL="2286000" lvl="4" indent="-330200" rtl="0">
              <a:spcBef>
                <a:spcPts val="0"/>
              </a:spcBef>
              <a:spcAft>
                <a:spcPts val="0"/>
              </a:spcAft>
              <a:buSzPts val="1600"/>
              <a:buChar char="○"/>
              <a:defRPr sz="1600"/>
            </a:lvl5pPr>
            <a:lvl6pPr marL="2743200" lvl="5" indent="-330200" rtl="0">
              <a:spcBef>
                <a:spcPts val="0"/>
              </a:spcBef>
              <a:spcAft>
                <a:spcPts val="0"/>
              </a:spcAft>
              <a:buSzPts val="1600"/>
              <a:buChar char="■"/>
              <a:defRPr sz="1600"/>
            </a:lvl6pPr>
            <a:lvl7pPr marL="3200400" lvl="6" indent="-330200" rtl="0">
              <a:spcBef>
                <a:spcPts val="0"/>
              </a:spcBef>
              <a:spcAft>
                <a:spcPts val="0"/>
              </a:spcAft>
              <a:buSzPts val="1600"/>
              <a:buChar char="●"/>
              <a:defRPr sz="1600"/>
            </a:lvl7pPr>
            <a:lvl8pPr marL="3657600" lvl="7" indent="-330200" rtl="0">
              <a:spcBef>
                <a:spcPts val="0"/>
              </a:spcBef>
              <a:spcAft>
                <a:spcPts val="0"/>
              </a:spcAft>
              <a:buSzPts val="1600"/>
              <a:buChar char="○"/>
              <a:defRPr sz="1600"/>
            </a:lvl8pPr>
            <a:lvl9pPr marL="4114800" lvl="8" indent="-330200" rtl="0">
              <a:spcBef>
                <a:spcPts val="0"/>
              </a:spcBef>
              <a:spcAft>
                <a:spcPts val="0"/>
              </a:spcAft>
              <a:buSzPts val="1600"/>
              <a:buChar char="■"/>
              <a:defRPr sz="1600"/>
            </a:lvl9pPr>
          </a:lstStyle>
          <a:p>
            <a:endParaRPr/>
          </a:p>
        </p:txBody>
      </p:sp>
      <p:sp>
        <p:nvSpPr>
          <p:cNvPr id="55" name="Google Shape;55;p9"/>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6"/>
        <p:cNvGrpSpPr/>
        <p:nvPr/>
      </p:nvGrpSpPr>
      <p:grpSpPr>
        <a:xfrm>
          <a:off x="0" y="0"/>
          <a:ext cx="0" cy="0"/>
          <a:chOff x="0" y="0"/>
          <a:chExt cx="0" cy="0"/>
        </a:xfrm>
      </p:grpSpPr>
      <p:sp>
        <p:nvSpPr>
          <p:cNvPr id="57" name="Google Shape;57;p10"/>
          <p:cNvSpPr/>
          <p:nvPr/>
        </p:nvSpPr>
        <p:spPr>
          <a:xfrm>
            <a:off x="22860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000000">
              <a:alpha val="7310"/>
            </a:srgbClr>
          </a:solidFill>
          <a:ln>
            <a:noFill/>
          </a:ln>
        </p:spPr>
      </p:sp>
      <p:sp>
        <p:nvSpPr>
          <p:cNvPr id="58" name="Google Shape;58;p10"/>
          <p:cNvSpPr/>
          <p:nvPr/>
        </p:nvSpPr>
        <p:spPr>
          <a:xfrm>
            <a:off x="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FFFFFF"/>
          </a:solidFill>
          <a:ln>
            <a:noFill/>
          </a:ln>
        </p:spPr>
      </p:sp>
      <p:sp>
        <p:nvSpPr>
          <p:cNvPr id="59" name="Google Shape;59;p10"/>
          <p:cNvSpPr txBox="1">
            <a:spLocks noGrp="1"/>
          </p:cNvSpPr>
          <p:nvPr>
            <p:ph type="title"/>
          </p:nvPr>
        </p:nvSpPr>
        <p:spPr>
          <a:xfrm>
            <a:off x="841000" y="969700"/>
            <a:ext cx="4801500" cy="4095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60" name="Google Shape;60;p10"/>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1"/>
        <p:cNvGrpSpPr/>
        <p:nvPr/>
      </p:nvGrpSpPr>
      <p:grpSpPr>
        <a:xfrm>
          <a:off x="0" y="0"/>
          <a:ext cx="0" cy="0"/>
          <a:chOff x="0" y="0"/>
          <a:chExt cx="0" cy="0"/>
        </a:xfrm>
      </p:grpSpPr>
      <p:sp>
        <p:nvSpPr>
          <p:cNvPr id="62" name="Google Shape;62;p11"/>
          <p:cNvSpPr/>
          <p:nvPr/>
        </p:nvSpPr>
        <p:spPr>
          <a:xfrm>
            <a:off x="22860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000000">
              <a:alpha val="7310"/>
            </a:srgbClr>
          </a:solidFill>
          <a:ln>
            <a:noFill/>
          </a:ln>
        </p:spPr>
      </p:sp>
      <p:sp>
        <p:nvSpPr>
          <p:cNvPr id="63" name="Google Shape;63;p11"/>
          <p:cNvSpPr/>
          <p:nvPr/>
        </p:nvSpPr>
        <p:spPr>
          <a:xfrm>
            <a:off x="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FFFFFF"/>
          </a:solidFill>
          <a:ln>
            <a:noFill/>
          </a:ln>
        </p:spPr>
      </p:sp>
      <p:sp>
        <p:nvSpPr>
          <p:cNvPr id="64" name="Google Shape;64;p11"/>
          <p:cNvSpPr txBox="1">
            <a:spLocks noGrp="1"/>
          </p:cNvSpPr>
          <p:nvPr>
            <p:ph type="body" idx="1"/>
          </p:nvPr>
        </p:nvSpPr>
        <p:spPr>
          <a:xfrm>
            <a:off x="841000" y="4025300"/>
            <a:ext cx="7845900" cy="519600"/>
          </a:xfrm>
          <a:prstGeom prst="rect">
            <a:avLst/>
          </a:prstGeom>
        </p:spPr>
        <p:txBody>
          <a:bodyPr spcFirstLastPara="1" wrap="square" lIns="91425" tIns="91425" rIns="91425" bIns="91425" anchor="b" anchorCtr="0">
            <a:noAutofit/>
          </a:bodyPr>
          <a:lstStyle>
            <a:lvl1pPr marL="457200" lvl="0" indent="-228600">
              <a:spcBef>
                <a:spcPts val="360"/>
              </a:spcBef>
              <a:spcAft>
                <a:spcPts val="0"/>
              </a:spcAft>
              <a:buSzPts val="2000"/>
              <a:buNone/>
              <a:defRPr/>
            </a:lvl1pPr>
          </a:lstStyle>
          <a:p>
            <a:endParaRPr/>
          </a:p>
        </p:txBody>
      </p:sp>
      <p:sp>
        <p:nvSpPr>
          <p:cNvPr id="65" name="Google Shape;65;p11"/>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6"/>
        <p:cNvGrpSpPr/>
        <p:nvPr/>
      </p:nvGrpSpPr>
      <p:grpSpPr>
        <a:xfrm>
          <a:off x="0" y="0"/>
          <a:ext cx="0" cy="0"/>
          <a:chOff x="0" y="0"/>
          <a:chExt cx="0" cy="0"/>
        </a:xfrm>
      </p:grpSpPr>
      <p:sp>
        <p:nvSpPr>
          <p:cNvPr id="67" name="Google Shape;67;p12"/>
          <p:cNvSpPr/>
          <p:nvPr/>
        </p:nvSpPr>
        <p:spPr>
          <a:xfrm>
            <a:off x="22860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000000">
              <a:alpha val="7310"/>
            </a:srgbClr>
          </a:solidFill>
          <a:ln>
            <a:noFill/>
          </a:ln>
        </p:spPr>
      </p:sp>
      <p:sp>
        <p:nvSpPr>
          <p:cNvPr id="68" name="Google Shape;68;p12"/>
          <p:cNvSpPr/>
          <p:nvPr/>
        </p:nvSpPr>
        <p:spPr>
          <a:xfrm>
            <a:off x="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FFFFFF"/>
          </a:solidFill>
          <a:ln>
            <a:noFill/>
          </a:ln>
        </p:spPr>
      </p:sp>
      <p:sp>
        <p:nvSpPr>
          <p:cNvPr id="69" name="Google Shape;69;p12"/>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Empty">
  <p:cSld name="BLANK_1">
    <p:spTree>
      <p:nvGrpSpPr>
        <p:cNvPr id="1" name="Shape 70"/>
        <p:cNvGrpSpPr/>
        <p:nvPr/>
      </p:nvGrpSpPr>
      <p:grpSpPr>
        <a:xfrm>
          <a:off x="0" y="0"/>
          <a:ext cx="0" cy="0"/>
          <a:chOff x="0" y="0"/>
          <a:chExt cx="0" cy="0"/>
        </a:xfrm>
      </p:grpSpPr>
      <p:sp>
        <p:nvSpPr>
          <p:cNvPr id="71" name="Google Shape;71;p13"/>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2"/>
        <p:cNvGrpSpPr/>
        <p:nvPr/>
      </p:nvGrpSpPr>
      <p:grpSpPr>
        <a:xfrm>
          <a:off x="0" y="0"/>
          <a:ext cx="0" cy="0"/>
          <a:chOff x="0" y="0"/>
          <a:chExt cx="0" cy="0"/>
        </a:xfrm>
      </p:grpSpPr>
      <p:sp>
        <p:nvSpPr>
          <p:cNvPr id="73" name="Google Shape;73;p14"/>
          <p:cNvSpPr/>
          <p:nvPr/>
        </p:nvSpPr>
        <p:spPr>
          <a:xfrm>
            <a:off x="-50" y="2571900"/>
            <a:ext cx="9144000" cy="25716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4"/>
          <p:cNvSpPr txBox="1">
            <a:spLocks noGrp="1"/>
          </p:cNvSpPr>
          <p:nvPr>
            <p:ph type="title"/>
          </p:nvPr>
        </p:nvSpPr>
        <p:spPr>
          <a:xfrm>
            <a:off x="311700" y="814800"/>
            <a:ext cx="8571300" cy="942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a:lvl1pPr>
            <a:lvl2pPr lvl="1" algn="ctr" rtl="0">
              <a:spcBef>
                <a:spcPts val="0"/>
              </a:spcBef>
              <a:spcAft>
                <a:spcPts val="0"/>
              </a:spcAft>
              <a:buSzPts val="2400"/>
              <a:buNone/>
              <a:defRPr/>
            </a:lvl2pPr>
            <a:lvl3pPr lvl="2" algn="ctr" rtl="0">
              <a:spcBef>
                <a:spcPts val="0"/>
              </a:spcBef>
              <a:spcAft>
                <a:spcPts val="0"/>
              </a:spcAft>
              <a:buSzPts val="2400"/>
              <a:buNone/>
              <a:defRPr/>
            </a:lvl3pPr>
            <a:lvl4pPr lvl="3" algn="ctr" rtl="0">
              <a:spcBef>
                <a:spcPts val="0"/>
              </a:spcBef>
              <a:spcAft>
                <a:spcPts val="0"/>
              </a:spcAft>
              <a:buSzPts val="2400"/>
              <a:buNone/>
              <a:defRPr/>
            </a:lvl4pPr>
            <a:lvl5pPr lvl="4" algn="ctr" rtl="0">
              <a:spcBef>
                <a:spcPts val="0"/>
              </a:spcBef>
              <a:spcAft>
                <a:spcPts val="0"/>
              </a:spcAft>
              <a:buSzPts val="2400"/>
              <a:buNone/>
              <a:defRPr/>
            </a:lvl5pPr>
            <a:lvl6pPr lvl="5" algn="ctr" rtl="0">
              <a:spcBef>
                <a:spcPts val="0"/>
              </a:spcBef>
              <a:spcAft>
                <a:spcPts val="0"/>
              </a:spcAft>
              <a:buSzPts val="2400"/>
              <a:buNone/>
              <a:defRPr/>
            </a:lvl6pPr>
            <a:lvl7pPr lvl="6" algn="ctr" rtl="0">
              <a:spcBef>
                <a:spcPts val="0"/>
              </a:spcBef>
              <a:spcAft>
                <a:spcPts val="0"/>
              </a:spcAft>
              <a:buSzPts val="2400"/>
              <a:buNone/>
              <a:defRPr/>
            </a:lvl7pPr>
            <a:lvl8pPr lvl="7" algn="ctr" rtl="0">
              <a:spcBef>
                <a:spcPts val="0"/>
              </a:spcBef>
              <a:spcAft>
                <a:spcPts val="0"/>
              </a:spcAft>
              <a:buSzPts val="2400"/>
              <a:buNone/>
              <a:defRPr/>
            </a:lvl8pPr>
            <a:lvl9pPr lvl="8" algn="ctr" rtl="0">
              <a:spcBef>
                <a:spcPts val="0"/>
              </a:spcBef>
              <a:spcAft>
                <a:spcPts val="0"/>
              </a:spcAft>
              <a:buSzPts val="2400"/>
              <a:buNone/>
              <a:defRPr/>
            </a:lvl9pPr>
          </a:lstStyle>
          <a:p>
            <a:endParaRPr/>
          </a:p>
        </p:txBody>
      </p:sp>
      <p:sp>
        <p:nvSpPr>
          <p:cNvPr id="75" name="Google Shape;75;p1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t" anchorCtr="0">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accen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741100"/>
            <a:ext cx="5185200" cy="4746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1pPr>
            <a:lvl2pPr lvl="1">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2pPr>
            <a:lvl3pPr lvl="2">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3pPr>
            <a:lvl4pPr lvl="3">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4pPr>
            <a:lvl5pPr lvl="4">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5pPr>
            <a:lvl6pPr lvl="5">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6pPr>
            <a:lvl7pPr lvl="6">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7pPr>
            <a:lvl8pPr lvl="7">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8pPr>
            <a:lvl9pPr lvl="8">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9pPr>
          </a:lstStyle>
          <a:p>
            <a:endParaRPr/>
          </a:p>
        </p:txBody>
      </p:sp>
      <p:sp>
        <p:nvSpPr>
          <p:cNvPr id="7" name="Google Shape;7;p1"/>
          <p:cNvSpPr txBox="1">
            <a:spLocks noGrp="1"/>
          </p:cNvSpPr>
          <p:nvPr>
            <p:ph type="body" idx="1"/>
          </p:nvPr>
        </p:nvSpPr>
        <p:spPr>
          <a:xfrm>
            <a:off x="457200" y="1352550"/>
            <a:ext cx="5185200" cy="2255700"/>
          </a:xfrm>
          <a:prstGeom prst="rect">
            <a:avLst/>
          </a:prstGeom>
          <a:noFill/>
          <a:ln>
            <a:noFill/>
          </a:ln>
        </p:spPr>
        <p:txBody>
          <a:bodyPr spcFirstLastPara="1" wrap="square" lIns="91425" tIns="91425" rIns="91425" bIns="91425" anchor="t" anchorCtr="0">
            <a:noAutofit/>
          </a:bodyPr>
          <a:lstStyle>
            <a:lvl1pPr marL="457200" lvl="0" indent="-355600">
              <a:spcBef>
                <a:spcPts val="600"/>
              </a:spcBef>
              <a:spcAft>
                <a:spcPts val="0"/>
              </a:spcAft>
              <a:buClr>
                <a:schemeClr val="dk1"/>
              </a:buClr>
              <a:buSzPts val="2000"/>
              <a:buFont typeface="Karla"/>
              <a:buChar char="▸"/>
              <a:defRPr sz="2000">
                <a:solidFill>
                  <a:schemeClr val="dk1"/>
                </a:solidFill>
                <a:latin typeface="Karla"/>
                <a:ea typeface="Karla"/>
                <a:cs typeface="Karla"/>
                <a:sym typeface="Karla"/>
              </a:defRPr>
            </a:lvl1pPr>
            <a:lvl2pPr marL="914400" lvl="1"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2pPr>
            <a:lvl3pPr marL="1371600" lvl="2"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3pPr>
            <a:lvl4pPr marL="1828800" lvl="3"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4pPr>
            <a:lvl5pPr marL="2286000" lvl="4"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5pPr>
            <a:lvl6pPr marL="2743200" lvl="5"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6pPr>
            <a:lvl7pPr marL="3200400" lvl="6"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7pPr>
            <a:lvl8pPr marL="3657600" lvl="7"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8pPr>
            <a:lvl9pPr marL="4114800" lvl="8"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9pPr>
          </a:lstStyle>
          <a:p>
            <a:endParaRPr/>
          </a:p>
        </p:txBody>
      </p:sp>
      <p:sp>
        <p:nvSpPr>
          <p:cNvPr id="8" name="Google Shape;8;p1"/>
          <p:cNvSpPr txBox="1">
            <a:spLocks noGrp="1"/>
          </p:cNvSpPr>
          <p:nvPr>
            <p:ph type="sldNum" idx="12"/>
          </p:nvPr>
        </p:nvSpPr>
        <p:spPr>
          <a:xfrm>
            <a:off x="8543227" y="4749851"/>
            <a:ext cx="548700" cy="393600"/>
          </a:xfrm>
          <a:prstGeom prst="rect">
            <a:avLst/>
          </a:prstGeom>
          <a:noFill/>
          <a:ln>
            <a:noFill/>
          </a:ln>
        </p:spPr>
        <p:txBody>
          <a:bodyPr spcFirstLastPara="1" wrap="square" lIns="91425" tIns="91425" rIns="91425" bIns="91425" anchor="t" anchorCtr="0">
            <a:noAutofit/>
          </a:bodyPr>
          <a:lstStyle>
            <a:lvl1pPr lvl="0" algn="r">
              <a:buNone/>
              <a:defRPr sz="1300" b="1">
                <a:solidFill>
                  <a:schemeClr val="lt1"/>
                </a:solidFill>
                <a:latin typeface="Montserrat"/>
                <a:ea typeface="Montserrat"/>
                <a:cs typeface="Montserrat"/>
                <a:sym typeface="Montserrat"/>
              </a:defRPr>
            </a:lvl1pPr>
            <a:lvl2pPr lvl="1" algn="r">
              <a:buNone/>
              <a:defRPr sz="1300" b="1">
                <a:solidFill>
                  <a:schemeClr val="lt1"/>
                </a:solidFill>
                <a:latin typeface="Montserrat"/>
                <a:ea typeface="Montserrat"/>
                <a:cs typeface="Montserrat"/>
                <a:sym typeface="Montserrat"/>
              </a:defRPr>
            </a:lvl2pPr>
            <a:lvl3pPr lvl="2" algn="r">
              <a:buNone/>
              <a:defRPr sz="1300" b="1">
                <a:solidFill>
                  <a:schemeClr val="lt1"/>
                </a:solidFill>
                <a:latin typeface="Montserrat"/>
                <a:ea typeface="Montserrat"/>
                <a:cs typeface="Montserrat"/>
                <a:sym typeface="Montserrat"/>
              </a:defRPr>
            </a:lvl3pPr>
            <a:lvl4pPr lvl="3" algn="r">
              <a:buNone/>
              <a:defRPr sz="1300" b="1">
                <a:solidFill>
                  <a:schemeClr val="lt1"/>
                </a:solidFill>
                <a:latin typeface="Montserrat"/>
                <a:ea typeface="Montserrat"/>
                <a:cs typeface="Montserrat"/>
                <a:sym typeface="Montserrat"/>
              </a:defRPr>
            </a:lvl4pPr>
            <a:lvl5pPr lvl="4" algn="r">
              <a:buNone/>
              <a:defRPr sz="1300" b="1">
                <a:solidFill>
                  <a:schemeClr val="lt1"/>
                </a:solidFill>
                <a:latin typeface="Montserrat"/>
                <a:ea typeface="Montserrat"/>
                <a:cs typeface="Montserrat"/>
                <a:sym typeface="Montserrat"/>
              </a:defRPr>
            </a:lvl5pPr>
            <a:lvl6pPr lvl="5" algn="r">
              <a:buNone/>
              <a:defRPr sz="1300" b="1">
                <a:solidFill>
                  <a:schemeClr val="lt1"/>
                </a:solidFill>
                <a:latin typeface="Montserrat"/>
                <a:ea typeface="Montserrat"/>
                <a:cs typeface="Montserrat"/>
                <a:sym typeface="Montserrat"/>
              </a:defRPr>
            </a:lvl6pPr>
            <a:lvl7pPr lvl="6" algn="r">
              <a:buNone/>
              <a:defRPr sz="1300" b="1">
                <a:solidFill>
                  <a:schemeClr val="lt1"/>
                </a:solidFill>
                <a:latin typeface="Montserrat"/>
                <a:ea typeface="Montserrat"/>
                <a:cs typeface="Montserrat"/>
                <a:sym typeface="Montserrat"/>
              </a:defRPr>
            </a:lvl7pPr>
            <a:lvl8pPr lvl="7" algn="r">
              <a:buNone/>
              <a:defRPr sz="1300" b="1">
                <a:solidFill>
                  <a:schemeClr val="lt1"/>
                </a:solidFill>
                <a:latin typeface="Montserrat"/>
                <a:ea typeface="Montserrat"/>
                <a:cs typeface="Montserrat"/>
                <a:sym typeface="Montserrat"/>
              </a:defRPr>
            </a:lvl8pPr>
            <a:lvl9pPr lvl="8" algn="r">
              <a:buNone/>
              <a:defRPr sz="1300" b="1">
                <a:solidFill>
                  <a:schemeClr val="lt1"/>
                </a:solidFill>
                <a:latin typeface="Montserrat"/>
                <a:ea typeface="Montserrat"/>
                <a:cs typeface="Montserrat"/>
                <a:sym typeface="Montserrat"/>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 id="2147483654" r:id="rId3"/>
    <p:sldLayoutId id="2147483655" r:id="rId4"/>
    <p:sldLayoutId id="2147483656" r:id="rId5"/>
    <p:sldLayoutId id="2147483657" r:id="rId6"/>
    <p:sldLayoutId id="2147483658" r:id="rId7"/>
    <p:sldLayoutId id="2147483659" r:id="rId8"/>
    <p:sldLayoutId id="2147483660" r:id="rId9"/>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autodraw.com/"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s://www.autodraw.com/"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44336"/>
        </a:solidFill>
        <a:effectLst/>
      </p:bgPr>
    </p:bg>
    <p:spTree>
      <p:nvGrpSpPr>
        <p:cNvPr id="1" name="Shape 467"/>
        <p:cNvGrpSpPr/>
        <p:nvPr/>
      </p:nvGrpSpPr>
      <p:grpSpPr>
        <a:xfrm>
          <a:off x="0" y="0"/>
          <a:ext cx="0" cy="0"/>
          <a:chOff x="0" y="0"/>
          <a:chExt cx="0" cy="0"/>
        </a:xfrm>
      </p:grpSpPr>
      <p:sp>
        <p:nvSpPr>
          <p:cNvPr id="468" name="Google Shape;468;p51"/>
          <p:cNvSpPr txBox="1">
            <a:spLocks noGrp="1"/>
          </p:cNvSpPr>
          <p:nvPr>
            <p:ph type="ctrTitle" idx="4294967295"/>
          </p:nvPr>
        </p:nvSpPr>
        <p:spPr>
          <a:xfrm>
            <a:off x="129550" y="1485875"/>
            <a:ext cx="7566300" cy="1159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6000"/>
              <a:t>Design Activity </a:t>
            </a:r>
            <a:r>
              <a:rPr lang="en" sz="5800">
                <a:solidFill>
                  <a:srgbClr val="F44336"/>
                </a:solidFill>
              </a:rPr>
              <a:t>Build Your Vehicle</a:t>
            </a:r>
            <a:endParaRPr sz="5800">
              <a:solidFill>
                <a:srgbClr val="F44336"/>
              </a:solidFill>
            </a:endParaRPr>
          </a:p>
        </p:txBody>
      </p:sp>
      <p:sp>
        <p:nvSpPr>
          <p:cNvPr id="469" name="Google Shape;469;p51"/>
          <p:cNvSpPr txBox="1">
            <a:spLocks noGrp="1"/>
          </p:cNvSpPr>
          <p:nvPr>
            <p:ph type="subTitle" idx="4294967295"/>
          </p:nvPr>
        </p:nvSpPr>
        <p:spPr>
          <a:xfrm>
            <a:off x="728075" y="2645675"/>
            <a:ext cx="6564300" cy="2028000"/>
          </a:xfrm>
          <a:prstGeom prst="rect">
            <a:avLst/>
          </a:prstGeom>
        </p:spPr>
        <p:txBody>
          <a:bodyPr spcFirstLastPara="1" wrap="square" lIns="91425" tIns="91425" rIns="91425" bIns="91425" anchor="t" anchorCtr="0">
            <a:noAutofit/>
          </a:bodyPr>
          <a:lstStyle/>
          <a:p>
            <a:pPr marL="457200" lvl="0" indent="-355600" algn="l" rtl="0">
              <a:spcBef>
                <a:spcPts val="600"/>
              </a:spcBef>
              <a:spcAft>
                <a:spcPts val="0"/>
              </a:spcAft>
              <a:buSzPts val="2000"/>
              <a:buChar char="▸"/>
            </a:pPr>
            <a:r>
              <a:rPr lang="en" dirty="0"/>
              <a:t>To reflect on the elements that make up [topic, ex: university library].</a:t>
            </a:r>
            <a:endParaRPr dirty="0"/>
          </a:p>
          <a:p>
            <a:pPr marL="457200" lvl="0" indent="-355600" algn="l" rtl="0">
              <a:spcBef>
                <a:spcPts val="0"/>
              </a:spcBef>
              <a:spcAft>
                <a:spcPts val="0"/>
              </a:spcAft>
              <a:buSzPts val="2000"/>
              <a:buChar char="▸"/>
            </a:pPr>
            <a:r>
              <a:rPr lang="en" dirty="0"/>
              <a:t>To build a better understanding of the relationships between the most important elements of [topic].</a:t>
            </a:r>
            <a:endParaRPr dirty="0"/>
          </a:p>
          <a:p>
            <a:pPr marL="0" lvl="0" indent="0" algn="l" rtl="0">
              <a:spcBef>
                <a:spcPts val="600"/>
              </a:spcBef>
              <a:spcAft>
                <a:spcPts val="0"/>
              </a:spcAft>
              <a:buNone/>
            </a:pPr>
            <a:endParaRPr dirty="0"/>
          </a:p>
        </p:txBody>
      </p:sp>
      <p:sp>
        <p:nvSpPr>
          <p:cNvPr id="470" name="Google Shape;470;p51"/>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E91E63"/>
        </a:solidFill>
        <a:effectLst/>
      </p:bgPr>
    </p:bg>
    <p:spTree>
      <p:nvGrpSpPr>
        <p:cNvPr id="1" name="Shape 579"/>
        <p:cNvGrpSpPr/>
        <p:nvPr/>
      </p:nvGrpSpPr>
      <p:grpSpPr>
        <a:xfrm>
          <a:off x="0" y="0"/>
          <a:ext cx="0" cy="0"/>
          <a:chOff x="0" y="0"/>
          <a:chExt cx="0" cy="0"/>
        </a:xfrm>
      </p:grpSpPr>
      <p:sp>
        <p:nvSpPr>
          <p:cNvPr id="580" name="Google Shape;580;p64"/>
          <p:cNvSpPr txBox="1">
            <a:spLocks noGrp="1"/>
          </p:cNvSpPr>
          <p:nvPr>
            <p:ph type="body" idx="1"/>
          </p:nvPr>
        </p:nvSpPr>
        <p:spPr>
          <a:xfrm>
            <a:off x="841000" y="1495825"/>
            <a:ext cx="5951700" cy="34716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b="1"/>
              <a:t>Reflection</a:t>
            </a:r>
            <a:endParaRPr b="1"/>
          </a:p>
          <a:p>
            <a:pPr marL="0" lvl="0" indent="0" algn="l" rtl="0">
              <a:spcBef>
                <a:spcPts val="600"/>
              </a:spcBef>
              <a:spcAft>
                <a:spcPts val="0"/>
              </a:spcAft>
              <a:buNone/>
            </a:pPr>
            <a:r>
              <a:rPr lang="en"/>
              <a:t>Let’s take a moment to look back on this activity.</a:t>
            </a:r>
            <a:endParaRPr/>
          </a:p>
          <a:p>
            <a:pPr marL="457200" lvl="0" indent="-342900" algn="l" rtl="0">
              <a:spcBef>
                <a:spcPts val="600"/>
              </a:spcBef>
              <a:spcAft>
                <a:spcPts val="0"/>
              </a:spcAft>
              <a:buSzPts val="1800"/>
              <a:buChar char="▸"/>
            </a:pPr>
            <a:r>
              <a:rPr lang="en" sz="1800"/>
              <a:t>Was this activity fun? Challenging? Interesting? What made it so?</a:t>
            </a:r>
            <a:endParaRPr sz="1800"/>
          </a:p>
          <a:p>
            <a:pPr marL="457200" lvl="0" indent="-342900" algn="l" rtl="0">
              <a:spcBef>
                <a:spcPts val="0"/>
              </a:spcBef>
              <a:spcAft>
                <a:spcPts val="0"/>
              </a:spcAft>
              <a:buSzPts val="1800"/>
              <a:buChar char="▸"/>
            </a:pPr>
            <a:r>
              <a:rPr lang="en" sz="1800"/>
              <a:t>What did you find to be the most difficult part of this activity?</a:t>
            </a:r>
            <a:endParaRPr sz="1800"/>
          </a:p>
          <a:p>
            <a:pPr marL="457200" lvl="0" indent="-342900" algn="l" rtl="0">
              <a:spcBef>
                <a:spcPts val="0"/>
              </a:spcBef>
              <a:spcAft>
                <a:spcPts val="0"/>
              </a:spcAft>
              <a:buSzPts val="1800"/>
              <a:buChar char="▸"/>
            </a:pPr>
            <a:r>
              <a:rPr lang="en" sz="1800"/>
              <a:t>What are some common themes that you see throughout all of our drawings? What is something unique?</a:t>
            </a:r>
            <a:endParaRPr sz="1800"/>
          </a:p>
          <a:p>
            <a:pPr marL="457200" lvl="0" indent="-342900" algn="l" rtl="0">
              <a:spcBef>
                <a:spcPts val="0"/>
              </a:spcBef>
              <a:spcAft>
                <a:spcPts val="0"/>
              </a:spcAft>
              <a:buSzPts val="1800"/>
              <a:buChar char="▸"/>
            </a:pPr>
            <a:r>
              <a:rPr lang="en" sz="1800"/>
              <a:t>Can we draw any conclusions about our relationship with UW Libraries from this activity?</a:t>
            </a:r>
            <a:endParaRPr sz="1800"/>
          </a:p>
          <a:p>
            <a:pPr marL="0" lvl="0" indent="0" algn="l" rtl="0">
              <a:spcBef>
                <a:spcPts val="600"/>
              </a:spcBef>
              <a:spcAft>
                <a:spcPts val="0"/>
              </a:spcAft>
              <a:buNone/>
            </a:pPr>
            <a:endParaRPr/>
          </a:p>
          <a:p>
            <a:pPr marL="0" lvl="0" indent="0" algn="l" rtl="0">
              <a:spcBef>
                <a:spcPts val="600"/>
              </a:spcBef>
              <a:spcAft>
                <a:spcPts val="0"/>
              </a:spcAft>
              <a:buNone/>
            </a:pPr>
            <a:endParaRPr/>
          </a:p>
        </p:txBody>
      </p:sp>
      <p:sp>
        <p:nvSpPr>
          <p:cNvPr id="581" name="Google Shape;581;p64"/>
          <p:cNvSpPr txBox="1">
            <a:spLocks noGrp="1"/>
          </p:cNvSpPr>
          <p:nvPr>
            <p:ph type="title"/>
          </p:nvPr>
        </p:nvSpPr>
        <p:spPr>
          <a:xfrm>
            <a:off x="841000" y="969700"/>
            <a:ext cx="55236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BUILD YOUR VEHICLE </a:t>
            </a:r>
            <a:r>
              <a:rPr lang="en">
                <a:solidFill>
                  <a:srgbClr val="E91E63"/>
                </a:solidFill>
              </a:rPr>
              <a:t>DEBRIEF</a:t>
            </a:r>
            <a:r>
              <a:rPr lang="en"/>
              <a:t> </a:t>
            </a:r>
            <a:endParaRPr/>
          </a:p>
        </p:txBody>
      </p:sp>
      <p:sp>
        <p:nvSpPr>
          <p:cNvPr id="582" name="Google Shape;582;p64"/>
          <p:cNvSpPr/>
          <p:nvPr/>
        </p:nvSpPr>
        <p:spPr>
          <a:xfrm>
            <a:off x="270377" y="723226"/>
            <a:ext cx="485675" cy="441808"/>
          </a:xfrm>
          <a:custGeom>
            <a:avLst/>
            <a:gdLst/>
            <a:ahLst/>
            <a:cxnLst/>
            <a:rect l="l" t="t" r="r" b="b"/>
            <a:pathLst>
              <a:path w="16173" h="14711" fill="none" extrusionOk="0">
                <a:moveTo>
                  <a:pt x="8087" y="1"/>
                </a:moveTo>
                <a:lnTo>
                  <a:pt x="8087" y="1"/>
                </a:lnTo>
                <a:lnTo>
                  <a:pt x="7672" y="1"/>
                </a:lnTo>
                <a:lnTo>
                  <a:pt x="7258" y="25"/>
                </a:lnTo>
                <a:lnTo>
                  <a:pt x="6844" y="74"/>
                </a:lnTo>
                <a:lnTo>
                  <a:pt x="6455" y="122"/>
                </a:lnTo>
                <a:lnTo>
                  <a:pt x="6065" y="195"/>
                </a:lnTo>
                <a:lnTo>
                  <a:pt x="5675" y="293"/>
                </a:lnTo>
                <a:lnTo>
                  <a:pt x="5310" y="415"/>
                </a:lnTo>
                <a:lnTo>
                  <a:pt x="4945" y="536"/>
                </a:lnTo>
                <a:lnTo>
                  <a:pt x="4579" y="658"/>
                </a:lnTo>
                <a:lnTo>
                  <a:pt x="4238" y="829"/>
                </a:lnTo>
                <a:lnTo>
                  <a:pt x="3897" y="975"/>
                </a:lnTo>
                <a:lnTo>
                  <a:pt x="3557" y="1170"/>
                </a:lnTo>
                <a:lnTo>
                  <a:pt x="3240" y="1364"/>
                </a:lnTo>
                <a:lnTo>
                  <a:pt x="2948" y="1559"/>
                </a:lnTo>
                <a:lnTo>
                  <a:pt x="2655" y="1778"/>
                </a:lnTo>
                <a:lnTo>
                  <a:pt x="2363" y="1998"/>
                </a:lnTo>
                <a:lnTo>
                  <a:pt x="2095" y="2241"/>
                </a:lnTo>
                <a:lnTo>
                  <a:pt x="1852" y="2485"/>
                </a:lnTo>
                <a:lnTo>
                  <a:pt x="1608" y="2753"/>
                </a:lnTo>
                <a:lnTo>
                  <a:pt x="1389" y="3021"/>
                </a:lnTo>
                <a:lnTo>
                  <a:pt x="1170" y="3288"/>
                </a:lnTo>
                <a:lnTo>
                  <a:pt x="975" y="3581"/>
                </a:lnTo>
                <a:lnTo>
                  <a:pt x="804" y="3873"/>
                </a:lnTo>
                <a:lnTo>
                  <a:pt x="634" y="4190"/>
                </a:lnTo>
                <a:lnTo>
                  <a:pt x="488" y="4506"/>
                </a:lnTo>
                <a:lnTo>
                  <a:pt x="366" y="4823"/>
                </a:lnTo>
                <a:lnTo>
                  <a:pt x="244" y="5139"/>
                </a:lnTo>
                <a:lnTo>
                  <a:pt x="171" y="5480"/>
                </a:lnTo>
                <a:lnTo>
                  <a:pt x="98" y="5821"/>
                </a:lnTo>
                <a:lnTo>
                  <a:pt x="49" y="6162"/>
                </a:lnTo>
                <a:lnTo>
                  <a:pt x="1" y="6503"/>
                </a:lnTo>
                <a:lnTo>
                  <a:pt x="1" y="6869"/>
                </a:lnTo>
                <a:lnTo>
                  <a:pt x="1" y="6869"/>
                </a:lnTo>
                <a:lnTo>
                  <a:pt x="1" y="7234"/>
                </a:lnTo>
                <a:lnTo>
                  <a:pt x="49" y="7624"/>
                </a:lnTo>
                <a:lnTo>
                  <a:pt x="98" y="7989"/>
                </a:lnTo>
                <a:lnTo>
                  <a:pt x="196" y="8330"/>
                </a:lnTo>
                <a:lnTo>
                  <a:pt x="293" y="8695"/>
                </a:lnTo>
                <a:lnTo>
                  <a:pt x="415" y="9036"/>
                </a:lnTo>
                <a:lnTo>
                  <a:pt x="561" y="9377"/>
                </a:lnTo>
                <a:lnTo>
                  <a:pt x="731" y="9718"/>
                </a:lnTo>
                <a:lnTo>
                  <a:pt x="902" y="10035"/>
                </a:lnTo>
                <a:lnTo>
                  <a:pt x="1097" y="10327"/>
                </a:lnTo>
                <a:lnTo>
                  <a:pt x="1340" y="10644"/>
                </a:lnTo>
                <a:lnTo>
                  <a:pt x="1559" y="10936"/>
                </a:lnTo>
                <a:lnTo>
                  <a:pt x="1827" y="11204"/>
                </a:lnTo>
                <a:lnTo>
                  <a:pt x="2095" y="11472"/>
                </a:lnTo>
                <a:lnTo>
                  <a:pt x="2387" y="11740"/>
                </a:lnTo>
                <a:lnTo>
                  <a:pt x="2680" y="11983"/>
                </a:lnTo>
                <a:lnTo>
                  <a:pt x="2680" y="11983"/>
                </a:lnTo>
                <a:lnTo>
                  <a:pt x="2485" y="12349"/>
                </a:lnTo>
                <a:lnTo>
                  <a:pt x="2266" y="12714"/>
                </a:lnTo>
                <a:lnTo>
                  <a:pt x="2022" y="13104"/>
                </a:lnTo>
                <a:lnTo>
                  <a:pt x="1706" y="13469"/>
                </a:lnTo>
                <a:lnTo>
                  <a:pt x="1365" y="13834"/>
                </a:lnTo>
                <a:lnTo>
                  <a:pt x="1170" y="14005"/>
                </a:lnTo>
                <a:lnTo>
                  <a:pt x="951" y="14151"/>
                </a:lnTo>
                <a:lnTo>
                  <a:pt x="731" y="14297"/>
                </a:lnTo>
                <a:lnTo>
                  <a:pt x="512" y="14443"/>
                </a:lnTo>
                <a:lnTo>
                  <a:pt x="269" y="14540"/>
                </a:lnTo>
                <a:lnTo>
                  <a:pt x="1" y="14662"/>
                </a:lnTo>
                <a:lnTo>
                  <a:pt x="1" y="14662"/>
                </a:lnTo>
                <a:lnTo>
                  <a:pt x="122" y="14662"/>
                </a:lnTo>
                <a:lnTo>
                  <a:pt x="488" y="14711"/>
                </a:lnTo>
                <a:lnTo>
                  <a:pt x="1024" y="14711"/>
                </a:lnTo>
                <a:lnTo>
                  <a:pt x="1365" y="14711"/>
                </a:lnTo>
                <a:lnTo>
                  <a:pt x="1706" y="14687"/>
                </a:lnTo>
                <a:lnTo>
                  <a:pt x="2095" y="14614"/>
                </a:lnTo>
                <a:lnTo>
                  <a:pt x="2485" y="14540"/>
                </a:lnTo>
                <a:lnTo>
                  <a:pt x="2899" y="14419"/>
                </a:lnTo>
                <a:lnTo>
                  <a:pt x="3313" y="14273"/>
                </a:lnTo>
                <a:lnTo>
                  <a:pt x="3751" y="14078"/>
                </a:lnTo>
                <a:lnTo>
                  <a:pt x="4165" y="13834"/>
                </a:lnTo>
                <a:lnTo>
                  <a:pt x="4579" y="13566"/>
                </a:lnTo>
                <a:lnTo>
                  <a:pt x="4969" y="13201"/>
                </a:lnTo>
                <a:lnTo>
                  <a:pt x="4969" y="13201"/>
                </a:lnTo>
                <a:lnTo>
                  <a:pt x="5334" y="13323"/>
                </a:lnTo>
                <a:lnTo>
                  <a:pt x="5700" y="13444"/>
                </a:lnTo>
                <a:lnTo>
                  <a:pt x="6089" y="13518"/>
                </a:lnTo>
                <a:lnTo>
                  <a:pt x="6479" y="13591"/>
                </a:lnTo>
                <a:lnTo>
                  <a:pt x="6869" y="13664"/>
                </a:lnTo>
                <a:lnTo>
                  <a:pt x="7258" y="13712"/>
                </a:lnTo>
                <a:lnTo>
                  <a:pt x="7672" y="13737"/>
                </a:lnTo>
                <a:lnTo>
                  <a:pt x="8087" y="13737"/>
                </a:lnTo>
                <a:lnTo>
                  <a:pt x="8087" y="13737"/>
                </a:lnTo>
                <a:lnTo>
                  <a:pt x="8501" y="13737"/>
                </a:lnTo>
                <a:lnTo>
                  <a:pt x="8915" y="13712"/>
                </a:lnTo>
                <a:lnTo>
                  <a:pt x="9329" y="13664"/>
                </a:lnTo>
                <a:lnTo>
                  <a:pt x="9718" y="13591"/>
                </a:lnTo>
                <a:lnTo>
                  <a:pt x="10108" y="13518"/>
                </a:lnTo>
                <a:lnTo>
                  <a:pt x="10498" y="13420"/>
                </a:lnTo>
                <a:lnTo>
                  <a:pt x="10863" y="13323"/>
                </a:lnTo>
                <a:lnTo>
                  <a:pt x="11228" y="13201"/>
                </a:lnTo>
                <a:lnTo>
                  <a:pt x="11594" y="13055"/>
                </a:lnTo>
                <a:lnTo>
                  <a:pt x="11935" y="12909"/>
                </a:lnTo>
                <a:lnTo>
                  <a:pt x="12276" y="12738"/>
                </a:lnTo>
                <a:lnTo>
                  <a:pt x="12617" y="12568"/>
                </a:lnTo>
                <a:lnTo>
                  <a:pt x="12933" y="12373"/>
                </a:lnTo>
                <a:lnTo>
                  <a:pt x="13225" y="12178"/>
                </a:lnTo>
                <a:lnTo>
                  <a:pt x="13518" y="11959"/>
                </a:lnTo>
                <a:lnTo>
                  <a:pt x="13810" y="11715"/>
                </a:lnTo>
                <a:lnTo>
                  <a:pt x="14078" y="11496"/>
                </a:lnTo>
                <a:lnTo>
                  <a:pt x="14321" y="11228"/>
                </a:lnTo>
                <a:lnTo>
                  <a:pt x="14565" y="10985"/>
                </a:lnTo>
                <a:lnTo>
                  <a:pt x="14784" y="10717"/>
                </a:lnTo>
                <a:lnTo>
                  <a:pt x="15003" y="10424"/>
                </a:lnTo>
                <a:lnTo>
                  <a:pt x="15198" y="10132"/>
                </a:lnTo>
                <a:lnTo>
                  <a:pt x="15369" y="9840"/>
                </a:lnTo>
                <a:lnTo>
                  <a:pt x="15539" y="9548"/>
                </a:lnTo>
                <a:lnTo>
                  <a:pt x="15685" y="9231"/>
                </a:lnTo>
                <a:lnTo>
                  <a:pt x="15807" y="8914"/>
                </a:lnTo>
                <a:lnTo>
                  <a:pt x="15929" y="8574"/>
                </a:lnTo>
                <a:lnTo>
                  <a:pt x="16002" y="8257"/>
                </a:lnTo>
                <a:lnTo>
                  <a:pt x="16075" y="7916"/>
                </a:lnTo>
                <a:lnTo>
                  <a:pt x="16124" y="7575"/>
                </a:lnTo>
                <a:lnTo>
                  <a:pt x="16172" y="7210"/>
                </a:lnTo>
                <a:lnTo>
                  <a:pt x="16172" y="6869"/>
                </a:lnTo>
                <a:lnTo>
                  <a:pt x="16172" y="6869"/>
                </a:lnTo>
                <a:lnTo>
                  <a:pt x="16172" y="6503"/>
                </a:lnTo>
                <a:lnTo>
                  <a:pt x="16124" y="6162"/>
                </a:lnTo>
                <a:lnTo>
                  <a:pt x="16075" y="5821"/>
                </a:lnTo>
                <a:lnTo>
                  <a:pt x="16002" y="5480"/>
                </a:lnTo>
                <a:lnTo>
                  <a:pt x="15929" y="5139"/>
                </a:lnTo>
                <a:lnTo>
                  <a:pt x="15807" y="4823"/>
                </a:lnTo>
                <a:lnTo>
                  <a:pt x="15685" y="4506"/>
                </a:lnTo>
                <a:lnTo>
                  <a:pt x="15539" y="4190"/>
                </a:lnTo>
                <a:lnTo>
                  <a:pt x="15369" y="3873"/>
                </a:lnTo>
                <a:lnTo>
                  <a:pt x="15198" y="3581"/>
                </a:lnTo>
                <a:lnTo>
                  <a:pt x="15003" y="3288"/>
                </a:lnTo>
                <a:lnTo>
                  <a:pt x="14784" y="3021"/>
                </a:lnTo>
                <a:lnTo>
                  <a:pt x="14565" y="2753"/>
                </a:lnTo>
                <a:lnTo>
                  <a:pt x="14321" y="2485"/>
                </a:lnTo>
                <a:lnTo>
                  <a:pt x="14078" y="2241"/>
                </a:lnTo>
                <a:lnTo>
                  <a:pt x="13810" y="1998"/>
                </a:lnTo>
                <a:lnTo>
                  <a:pt x="13518" y="1778"/>
                </a:lnTo>
                <a:lnTo>
                  <a:pt x="13225" y="1559"/>
                </a:lnTo>
                <a:lnTo>
                  <a:pt x="12933" y="1364"/>
                </a:lnTo>
                <a:lnTo>
                  <a:pt x="12617" y="1170"/>
                </a:lnTo>
                <a:lnTo>
                  <a:pt x="12276" y="975"/>
                </a:lnTo>
                <a:lnTo>
                  <a:pt x="11935" y="829"/>
                </a:lnTo>
                <a:lnTo>
                  <a:pt x="11594" y="658"/>
                </a:lnTo>
                <a:lnTo>
                  <a:pt x="11228" y="536"/>
                </a:lnTo>
                <a:lnTo>
                  <a:pt x="10863" y="415"/>
                </a:lnTo>
                <a:lnTo>
                  <a:pt x="10498" y="293"/>
                </a:lnTo>
                <a:lnTo>
                  <a:pt x="10108" y="195"/>
                </a:lnTo>
                <a:lnTo>
                  <a:pt x="9718" y="122"/>
                </a:lnTo>
                <a:lnTo>
                  <a:pt x="9329" y="74"/>
                </a:lnTo>
                <a:lnTo>
                  <a:pt x="8915" y="25"/>
                </a:lnTo>
                <a:lnTo>
                  <a:pt x="8501" y="1"/>
                </a:lnTo>
                <a:lnTo>
                  <a:pt x="8087" y="1"/>
                </a:lnTo>
                <a:lnTo>
                  <a:pt x="8087" y="1"/>
                </a:lnTo>
                <a:close/>
              </a:path>
            </a:pathLst>
          </a:custGeom>
          <a:noFill/>
          <a:ln w="12175" cap="rnd" cmpd="sng">
            <a:solidFill>
              <a:srgbClr val="B7B7B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64"/>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10</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91E63"/>
        </a:solidFill>
        <a:effectLst/>
      </p:bgPr>
    </p:bg>
    <p:spTree>
      <p:nvGrpSpPr>
        <p:cNvPr id="1" name="Shape 474"/>
        <p:cNvGrpSpPr/>
        <p:nvPr/>
      </p:nvGrpSpPr>
      <p:grpSpPr>
        <a:xfrm>
          <a:off x="0" y="0"/>
          <a:ext cx="0" cy="0"/>
          <a:chOff x="0" y="0"/>
          <a:chExt cx="0" cy="0"/>
        </a:xfrm>
      </p:grpSpPr>
      <p:sp>
        <p:nvSpPr>
          <p:cNvPr id="475" name="Google Shape;475;p52"/>
          <p:cNvSpPr txBox="1">
            <a:spLocks noGrp="1"/>
          </p:cNvSpPr>
          <p:nvPr>
            <p:ph type="body" idx="1"/>
          </p:nvPr>
        </p:nvSpPr>
        <p:spPr>
          <a:xfrm>
            <a:off x="840999" y="1578025"/>
            <a:ext cx="5951700" cy="24333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b="1" dirty="0"/>
              <a:t>Description</a:t>
            </a:r>
            <a:endParaRPr b="1" dirty="0"/>
          </a:p>
          <a:p>
            <a:pPr marL="0" lvl="0" indent="0" algn="l" rtl="0">
              <a:spcBef>
                <a:spcPts val="600"/>
              </a:spcBef>
              <a:spcAft>
                <a:spcPts val="0"/>
              </a:spcAft>
              <a:buNone/>
            </a:pPr>
            <a:r>
              <a:rPr lang="en" dirty="0"/>
              <a:t>We will each draw and label a picture of a vehicle (any vehicle: car, boat, bike, plane…) that represents the [topic] and its component parts.</a:t>
            </a:r>
            <a:endParaRPr dirty="0"/>
          </a:p>
          <a:p>
            <a:pPr marL="0" lvl="0" indent="0" algn="l" rtl="0">
              <a:spcBef>
                <a:spcPts val="600"/>
              </a:spcBef>
              <a:spcAft>
                <a:spcPts val="0"/>
              </a:spcAft>
              <a:buNone/>
            </a:pPr>
            <a:endParaRPr dirty="0"/>
          </a:p>
        </p:txBody>
      </p:sp>
      <p:sp>
        <p:nvSpPr>
          <p:cNvPr id="476" name="Google Shape;476;p52"/>
          <p:cNvSpPr txBox="1">
            <a:spLocks noGrp="1"/>
          </p:cNvSpPr>
          <p:nvPr>
            <p:ph type="title"/>
          </p:nvPr>
        </p:nvSpPr>
        <p:spPr>
          <a:xfrm>
            <a:off x="841000" y="969700"/>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Build Your </a:t>
            </a:r>
            <a:r>
              <a:rPr lang="en">
                <a:solidFill>
                  <a:srgbClr val="E91E63"/>
                </a:solidFill>
              </a:rPr>
              <a:t>Vehicle</a:t>
            </a:r>
            <a:r>
              <a:rPr lang="en"/>
              <a:t> </a:t>
            </a:r>
            <a:endParaRPr/>
          </a:p>
        </p:txBody>
      </p:sp>
      <p:sp>
        <p:nvSpPr>
          <p:cNvPr id="477" name="Google Shape;477;p52"/>
          <p:cNvSpPr/>
          <p:nvPr/>
        </p:nvSpPr>
        <p:spPr>
          <a:xfrm>
            <a:off x="270377" y="723226"/>
            <a:ext cx="485675" cy="441808"/>
          </a:xfrm>
          <a:custGeom>
            <a:avLst/>
            <a:gdLst/>
            <a:ahLst/>
            <a:cxnLst/>
            <a:rect l="l" t="t" r="r" b="b"/>
            <a:pathLst>
              <a:path w="16173" h="14711" fill="none" extrusionOk="0">
                <a:moveTo>
                  <a:pt x="8087" y="1"/>
                </a:moveTo>
                <a:lnTo>
                  <a:pt x="8087" y="1"/>
                </a:lnTo>
                <a:lnTo>
                  <a:pt x="7672" y="1"/>
                </a:lnTo>
                <a:lnTo>
                  <a:pt x="7258" y="25"/>
                </a:lnTo>
                <a:lnTo>
                  <a:pt x="6844" y="74"/>
                </a:lnTo>
                <a:lnTo>
                  <a:pt x="6455" y="122"/>
                </a:lnTo>
                <a:lnTo>
                  <a:pt x="6065" y="195"/>
                </a:lnTo>
                <a:lnTo>
                  <a:pt x="5675" y="293"/>
                </a:lnTo>
                <a:lnTo>
                  <a:pt x="5310" y="415"/>
                </a:lnTo>
                <a:lnTo>
                  <a:pt x="4945" y="536"/>
                </a:lnTo>
                <a:lnTo>
                  <a:pt x="4579" y="658"/>
                </a:lnTo>
                <a:lnTo>
                  <a:pt x="4238" y="829"/>
                </a:lnTo>
                <a:lnTo>
                  <a:pt x="3897" y="975"/>
                </a:lnTo>
                <a:lnTo>
                  <a:pt x="3557" y="1170"/>
                </a:lnTo>
                <a:lnTo>
                  <a:pt x="3240" y="1364"/>
                </a:lnTo>
                <a:lnTo>
                  <a:pt x="2948" y="1559"/>
                </a:lnTo>
                <a:lnTo>
                  <a:pt x="2655" y="1778"/>
                </a:lnTo>
                <a:lnTo>
                  <a:pt x="2363" y="1998"/>
                </a:lnTo>
                <a:lnTo>
                  <a:pt x="2095" y="2241"/>
                </a:lnTo>
                <a:lnTo>
                  <a:pt x="1852" y="2485"/>
                </a:lnTo>
                <a:lnTo>
                  <a:pt x="1608" y="2753"/>
                </a:lnTo>
                <a:lnTo>
                  <a:pt x="1389" y="3021"/>
                </a:lnTo>
                <a:lnTo>
                  <a:pt x="1170" y="3288"/>
                </a:lnTo>
                <a:lnTo>
                  <a:pt x="975" y="3581"/>
                </a:lnTo>
                <a:lnTo>
                  <a:pt x="804" y="3873"/>
                </a:lnTo>
                <a:lnTo>
                  <a:pt x="634" y="4190"/>
                </a:lnTo>
                <a:lnTo>
                  <a:pt x="488" y="4506"/>
                </a:lnTo>
                <a:lnTo>
                  <a:pt x="366" y="4823"/>
                </a:lnTo>
                <a:lnTo>
                  <a:pt x="244" y="5139"/>
                </a:lnTo>
                <a:lnTo>
                  <a:pt x="171" y="5480"/>
                </a:lnTo>
                <a:lnTo>
                  <a:pt x="98" y="5821"/>
                </a:lnTo>
                <a:lnTo>
                  <a:pt x="49" y="6162"/>
                </a:lnTo>
                <a:lnTo>
                  <a:pt x="1" y="6503"/>
                </a:lnTo>
                <a:lnTo>
                  <a:pt x="1" y="6869"/>
                </a:lnTo>
                <a:lnTo>
                  <a:pt x="1" y="6869"/>
                </a:lnTo>
                <a:lnTo>
                  <a:pt x="1" y="7234"/>
                </a:lnTo>
                <a:lnTo>
                  <a:pt x="49" y="7624"/>
                </a:lnTo>
                <a:lnTo>
                  <a:pt x="98" y="7989"/>
                </a:lnTo>
                <a:lnTo>
                  <a:pt x="196" y="8330"/>
                </a:lnTo>
                <a:lnTo>
                  <a:pt x="293" y="8695"/>
                </a:lnTo>
                <a:lnTo>
                  <a:pt x="415" y="9036"/>
                </a:lnTo>
                <a:lnTo>
                  <a:pt x="561" y="9377"/>
                </a:lnTo>
                <a:lnTo>
                  <a:pt x="731" y="9718"/>
                </a:lnTo>
                <a:lnTo>
                  <a:pt x="902" y="10035"/>
                </a:lnTo>
                <a:lnTo>
                  <a:pt x="1097" y="10327"/>
                </a:lnTo>
                <a:lnTo>
                  <a:pt x="1340" y="10644"/>
                </a:lnTo>
                <a:lnTo>
                  <a:pt x="1559" y="10936"/>
                </a:lnTo>
                <a:lnTo>
                  <a:pt x="1827" y="11204"/>
                </a:lnTo>
                <a:lnTo>
                  <a:pt x="2095" y="11472"/>
                </a:lnTo>
                <a:lnTo>
                  <a:pt x="2387" y="11740"/>
                </a:lnTo>
                <a:lnTo>
                  <a:pt x="2680" y="11983"/>
                </a:lnTo>
                <a:lnTo>
                  <a:pt x="2680" y="11983"/>
                </a:lnTo>
                <a:lnTo>
                  <a:pt x="2485" y="12349"/>
                </a:lnTo>
                <a:lnTo>
                  <a:pt x="2266" y="12714"/>
                </a:lnTo>
                <a:lnTo>
                  <a:pt x="2022" y="13104"/>
                </a:lnTo>
                <a:lnTo>
                  <a:pt x="1706" y="13469"/>
                </a:lnTo>
                <a:lnTo>
                  <a:pt x="1365" y="13834"/>
                </a:lnTo>
                <a:lnTo>
                  <a:pt x="1170" y="14005"/>
                </a:lnTo>
                <a:lnTo>
                  <a:pt x="951" y="14151"/>
                </a:lnTo>
                <a:lnTo>
                  <a:pt x="731" y="14297"/>
                </a:lnTo>
                <a:lnTo>
                  <a:pt x="512" y="14443"/>
                </a:lnTo>
                <a:lnTo>
                  <a:pt x="269" y="14540"/>
                </a:lnTo>
                <a:lnTo>
                  <a:pt x="1" y="14662"/>
                </a:lnTo>
                <a:lnTo>
                  <a:pt x="1" y="14662"/>
                </a:lnTo>
                <a:lnTo>
                  <a:pt x="122" y="14662"/>
                </a:lnTo>
                <a:lnTo>
                  <a:pt x="488" y="14711"/>
                </a:lnTo>
                <a:lnTo>
                  <a:pt x="1024" y="14711"/>
                </a:lnTo>
                <a:lnTo>
                  <a:pt x="1365" y="14711"/>
                </a:lnTo>
                <a:lnTo>
                  <a:pt x="1706" y="14687"/>
                </a:lnTo>
                <a:lnTo>
                  <a:pt x="2095" y="14614"/>
                </a:lnTo>
                <a:lnTo>
                  <a:pt x="2485" y="14540"/>
                </a:lnTo>
                <a:lnTo>
                  <a:pt x="2899" y="14419"/>
                </a:lnTo>
                <a:lnTo>
                  <a:pt x="3313" y="14273"/>
                </a:lnTo>
                <a:lnTo>
                  <a:pt x="3751" y="14078"/>
                </a:lnTo>
                <a:lnTo>
                  <a:pt x="4165" y="13834"/>
                </a:lnTo>
                <a:lnTo>
                  <a:pt x="4579" y="13566"/>
                </a:lnTo>
                <a:lnTo>
                  <a:pt x="4969" y="13201"/>
                </a:lnTo>
                <a:lnTo>
                  <a:pt x="4969" y="13201"/>
                </a:lnTo>
                <a:lnTo>
                  <a:pt x="5334" y="13323"/>
                </a:lnTo>
                <a:lnTo>
                  <a:pt x="5700" y="13444"/>
                </a:lnTo>
                <a:lnTo>
                  <a:pt x="6089" y="13518"/>
                </a:lnTo>
                <a:lnTo>
                  <a:pt x="6479" y="13591"/>
                </a:lnTo>
                <a:lnTo>
                  <a:pt x="6869" y="13664"/>
                </a:lnTo>
                <a:lnTo>
                  <a:pt x="7258" y="13712"/>
                </a:lnTo>
                <a:lnTo>
                  <a:pt x="7672" y="13737"/>
                </a:lnTo>
                <a:lnTo>
                  <a:pt x="8087" y="13737"/>
                </a:lnTo>
                <a:lnTo>
                  <a:pt x="8087" y="13737"/>
                </a:lnTo>
                <a:lnTo>
                  <a:pt x="8501" y="13737"/>
                </a:lnTo>
                <a:lnTo>
                  <a:pt x="8915" y="13712"/>
                </a:lnTo>
                <a:lnTo>
                  <a:pt x="9329" y="13664"/>
                </a:lnTo>
                <a:lnTo>
                  <a:pt x="9718" y="13591"/>
                </a:lnTo>
                <a:lnTo>
                  <a:pt x="10108" y="13518"/>
                </a:lnTo>
                <a:lnTo>
                  <a:pt x="10498" y="13420"/>
                </a:lnTo>
                <a:lnTo>
                  <a:pt x="10863" y="13323"/>
                </a:lnTo>
                <a:lnTo>
                  <a:pt x="11228" y="13201"/>
                </a:lnTo>
                <a:lnTo>
                  <a:pt x="11594" y="13055"/>
                </a:lnTo>
                <a:lnTo>
                  <a:pt x="11935" y="12909"/>
                </a:lnTo>
                <a:lnTo>
                  <a:pt x="12276" y="12738"/>
                </a:lnTo>
                <a:lnTo>
                  <a:pt x="12617" y="12568"/>
                </a:lnTo>
                <a:lnTo>
                  <a:pt x="12933" y="12373"/>
                </a:lnTo>
                <a:lnTo>
                  <a:pt x="13225" y="12178"/>
                </a:lnTo>
                <a:lnTo>
                  <a:pt x="13518" y="11959"/>
                </a:lnTo>
                <a:lnTo>
                  <a:pt x="13810" y="11715"/>
                </a:lnTo>
                <a:lnTo>
                  <a:pt x="14078" y="11496"/>
                </a:lnTo>
                <a:lnTo>
                  <a:pt x="14321" y="11228"/>
                </a:lnTo>
                <a:lnTo>
                  <a:pt x="14565" y="10985"/>
                </a:lnTo>
                <a:lnTo>
                  <a:pt x="14784" y="10717"/>
                </a:lnTo>
                <a:lnTo>
                  <a:pt x="15003" y="10424"/>
                </a:lnTo>
                <a:lnTo>
                  <a:pt x="15198" y="10132"/>
                </a:lnTo>
                <a:lnTo>
                  <a:pt x="15369" y="9840"/>
                </a:lnTo>
                <a:lnTo>
                  <a:pt x="15539" y="9548"/>
                </a:lnTo>
                <a:lnTo>
                  <a:pt x="15685" y="9231"/>
                </a:lnTo>
                <a:lnTo>
                  <a:pt x="15807" y="8914"/>
                </a:lnTo>
                <a:lnTo>
                  <a:pt x="15929" y="8574"/>
                </a:lnTo>
                <a:lnTo>
                  <a:pt x="16002" y="8257"/>
                </a:lnTo>
                <a:lnTo>
                  <a:pt x="16075" y="7916"/>
                </a:lnTo>
                <a:lnTo>
                  <a:pt x="16124" y="7575"/>
                </a:lnTo>
                <a:lnTo>
                  <a:pt x="16172" y="7210"/>
                </a:lnTo>
                <a:lnTo>
                  <a:pt x="16172" y="6869"/>
                </a:lnTo>
                <a:lnTo>
                  <a:pt x="16172" y="6869"/>
                </a:lnTo>
                <a:lnTo>
                  <a:pt x="16172" y="6503"/>
                </a:lnTo>
                <a:lnTo>
                  <a:pt x="16124" y="6162"/>
                </a:lnTo>
                <a:lnTo>
                  <a:pt x="16075" y="5821"/>
                </a:lnTo>
                <a:lnTo>
                  <a:pt x="16002" y="5480"/>
                </a:lnTo>
                <a:lnTo>
                  <a:pt x="15929" y="5139"/>
                </a:lnTo>
                <a:lnTo>
                  <a:pt x="15807" y="4823"/>
                </a:lnTo>
                <a:lnTo>
                  <a:pt x="15685" y="4506"/>
                </a:lnTo>
                <a:lnTo>
                  <a:pt x="15539" y="4190"/>
                </a:lnTo>
                <a:lnTo>
                  <a:pt x="15369" y="3873"/>
                </a:lnTo>
                <a:lnTo>
                  <a:pt x="15198" y="3581"/>
                </a:lnTo>
                <a:lnTo>
                  <a:pt x="15003" y="3288"/>
                </a:lnTo>
                <a:lnTo>
                  <a:pt x="14784" y="3021"/>
                </a:lnTo>
                <a:lnTo>
                  <a:pt x="14565" y="2753"/>
                </a:lnTo>
                <a:lnTo>
                  <a:pt x="14321" y="2485"/>
                </a:lnTo>
                <a:lnTo>
                  <a:pt x="14078" y="2241"/>
                </a:lnTo>
                <a:lnTo>
                  <a:pt x="13810" y="1998"/>
                </a:lnTo>
                <a:lnTo>
                  <a:pt x="13518" y="1778"/>
                </a:lnTo>
                <a:lnTo>
                  <a:pt x="13225" y="1559"/>
                </a:lnTo>
                <a:lnTo>
                  <a:pt x="12933" y="1364"/>
                </a:lnTo>
                <a:lnTo>
                  <a:pt x="12617" y="1170"/>
                </a:lnTo>
                <a:lnTo>
                  <a:pt x="12276" y="975"/>
                </a:lnTo>
                <a:lnTo>
                  <a:pt x="11935" y="829"/>
                </a:lnTo>
                <a:lnTo>
                  <a:pt x="11594" y="658"/>
                </a:lnTo>
                <a:lnTo>
                  <a:pt x="11228" y="536"/>
                </a:lnTo>
                <a:lnTo>
                  <a:pt x="10863" y="415"/>
                </a:lnTo>
                <a:lnTo>
                  <a:pt x="10498" y="293"/>
                </a:lnTo>
                <a:lnTo>
                  <a:pt x="10108" y="195"/>
                </a:lnTo>
                <a:lnTo>
                  <a:pt x="9718" y="122"/>
                </a:lnTo>
                <a:lnTo>
                  <a:pt x="9329" y="74"/>
                </a:lnTo>
                <a:lnTo>
                  <a:pt x="8915" y="25"/>
                </a:lnTo>
                <a:lnTo>
                  <a:pt x="8501" y="1"/>
                </a:lnTo>
                <a:lnTo>
                  <a:pt x="8087" y="1"/>
                </a:lnTo>
                <a:lnTo>
                  <a:pt x="8087" y="1"/>
                </a:lnTo>
                <a:close/>
              </a:path>
            </a:pathLst>
          </a:custGeom>
          <a:noFill/>
          <a:ln w="12175" cap="rnd" cmpd="sng">
            <a:solidFill>
              <a:srgbClr val="B7B7B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52"/>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91E63"/>
        </a:solidFill>
        <a:effectLst/>
      </p:bgPr>
    </p:bg>
    <p:spTree>
      <p:nvGrpSpPr>
        <p:cNvPr id="1" name="Shape 482"/>
        <p:cNvGrpSpPr/>
        <p:nvPr/>
      </p:nvGrpSpPr>
      <p:grpSpPr>
        <a:xfrm>
          <a:off x="0" y="0"/>
          <a:ext cx="0" cy="0"/>
          <a:chOff x="0" y="0"/>
          <a:chExt cx="0" cy="0"/>
        </a:xfrm>
      </p:grpSpPr>
      <p:sp>
        <p:nvSpPr>
          <p:cNvPr id="483" name="Google Shape;483;p53"/>
          <p:cNvSpPr txBox="1">
            <a:spLocks noGrp="1"/>
          </p:cNvSpPr>
          <p:nvPr>
            <p:ph type="body" idx="1"/>
          </p:nvPr>
        </p:nvSpPr>
        <p:spPr>
          <a:xfrm>
            <a:off x="841000" y="1472325"/>
            <a:ext cx="6644700" cy="35655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b="1" dirty="0"/>
              <a:t>Instructions</a:t>
            </a:r>
            <a:endParaRPr sz="1400" dirty="0"/>
          </a:p>
          <a:p>
            <a:pPr marL="457200" lvl="0" indent="-355600" algn="l" rtl="0">
              <a:spcBef>
                <a:spcPts val="600"/>
              </a:spcBef>
              <a:spcAft>
                <a:spcPts val="0"/>
              </a:spcAft>
              <a:buSzPts val="2000"/>
              <a:buChar char="▸"/>
            </a:pPr>
            <a:r>
              <a:rPr lang="en" dirty="0"/>
              <a:t>Draw a picture of a vehicle. Any vehicle (car, boat, bicycle ferry, submarine...whatever resonates with you!) It might be helpful to draw this image large.</a:t>
            </a:r>
            <a:endParaRPr dirty="0"/>
          </a:p>
          <a:p>
            <a:pPr marL="457200" lvl="0" indent="-355600" algn="l" rtl="0">
              <a:spcBef>
                <a:spcPts val="1000"/>
              </a:spcBef>
              <a:spcAft>
                <a:spcPts val="0"/>
              </a:spcAft>
              <a:buSzPts val="2000"/>
              <a:buChar char="▸"/>
            </a:pPr>
            <a:r>
              <a:rPr lang="en" dirty="0"/>
              <a:t>As you draw, we will be providing prompts to incorporate into and label within your drawing. You may want to add something or just label something that already exists. Up to you!</a:t>
            </a:r>
            <a:endParaRPr dirty="0"/>
          </a:p>
          <a:p>
            <a:pPr marL="457200" lvl="0" indent="-355600" algn="l" rtl="0">
              <a:spcBef>
                <a:spcPts val="1000"/>
              </a:spcBef>
              <a:spcAft>
                <a:spcPts val="0"/>
              </a:spcAft>
              <a:buSzPts val="2000"/>
              <a:buChar char="▸"/>
            </a:pPr>
            <a:r>
              <a:rPr lang="en" dirty="0"/>
              <a:t>Don’t worry too much if you miss a prompt. Draw and label what you can.</a:t>
            </a:r>
            <a:endParaRPr dirty="0"/>
          </a:p>
          <a:p>
            <a:pPr marL="0" lvl="0" indent="0" algn="l" rtl="0">
              <a:spcBef>
                <a:spcPts val="1000"/>
              </a:spcBef>
              <a:spcAft>
                <a:spcPts val="0"/>
              </a:spcAft>
              <a:buNone/>
            </a:pPr>
            <a:endParaRPr dirty="0"/>
          </a:p>
          <a:p>
            <a:pPr marL="0" lvl="0" indent="0" algn="l" rtl="0">
              <a:spcBef>
                <a:spcPts val="600"/>
              </a:spcBef>
              <a:spcAft>
                <a:spcPts val="0"/>
              </a:spcAft>
              <a:buNone/>
            </a:pPr>
            <a:endParaRPr dirty="0"/>
          </a:p>
          <a:p>
            <a:pPr marL="0" lvl="0" indent="0" algn="l" rtl="0">
              <a:spcBef>
                <a:spcPts val="600"/>
              </a:spcBef>
              <a:spcAft>
                <a:spcPts val="0"/>
              </a:spcAft>
              <a:buNone/>
            </a:pPr>
            <a:endParaRPr dirty="0"/>
          </a:p>
        </p:txBody>
      </p:sp>
      <p:sp>
        <p:nvSpPr>
          <p:cNvPr id="484" name="Google Shape;484;p53"/>
          <p:cNvSpPr txBox="1">
            <a:spLocks noGrp="1"/>
          </p:cNvSpPr>
          <p:nvPr>
            <p:ph type="title"/>
          </p:nvPr>
        </p:nvSpPr>
        <p:spPr>
          <a:xfrm>
            <a:off x="841000" y="969700"/>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Build Your </a:t>
            </a:r>
            <a:r>
              <a:rPr lang="en">
                <a:solidFill>
                  <a:schemeClr val="accent4"/>
                </a:solidFill>
              </a:rPr>
              <a:t>Vehicle</a:t>
            </a:r>
            <a:r>
              <a:rPr lang="en"/>
              <a:t> </a:t>
            </a:r>
            <a:endParaRPr/>
          </a:p>
        </p:txBody>
      </p:sp>
      <p:sp>
        <p:nvSpPr>
          <p:cNvPr id="485" name="Google Shape;485;p53"/>
          <p:cNvSpPr/>
          <p:nvPr/>
        </p:nvSpPr>
        <p:spPr>
          <a:xfrm>
            <a:off x="270377" y="723226"/>
            <a:ext cx="485675" cy="441808"/>
          </a:xfrm>
          <a:custGeom>
            <a:avLst/>
            <a:gdLst/>
            <a:ahLst/>
            <a:cxnLst/>
            <a:rect l="l" t="t" r="r" b="b"/>
            <a:pathLst>
              <a:path w="16173" h="14711" fill="none" extrusionOk="0">
                <a:moveTo>
                  <a:pt x="8087" y="1"/>
                </a:moveTo>
                <a:lnTo>
                  <a:pt x="8087" y="1"/>
                </a:lnTo>
                <a:lnTo>
                  <a:pt x="7672" y="1"/>
                </a:lnTo>
                <a:lnTo>
                  <a:pt x="7258" y="25"/>
                </a:lnTo>
                <a:lnTo>
                  <a:pt x="6844" y="74"/>
                </a:lnTo>
                <a:lnTo>
                  <a:pt x="6455" y="122"/>
                </a:lnTo>
                <a:lnTo>
                  <a:pt x="6065" y="195"/>
                </a:lnTo>
                <a:lnTo>
                  <a:pt x="5675" y="293"/>
                </a:lnTo>
                <a:lnTo>
                  <a:pt x="5310" y="415"/>
                </a:lnTo>
                <a:lnTo>
                  <a:pt x="4945" y="536"/>
                </a:lnTo>
                <a:lnTo>
                  <a:pt x="4579" y="658"/>
                </a:lnTo>
                <a:lnTo>
                  <a:pt x="4238" y="829"/>
                </a:lnTo>
                <a:lnTo>
                  <a:pt x="3897" y="975"/>
                </a:lnTo>
                <a:lnTo>
                  <a:pt x="3557" y="1170"/>
                </a:lnTo>
                <a:lnTo>
                  <a:pt x="3240" y="1364"/>
                </a:lnTo>
                <a:lnTo>
                  <a:pt x="2948" y="1559"/>
                </a:lnTo>
                <a:lnTo>
                  <a:pt x="2655" y="1778"/>
                </a:lnTo>
                <a:lnTo>
                  <a:pt x="2363" y="1998"/>
                </a:lnTo>
                <a:lnTo>
                  <a:pt x="2095" y="2241"/>
                </a:lnTo>
                <a:lnTo>
                  <a:pt x="1852" y="2485"/>
                </a:lnTo>
                <a:lnTo>
                  <a:pt x="1608" y="2753"/>
                </a:lnTo>
                <a:lnTo>
                  <a:pt x="1389" y="3021"/>
                </a:lnTo>
                <a:lnTo>
                  <a:pt x="1170" y="3288"/>
                </a:lnTo>
                <a:lnTo>
                  <a:pt x="975" y="3581"/>
                </a:lnTo>
                <a:lnTo>
                  <a:pt x="804" y="3873"/>
                </a:lnTo>
                <a:lnTo>
                  <a:pt x="634" y="4190"/>
                </a:lnTo>
                <a:lnTo>
                  <a:pt x="488" y="4506"/>
                </a:lnTo>
                <a:lnTo>
                  <a:pt x="366" y="4823"/>
                </a:lnTo>
                <a:lnTo>
                  <a:pt x="244" y="5139"/>
                </a:lnTo>
                <a:lnTo>
                  <a:pt x="171" y="5480"/>
                </a:lnTo>
                <a:lnTo>
                  <a:pt x="98" y="5821"/>
                </a:lnTo>
                <a:lnTo>
                  <a:pt x="49" y="6162"/>
                </a:lnTo>
                <a:lnTo>
                  <a:pt x="1" y="6503"/>
                </a:lnTo>
                <a:lnTo>
                  <a:pt x="1" y="6869"/>
                </a:lnTo>
                <a:lnTo>
                  <a:pt x="1" y="6869"/>
                </a:lnTo>
                <a:lnTo>
                  <a:pt x="1" y="7234"/>
                </a:lnTo>
                <a:lnTo>
                  <a:pt x="49" y="7624"/>
                </a:lnTo>
                <a:lnTo>
                  <a:pt x="98" y="7989"/>
                </a:lnTo>
                <a:lnTo>
                  <a:pt x="196" y="8330"/>
                </a:lnTo>
                <a:lnTo>
                  <a:pt x="293" y="8695"/>
                </a:lnTo>
                <a:lnTo>
                  <a:pt x="415" y="9036"/>
                </a:lnTo>
                <a:lnTo>
                  <a:pt x="561" y="9377"/>
                </a:lnTo>
                <a:lnTo>
                  <a:pt x="731" y="9718"/>
                </a:lnTo>
                <a:lnTo>
                  <a:pt x="902" y="10035"/>
                </a:lnTo>
                <a:lnTo>
                  <a:pt x="1097" y="10327"/>
                </a:lnTo>
                <a:lnTo>
                  <a:pt x="1340" y="10644"/>
                </a:lnTo>
                <a:lnTo>
                  <a:pt x="1559" y="10936"/>
                </a:lnTo>
                <a:lnTo>
                  <a:pt x="1827" y="11204"/>
                </a:lnTo>
                <a:lnTo>
                  <a:pt x="2095" y="11472"/>
                </a:lnTo>
                <a:lnTo>
                  <a:pt x="2387" y="11740"/>
                </a:lnTo>
                <a:lnTo>
                  <a:pt x="2680" y="11983"/>
                </a:lnTo>
                <a:lnTo>
                  <a:pt x="2680" y="11983"/>
                </a:lnTo>
                <a:lnTo>
                  <a:pt x="2485" y="12349"/>
                </a:lnTo>
                <a:lnTo>
                  <a:pt x="2266" y="12714"/>
                </a:lnTo>
                <a:lnTo>
                  <a:pt x="2022" y="13104"/>
                </a:lnTo>
                <a:lnTo>
                  <a:pt x="1706" y="13469"/>
                </a:lnTo>
                <a:lnTo>
                  <a:pt x="1365" y="13834"/>
                </a:lnTo>
                <a:lnTo>
                  <a:pt x="1170" y="14005"/>
                </a:lnTo>
                <a:lnTo>
                  <a:pt x="951" y="14151"/>
                </a:lnTo>
                <a:lnTo>
                  <a:pt x="731" y="14297"/>
                </a:lnTo>
                <a:lnTo>
                  <a:pt x="512" y="14443"/>
                </a:lnTo>
                <a:lnTo>
                  <a:pt x="269" y="14540"/>
                </a:lnTo>
                <a:lnTo>
                  <a:pt x="1" y="14662"/>
                </a:lnTo>
                <a:lnTo>
                  <a:pt x="1" y="14662"/>
                </a:lnTo>
                <a:lnTo>
                  <a:pt x="122" y="14662"/>
                </a:lnTo>
                <a:lnTo>
                  <a:pt x="488" y="14711"/>
                </a:lnTo>
                <a:lnTo>
                  <a:pt x="1024" y="14711"/>
                </a:lnTo>
                <a:lnTo>
                  <a:pt x="1365" y="14711"/>
                </a:lnTo>
                <a:lnTo>
                  <a:pt x="1706" y="14687"/>
                </a:lnTo>
                <a:lnTo>
                  <a:pt x="2095" y="14614"/>
                </a:lnTo>
                <a:lnTo>
                  <a:pt x="2485" y="14540"/>
                </a:lnTo>
                <a:lnTo>
                  <a:pt x="2899" y="14419"/>
                </a:lnTo>
                <a:lnTo>
                  <a:pt x="3313" y="14273"/>
                </a:lnTo>
                <a:lnTo>
                  <a:pt x="3751" y="14078"/>
                </a:lnTo>
                <a:lnTo>
                  <a:pt x="4165" y="13834"/>
                </a:lnTo>
                <a:lnTo>
                  <a:pt x="4579" y="13566"/>
                </a:lnTo>
                <a:lnTo>
                  <a:pt x="4969" y="13201"/>
                </a:lnTo>
                <a:lnTo>
                  <a:pt x="4969" y="13201"/>
                </a:lnTo>
                <a:lnTo>
                  <a:pt x="5334" y="13323"/>
                </a:lnTo>
                <a:lnTo>
                  <a:pt x="5700" y="13444"/>
                </a:lnTo>
                <a:lnTo>
                  <a:pt x="6089" y="13518"/>
                </a:lnTo>
                <a:lnTo>
                  <a:pt x="6479" y="13591"/>
                </a:lnTo>
                <a:lnTo>
                  <a:pt x="6869" y="13664"/>
                </a:lnTo>
                <a:lnTo>
                  <a:pt x="7258" y="13712"/>
                </a:lnTo>
                <a:lnTo>
                  <a:pt x="7672" y="13737"/>
                </a:lnTo>
                <a:lnTo>
                  <a:pt x="8087" y="13737"/>
                </a:lnTo>
                <a:lnTo>
                  <a:pt x="8087" y="13737"/>
                </a:lnTo>
                <a:lnTo>
                  <a:pt x="8501" y="13737"/>
                </a:lnTo>
                <a:lnTo>
                  <a:pt x="8915" y="13712"/>
                </a:lnTo>
                <a:lnTo>
                  <a:pt x="9329" y="13664"/>
                </a:lnTo>
                <a:lnTo>
                  <a:pt x="9718" y="13591"/>
                </a:lnTo>
                <a:lnTo>
                  <a:pt x="10108" y="13518"/>
                </a:lnTo>
                <a:lnTo>
                  <a:pt x="10498" y="13420"/>
                </a:lnTo>
                <a:lnTo>
                  <a:pt x="10863" y="13323"/>
                </a:lnTo>
                <a:lnTo>
                  <a:pt x="11228" y="13201"/>
                </a:lnTo>
                <a:lnTo>
                  <a:pt x="11594" y="13055"/>
                </a:lnTo>
                <a:lnTo>
                  <a:pt x="11935" y="12909"/>
                </a:lnTo>
                <a:lnTo>
                  <a:pt x="12276" y="12738"/>
                </a:lnTo>
                <a:lnTo>
                  <a:pt x="12617" y="12568"/>
                </a:lnTo>
                <a:lnTo>
                  <a:pt x="12933" y="12373"/>
                </a:lnTo>
                <a:lnTo>
                  <a:pt x="13225" y="12178"/>
                </a:lnTo>
                <a:lnTo>
                  <a:pt x="13518" y="11959"/>
                </a:lnTo>
                <a:lnTo>
                  <a:pt x="13810" y="11715"/>
                </a:lnTo>
                <a:lnTo>
                  <a:pt x="14078" y="11496"/>
                </a:lnTo>
                <a:lnTo>
                  <a:pt x="14321" y="11228"/>
                </a:lnTo>
                <a:lnTo>
                  <a:pt x="14565" y="10985"/>
                </a:lnTo>
                <a:lnTo>
                  <a:pt x="14784" y="10717"/>
                </a:lnTo>
                <a:lnTo>
                  <a:pt x="15003" y="10424"/>
                </a:lnTo>
                <a:lnTo>
                  <a:pt x="15198" y="10132"/>
                </a:lnTo>
                <a:lnTo>
                  <a:pt x="15369" y="9840"/>
                </a:lnTo>
                <a:lnTo>
                  <a:pt x="15539" y="9548"/>
                </a:lnTo>
                <a:lnTo>
                  <a:pt x="15685" y="9231"/>
                </a:lnTo>
                <a:lnTo>
                  <a:pt x="15807" y="8914"/>
                </a:lnTo>
                <a:lnTo>
                  <a:pt x="15929" y="8574"/>
                </a:lnTo>
                <a:lnTo>
                  <a:pt x="16002" y="8257"/>
                </a:lnTo>
                <a:lnTo>
                  <a:pt x="16075" y="7916"/>
                </a:lnTo>
                <a:lnTo>
                  <a:pt x="16124" y="7575"/>
                </a:lnTo>
                <a:lnTo>
                  <a:pt x="16172" y="7210"/>
                </a:lnTo>
                <a:lnTo>
                  <a:pt x="16172" y="6869"/>
                </a:lnTo>
                <a:lnTo>
                  <a:pt x="16172" y="6869"/>
                </a:lnTo>
                <a:lnTo>
                  <a:pt x="16172" y="6503"/>
                </a:lnTo>
                <a:lnTo>
                  <a:pt x="16124" y="6162"/>
                </a:lnTo>
                <a:lnTo>
                  <a:pt x="16075" y="5821"/>
                </a:lnTo>
                <a:lnTo>
                  <a:pt x="16002" y="5480"/>
                </a:lnTo>
                <a:lnTo>
                  <a:pt x="15929" y="5139"/>
                </a:lnTo>
                <a:lnTo>
                  <a:pt x="15807" y="4823"/>
                </a:lnTo>
                <a:lnTo>
                  <a:pt x="15685" y="4506"/>
                </a:lnTo>
                <a:lnTo>
                  <a:pt x="15539" y="4190"/>
                </a:lnTo>
                <a:lnTo>
                  <a:pt x="15369" y="3873"/>
                </a:lnTo>
                <a:lnTo>
                  <a:pt x="15198" y="3581"/>
                </a:lnTo>
                <a:lnTo>
                  <a:pt x="15003" y="3288"/>
                </a:lnTo>
                <a:lnTo>
                  <a:pt x="14784" y="3021"/>
                </a:lnTo>
                <a:lnTo>
                  <a:pt x="14565" y="2753"/>
                </a:lnTo>
                <a:lnTo>
                  <a:pt x="14321" y="2485"/>
                </a:lnTo>
                <a:lnTo>
                  <a:pt x="14078" y="2241"/>
                </a:lnTo>
                <a:lnTo>
                  <a:pt x="13810" y="1998"/>
                </a:lnTo>
                <a:lnTo>
                  <a:pt x="13518" y="1778"/>
                </a:lnTo>
                <a:lnTo>
                  <a:pt x="13225" y="1559"/>
                </a:lnTo>
                <a:lnTo>
                  <a:pt x="12933" y="1364"/>
                </a:lnTo>
                <a:lnTo>
                  <a:pt x="12617" y="1170"/>
                </a:lnTo>
                <a:lnTo>
                  <a:pt x="12276" y="975"/>
                </a:lnTo>
                <a:lnTo>
                  <a:pt x="11935" y="829"/>
                </a:lnTo>
                <a:lnTo>
                  <a:pt x="11594" y="658"/>
                </a:lnTo>
                <a:lnTo>
                  <a:pt x="11228" y="536"/>
                </a:lnTo>
                <a:lnTo>
                  <a:pt x="10863" y="415"/>
                </a:lnTo>
                <a:lnTo>
                  <a:pt x="10498" y="293"/>
                </a:lnTo>
                <a:lnTo>
                  <a:pt x="10108" y="195"/>
                </a:lnTo>
                <a:lnTo>
                  <a:pt x="9718" y="122"/>
                </a:lnTo>
                <a:lnTo>
                  <a:pt x="9329" y="74"/>
                </a:lnTo>
                <a:lnTo>
                  <a:pt x="8915" y="25"/>
                </a:lnTo>
                <a:lnTo>
                  <a:pt x="8501" y="1"/>
                </a:lnTo>
                <a:lnTo>
                  <a:pt x="8087" y="1"/>
                </a:lnTo>
                <a:lnTo>
                  <a:pt x="8087" y="1"/>
                </a:lnTo>
                <a:close/>
              </a:path>
            </a:pathLst>
          </a:custGeom>
          <a:noFill/>
          <a:ln w="12175" cap="rnd" cmpd="sng">
            <a:solidFill>
              <a:srgbClr val="B7B7B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53"/>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91E63"/>
        </a:solidFill>
        <a:effectLst/>
      </p:bgPr>
    </p:bg>
    <p:spTree>
      <p:nvGrpSpPr>
        <p:cNvPr id="1" name="Shape 490"/>
        <p:cNvGrpSpPr/>
        <p:nvPr/>
      </p:nvGrpSpPr>
      <p:grpSpPr>
        <a:xfrm>
          <a:off x="0" y="0"/>
          <a:ext cx="0" cy="0"/>
          <a:chOff x="0" y="0"/>
          <a:chExt cx="0" cy="0"/>
        </a:xfrm>
      </p:grpSpPr>
      <p:sp>
        <p:nvSpPr>
          <p:cNvPr id="491" name="Google Shape;491;p54"/>
          <p:cNvSpPr txBox="1">
            <a:spLocks noGrp="1"/>
          </p:cNvSpPr>
          <p:nvPr>
            <p:ph type="body" idx="1"/>
          </p:nvPr>
        </p:nvSpPr>
        <p:spPr>
          <a:xfrm>
            <a:off x="841000" y="1578025"/>
            <a:ext cx="6644700" cy="34362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b="1" dirty="0"/>
              <a:t>*Tech Tips*</a:t>
            </a:r>
            <a:endParaRPr b="1" dirty="0"/>
          </a:p>
          <a:p>
            <a:pPr marL="457200" lvl="0" indent="-355600" algn="l" rtl="0">
              <a:spcBef>
                <a:spcPts val="600"/>
              </a:spcBef>
              <a:spcAft>
                <a:spcPts val="0"/>
              </a:spcAft>
              <a:buSzPts val="2000"/>
              <a:buChar char="▸"/>
            </a:pPr>
            <a:r>
              <a:rPr lang="en" dirty="0"/>
              <a:t>Use </a:t>
            </a:r>
            <a:r>
              <a:rPr lang="en" u="sng" dirty="0">
                <a:solidFill>
                  <a:schemeClr val="hlink"/>
                </a:solidFill>
                <a:hlinkClick r:id="rId3"/>
              </a:rPr>
              <a:t>https://www.autodraw.com/</a:t>
            </a:r>
            <a:r>
              <a:rPr lang="en" dirty="0"/>
              <a:t> to make your drawing.</a:t>
            </a:r>
            <a:endParaRPr dirty="0"/>
          </a:p>
          <a:p>
            <a:pPr marL="457200" lvl="0" indent="-355600" algn="l" rtl="0">
              <a:spcBef>
                <a:spcPts val="1000"/>
              </a:spcBef>
              <a:spcAft>
                <a:spcPts val="0"/>
              </a:spcAft>
              <a:buSzPts val="2000"/>
              <a:buChar char="▸"/>
            </a:pPr>
            <a:r>
              <a:rPr lang="en" dirty="0"/>
              <a:t>You can use the </a:t>
            </a:r>
            <a:r>
              <a:rPr lang="en" dirty="0" err="1"/>
              <a:t>autodraw</a:t>
            </a:r>
            <a:r>
              <a:rPr lang="en" dirty="0"/>
              <a:t> feature or draw freehand.</a:t>
            </a:r>
            <a:endParaRPr dirty="0"/>
          </a:p>
          <a:p>
            <a:pPr marL="457200" lvl="0" indent="-355600" algn="l" rtl="0">
              <a:spcBef>
                <a:spcPts val="1000"/>
              </a:spcBef>
              <a:spcAft>
                <a:spcPts val="0"/>
              </a:spcAft>
              <a:buSzPts val="2000"/>
              <a:buChar char="▸"/>
            </a:pPr>
            <a:r>
              <a:rPr lang="en" dirty="0"/>
              <a:t>You will then save this drawing and paste it into your Google Slide.</a:t>
            </a:r>
            <a:endParaRPr dirty="0"/>
          </a:p>
          <a:p>
            <a:pPr marL="457200" lvl="0" indent="-355600" algn="l" rtl="0">
              <a:spcBef>
                <a:spcPts val="1000"/>
              </a:spcBef>
              <a:spcAft>
                <a:spcPts val="0"/>
              </a:spcAft>
              <a:buSzPts val="2000"/>
              <a:buChar char="▸"/>
            </a:pPr>
            <a:r>
              <a:rPr lang="en" dirty="0"/>
              <a:t>We will have a quick tech tutorial now.</a:t>
            </a:r>
            <a:endParaRPr dirty="0"/>
          </a:p>
          <a:p>
            <a:pPr marL="0" lvl="0" indent="0" algn="l" rtl="0">
              <a:spcBef>
                <a:spcPts val="1000"/>
              </a:spcBef>
              <a:spcAft>
                <a:spcPts val="0"/>
              </a:spcAft>
              <a:buNone/>
            </a:pPr>
            <a:endParaRPr b="1" dirty="0"/>
          </a:p>
        </p:txBody>
      </p:sp>
      <p:sp>
        <p:nvSpPr>
          <p:cNvPr id="492" name="Google Shape;492;p54"/>
          <p:cNvSpPr txBox="1">
            <a:spLocks noGrp="1"/>
          </p:cNvSpPr>
          <p:nvPr>
            <p:ph type="title"/>
          </p:nvPr>
        </p:nvSpPr>
        <p:spPr>
          <a:xfrm>
            <a:off x="841000" y="969700"/>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Build Your </a:t>
            </a:r>
            <a:r>
              <a:rPr lang="en">
                <a:solidFill>
                  <a:schemeClr val="accent4"/>
                </a:solidFill>
              </a:rPr>
              <a:t>Vehicle</a:t>
            </a:r>
            <a:r>
              <a:rPr lang="en"/>
              <a:t> </a:t>
            </a:r>
            <a:endParaRPr/>
          </a:p>
        </p:txBody>
      </p:sp>
      <p:sp>
        <p:nvSpPr>
          <p:cNvPr id="493" name="Google Shape;493;p54"/>
          <p:cNvSpPr/>
          <p:nvPr/>
        </p:nvSpPr>
        <p:spPr>
          <a:xfrm>
            <a:off x="270377" y="723226"/>
            <a:ext cx="485675" cy="441808"/>
          </a:xfrm>
          <a:custGeom>
            <a:avLst/>
            <a:gdLst/>
            <a:ahLst/>
            <a:cxnLst/>
            <a:rect l="l" t="t" r="r" b="b"/>
            <a:pathLst>
              <a:path w="16173" h="14711" fill="none" extrusionOk="0">
                <a:moveTo>
                  <a:pt x="8087" y="1"/>
                </a:moveTo>
                <a:lnTo>
                  <a:pt x="8087" y="1"/>
                </a:lnTo>
                <a:lnTo>
                  <a:pt x="7672" y="1"/>
                </a:lnTo>
                <a:lnTo>
                  <a:pt x="7258" y="25"/>
                </a:lnTo>
                <a:lnTo>
                  <a:pt x="6844" y="74"/>
                </a:lnTo>
                <a:lnTo>
                  <a:pt x="6455" y="122"/>
                </a:lnTo>
                <a:lnTo>
                  <a:pt x="6065" y="195"/>
                </a:lnTo>
                <a:lnTo>
                  <a:pt x="5675" y="293"/>
                </a:lnTo>
                <a:lnTo>
                  <a:pt x="5310" y="415"/>
                </a:lnTo>
                <a:lnTo>
                  <a:pt x="4945" y="536"/>
                </a:lnTo>
                <a:lnTo>
                  <a:pt x="4579" y="658"/>
                </a:lnTo>
                <a:lnTo>
                  <a:pt x="4238" y="829"/>
                </a:lnTo>
                <a:lnTo>
                  <a:pt x="3897" y="975"/>
                </a:lnTo>
                <a:lnTo>
                  <a:pt x="3557" y="1170"/>
                </a:lnTo>
                <a:lnTo>
                  <a:pt x="3240" y="1364"/>
                </a:lnTo>
                <a:lnTo>
                  <a:pt x="2948" y="1559"/>
                </a:lnTo>
                <a:lnTo>
                  <a:pt x="2655" y="1778"/>
                </a:lnTo>
                <a:lnTo>
                  <a:pt x="2363" y="1998"/>
                </a:lnTo>
                <a:lnTo>
                  <a:pt x="2095" y="2241"/>
                </a:lnTo>
                <a:lnTo>
                  <a:pt x="1852" y="2485"/>
                </a:lnTo>
                <a:lnTo>
                  <a:pt x="1608" y="2753"/>
                </a:lnTo>
                <a:lnTo>
                  <a:pt x="1389" y="3021"/>
                </a:lnTo>
                <a:lnTo>
                  <a:pt x="1170" y="3288"/>
                </a:lnTo>
                <a:lnTo>
                  <a:pt x="975" y="3581"/>
                </a:lnTo>
                <a:lnTo>
                  <a:pt x="804" y="3873"/>
                </a:lnTo>
                <a:lnTo>
                  <a:pt x="634" y="4190"/>
                </a:lnTo>
                <a:lnTo>
                  <a:pt x="488" y="4506"/>
                </a:lnTo>
                <a:lnTo>
                  <a:pt x="366" y="4823"/>
                </a:lnTo>
                <a:lnTo>
                  <a:pt x="244" y="5139"/>
                </a:lnTo>
                <a:lnTo>
                  <a:pt x="171" y="5480"/>
                </a:lnTo>
                <a:lnTo>
                  <a:pt x="98" y="5821"/>
                </a:lnTo>
                <a:lnTo>
                  <a:pt x="49" y="6162"/>
                </a:lnTo>
                <a:lnTo>
                  <a:pt x="1" y="6503"/>
                </a:lnTo>
                <a:lnTo>
                  <a:pt x="1" y="6869"/>
                </a:lnTo>
                <a:lnTo>
                  <a:pt x="1" y="6869"/>
                </a:lnTo>
                <a:lnTo>
                  <a:pt x="1" y="7234"/>
                </a:lnTo>
                <a:lnTo>
                  <a:pt x="49" y="7624"/>
                </a:lnTo>
                <a:lnTo>
                  <a:pt x="98" y="7989"/>
                </a:lnTo>
                <a:lnTo>
                  <a:pt x="196" y="8330"/>
                </a:lnTo>
                <a:lnTo>
                  <a:pt x="293" y="8695"/>
                </a:lnTo>
                <a:lnTo>
                  <a:pt x="415" y="9036"/>
                </a:lnTo>
                <a:lnTo>
                  <a:pt x="561" y="9377"/>
                </a:lnTo>
                <a:lnTo>
                  <a:pt x="731" y="9718"/>
                </a:lnTo>
                <a:lnTo>
                  <a:pt x="902" y="10035"/>
                </a:lnTo>
                <a:lnTo>
                  <a:pt x="1097" y="10327"/>
                </a:lnTo>
                <a:lnTo>
                  <a:pt x="1340" y="10644"/>
                </a:lnTo>
                <a:lnTo>
                  <a:pt x="1559" y="10936"/>
                </a:lnTo>
                <a:lnTo>
                  <a:pt x="1827" y="11204"/>
                </a:lnTo>
                <a:lnTo>
                  <a:pt x="2095" y="11472"/>
                </a:lnTo>
                <a:lnTo>
                  <a:pt x="2387" y="11740"/>
                </a:lnTo>
                <a:lnTo>
                  <a:pt x="2680" y="11983"/>
                </a:lnTo>
                <a:lnTo>
                  <a:pt x="2680" y="11983"/>
                </a:lnTo>
                <a:lnTo>
                  <a:pt x="2485" y="12349"/>
                </a:lnTo>
                <a:lnTo>
                  <a:pt x="2266" y="12714"/>
                </a:lnTo>
                <a:lnTo>
                  <a:pt x="2022" y="13104"/>
                </a:lnTo>
                <a:lnTo>
                  <a:pt x="1706" y="13469"/>
                </a:lnTo>
                <a:lnTo>
                  <a:pt x="1365" y="13834"/>
                </a:lnTo>
                <a:lnTo>
                  <a:pt x="1170" y="14005"/>
                </a:lnTo>
                <a:lnTo>
                  <a:pt x="951" y="14151"/>
                </a:lnTo>
                <a:lnTo>
                  <a:pt x="731" y="14297"/>
                </a:lnTo>
                <a:lnTo>
                  <a:pt x="512" y="14443"/>
                </a:lnTo>
                <a:lnTo>
                  <a:pt x="269" y="14540"/>
                </a:lnTo>
                <a:lnTo>
                  <a:pt x="1" y="14662"/>
                </a:lnTo>
                <a:lnTo>
                  <a:pt x="1" y="14662"/>
                </a:lnTo>
                <a:lnTo>
                  <a:pt x="122" y="14662"/>
                </a:lnTo>
                <a:lnTo>
                  <a:pt x="488" y="14711"/>
                </a:lnTo>
                <a:lnTo>
                  <a:pt x="1024" y="14711"/>
                </a:lnTo>
                <a:lnTo>
                  <a:pt x="1365" y="14711"/>
                </a:lnTo>
                <a:lnTo>
                  <a:pt x="1706" y="14687"/>
                </a:lnTo>
                <a:lnTo>
                  <a:pt x="2095" y="14614"/>
                </a:lnTo>
                <a:lnTo>
                  <a:pt x="2485" y="14540"/>
                </a:lnTo>
                <a:lnTo>
                  <a:pt x="2899" y="14419"/>
                </a:lnTo>
                <a:lnTo>
                  <a:pt x="3313" y="14273"/>
                </a:lnTo>
                <a:lnTo>
                  <a:pt x="3751" y="14078"/>
                </a:lnTo>
                <a:lnTo>
                  <a:pt x="4165" y="13834"/>
                </a:lnTo>
                <a:lnTo>
                  <a:pt x="4579" y="13566"/>
                </a:lnTo>
                <a:lnTo>
                  <a:pt x="4969" y="13201"/>
                </a:lnTo>
                <a:lnTo>
                  <a:pt x="4969" y="13201"/>
                </a:lnTo>
                <a:lnTo>
                  <a:pt x="5334" y="13323"/>
                </a:lnTo>
                <a:lnTo>
                  <a:pt x="5700" y="13444"/>
                </a:lnTo>
                <a:lnTo>
                  <a:pt x="6089" y="13518"/>
                </a:lnTo>
                <a:lnTo>
                  <a:pt x="6479" y="13591"/>
                </a:lnTo>
                <a:lnTo>
                  <a:pt x="6869" y="13664"/>
                </a:lnTo>
                <a:lnTo>
                  <a:pt x="7258" y="13712"/>
                </a:lnTo>
                <a:lnTo>
                  <a:pt x="7672" y="13737"/>
                </a:lnTo>
                <a:lnTo>
                  <a:pt x="8087" y="13737"/>
                </a:lnTo>
                <a:lnTo>
                  <a:pt x="8087" y="13737"/>
                </a:lnTo>
                <a:lnTo>
                  <a:pt x="8501" y="13737"/>
                </a:lnTo>
                <a:lnTo>
                  <a:pt x="8915" y="13712"/>
                </a:lnTo>
                <a:lnTo>
                  <a:pt x="9329" y="13664"/>
                </a:lnTo>
                <a:lnTo>
                  <a:pt x="9718" y="13591"/>
                </a:lnTo>
                <a:lnTo>
                  <a:pt x="10108" y="13518"/>
                </a:lnTo>
                <a:lnTo>
                  <a:pt x="10498" y="13420"/>
                </a:lnTo>
                <a:lnTo>
                  <a:pt x="10863" y="13323"/>
                </a:lnTo>
                <a:lnTo>
                  <a:pt x="11228" y="13201"/>
                </a:lnTo>
                <a:lnTo>
                  <a:pt x="11594" y="13055"/>
                </a:lnTo>
                <a:lnTo>
                  <a:pt x="11935" y="12909"/>
                </a:lnTo>
                <a:lnTo>
                  <a:pt x="12276" y="12738"/>
                </a:lnTo>
                <a:lnTo>
                  <a:pt x="12617" y="12568"/>
                </a:lnTo>
                <a:lnTo>
                  <a:pt x="12933" y="12373"/>
                </a:lnTo>
                <a:lnTo>
                  <a:pt x="13225" y="12178"/>
                </a:lnTo>
                <a:lnTo>
                  <a:pt x="13518" y="11959"/>
                </a:lnTo>
                <a:lnTo>
                  <a:pt x="13810" y="11715"/>
                </a:lnTo>
                <a:lnTo>
                  <a:pt x="14078" y="11496"/>
                </a:lnTo>
                <a:lnTo>
                  <a:pt x="14321" y="11228"/>
                </a:lnTo>
                <a:lnTo>
                  <a:pt x="14565" y="10985"/>
                </a:lnTo>
                <a:lnTo>
                  <a:pt x="14784" y="10717"/>
                </a:lnTo>
                <a:lnTo>
                  <a:pt x="15003" y="10424"/>
                </a:lnTo>
                <a:lnTo>
                  <a:pt x="15198" y="10132"/>
                </a:lnTo>
                <a:lnTo>
                  <a:pt x="15369" y="9840"/>
                </a:lnTo>
                <a:lnTo>
                  <a:pt x="15539" y="9548"/>
                </a:lnTo>
                <a:lnTo>
                  <a:pt x="15685" y="9231"/>
                </a:lnTo>
                <a:lnTo>
                  <a:pt x="15807" y="8914"/>
                </a:lnTo>
                <a:lnTo>
                  <a:pt x="15929" y="8574"/>
                </a:lnTo>
                <a:lnTo>
                  <a:pt x="16002" y="8257"/>
                </a:lnTo>
                <a:lnTo>
                  <a:pt x="16075" y="7916"/>
                </a:lnTo>
                <a:lnTo>
                  <a:pt x="16124" y="7575"/>
                </a:lnTo>
                <a:lnTo>
                  <a:pt x="16172" y="7210"/>
                </a:lnTo>
                <a:lnTo>
                  <a:pt x="16172" y="6869"/>
                </a:lnTo>
                <a:lnTo>
                  <a:pt x="16172" y="6869"/>
                </a:lnTo>
                <a:lnTo>
                  <a:pt x="16172" y="6503"/>
                </a:lnTo>
                <a:lnTo>
                  <a:pt x="16124" y="6162"/>
                </a:lnTo>
                <a:lnTo>
                  <a:pt x="16075" y="5821"/>
                </a:lnTo>
                <a:lnTo>
                  <a:pt x="16002" y="5480"/>
                </a:lnTo>
                <a:lnTo>
                  <a:pt x="15929" y="5139"/>
                </a:lnTo>
                <a:lnTo>
                  <a:pt x="15807" y="4823"/>
                </a:lnTo>
                <a:lnTo>
                  <a:pt x="15685" y="4506"/>
                </a:lnTo>
                <a:lnTo>
                  <a:pt x="15539" y="4190"/>
                </a:lnTo>
                <a:lnTo>
                  <a:pt x="15369" y="3873"/>
                </a:lnTo>
                <a:lnTo>
                  <a:pt x="15198" y="3581"/>
                </a:lnTo>
                <a:lnTo>
                  <a:pt x="15003" y="3288"/>
                </a:lnTo>
                <a:lnTo>
                  <a:pt x="14784" y="3021"/>
                </a:lnTo>
                <a:lnTo>
                  <a:pt x="14565" y="2753"/>
                </a:lnTo>
                <a:lnTo>
                  <a:pt x="14321" y="2485"/>
                </a:lnTo>
                <a:lnTo>
                  <a:pt x="14078" y="2241"/>
                </a:lnTo>
                <a:lnTo>
                  <a:pt x="13810" y="1998"/>
                </a:lnTo>
                <a:lnTo>
                  <a:pt x="13518" y="1778"/>
                </a:lnTo>
                <a:lnTo>
                  <a:pt x="13225" y="1559"/>
                </a:lnTo>
                <a:lnTo>
                  <a:pt x="12933" y="1364"/>
                </a:lnTo>
                <a:lnTo>
                  <a:pt x="12617" y="1170"/>
                </a:lnTo>
                <a:lnTo>
                  <a:pt x="12276" y="975"/>
                </a:lnTo>
                <a:lnTo>
                  <a:pt x="11935" y="829"/>
                </a:lnTo>
                <a:lnTo>
                  <a:pt x="11594" y="658"/>
                </a:lnTo>
                <a:lnTo>
                  <a:pt x="11228" y="536"/>
                </a:lnTo>
                <a:lnTo>
                  <a:pt x="10863" y="415"/>
                </a:lnTo>
                <a:lnTo>
                  <a:pt x="10498" y="293"/>
                </a:lnTo>
                <a:lnTo>
                  <a:pt x="10108" y="195"/>
                </a:lnTo>
                <a:lnTo>
                  <a:pt x="9718" y="122"/>
                </a:lnTo>
                <a:lnTo>
                  <a:pt x="9329" y="74"/>
                </a:lnTo>
                <a:lnTo>
                  <a:pt x="8915" y="25"/>
                </a:lnTo>
                <a:lnTo>
                  <a:pt x="8501" y="1"/>
                </a:lnTo>
                <a:lnTo>
                  <a:pt x="8087" y="1"/>
                </a:lnTo>
                <a:lnTo>
                  <a:pt x="8087" y="1"/>
                </a:lnTo>
                <a:close/>
              </a:path>
            </a:pathLst>
          </a:custGeom>
          <a:noFill/>
          <a:ln w="12175" cap="rnd" cmpd="sng">
            <a:solidFill>
              <a:srgbClr val="B7B7B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54"/>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673AB7"/>
        </a:solidFill>
        <a:effectLst/>
      </p:bgPr>
    </p:bg>
    <p:spTree>
      <p:nvGrpSpPr>
        <p:cNvPr id="1" name="Shape 498"/>
        <p:cNvGrpSpPr/>
        <p:nvPr/>
      </p:nvGrpSpPr>
      <p:grpSpPr>
        <a:xfrm>
          <a:off x="0" y="0"/>
          <a:ext cx="0" cy="0"/>
          <a:chOff x="0" y="0"/>
          <a:chExt cx="0" cy="0"/>
        </a:xfrm>
      </p:grpSpPr>
      <p:sp>
        <p:nvSpPr>
          <p:cNvPr id="499" name="Google Shape;499;p55"/>
          <p:cNvSpPr txBox="1">
            <a:spLocks noGrp="1"/>
          </p:cNvSpPr>
          <p:nvPr>
            <p:ph type="title"/>
          </p:nvPr>
        </p:nvSpPr>
        <p:spPr>
          <a:xfrm>
            <a:off x="788850" y="666525"/>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Build Your Vehicle </a:t>
            </a:r>
            <a:r>
              <a:rPr lang="en">
                <a:solidFill>
                  <a:srgbClr val="673AB7"/>
                </a:solidFill>
              </a:rPr>
              <a:t>EXAMPLE</a:t>
            </a:r>
            <a:r>
              <a:rPr lang="en"/>
              <a:t> </a:t>
            </a:r>
            <a:endParaRPr/>
          </a:p>
        </p:txBody>
      </p:sp>
      <p:sp>
        <p:nvSpPr>
          <p:cNvPr id="500" name="Google Shape;500;p55"/>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5</a:t>
            </a:fld>
            <a:endParaRPr/>
          </a:p>
        </p:txBody>
      </p:sp>
      <p:pic>
        <p:nvPicPr>
          <p:cNvPr id="501" name="Google Shape;501;p55"/>
          <p:cNvPicPr preferRelativeResize="0"/>
          <p:nvPr/>
        </p:nvPicPr>
        <p:blipFill>
          <a:blip r:embed="rId3">
            <a:alphaModFix/>
          </a:blip>
          <a:stretch>
            <a:fillRect/>
          </a:stretch>
        </p:blipFill>
        <p:spPr>
          <a:xfrm>
            <a:off x="1278260" y="1076025"/>
            <a:ext cx="4969675" cy="39535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2196F3"/>
        </a:solidFill>
        <a:effectLst/>
      </p:bgPr>
    </p:bg>
    <p:spTree>
      <p:nvGrpSpPr>
        <p:cNvPr id="1" name="Shape 505"/>
        <p:cNvGrpSpPr/>
        <p:nvPr/>
      </p:nvGrpSpPr>
      <p:grpSpPr>
        <a:xfrm>
          <a:off x="0" y="0"/>
          <a:ext cx="0" cy="0"/>
          <a:chOff x="0" y="0"/>
          <a:chExt cx="0" cy="0"/>
        </a:xfrm>
      </p:grpSpPr>
      <p:sp>
        <p:nvSpPr>
          <p:cNvPr id="506" name="Google Shape;506;p56"/>
          <p:cNvSpPr txBox="1">
            <a:spLocks noGrp="1"/>
          </p:cNvSpPr>
          <p:nvPr>
            <p:ph type="title"/>
          </p:nvPr>
        </p:nvSpPr>
        <p:spPr>
          <a:xfrm>
            <a:off x="788850" y="666525"/>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ACTIVITY </a:t>
            </a:r>
            <a:r>
              <a:rPr lang="en">
                <a:solidFill>
                  <a:srgbClr val="673AB7"/>
                </a:solidFill>
              </a:rPr>
              <a:t>MODELING</a:t>
            </a:r>
            <a:r>
              <a:rPr lang="en"/>
              <a:t> </a:t>
            </a:r>
            <a:endParaRPr/>
          </a:p>
        </p:txBody>
      </p:sp>
      <p:sp>
        <p:nvSpPr>
          <p:cNvPr id="507" name="Google Shape;507;p56"/>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6</a:t>
            </a:fld>
            <a:endParaRPr/>
          </a:p>
        </p:txBody>
      </p:sp>
      <p:sp>
        <p:nvSpPr>
          <p:cNvPr id="508" name="Google Shape;508;p56"/>
          <p:cNvSpPr txBox="1"/>
          <p:nvPr/>
        </p:nvSpPr>
        <p:spPr>
          <a:xfrm>
            <a:off x="850100" y="1071750"/>
            <a:ext cx="5694600" cy="3000000"/>
          </a:xfrm>
          <a:prstGeom prst="rect">
            <a:avLst/>
          </a:prstGeom>
          <a:noFill/>
          <a:ln>
            <a:noFill/>
          </a:ln>
        </p:spPr>
        <p:txBody>
          <a:bodyPr spcFirstLastPara="1" wrap="square" lIns="91425" tIns="91425" rIns="91425" bIns="91425" anchor="t" anchorCtr="0">
            <a:noAutofit/>
          </a:bodyPr>
          <a:lstStyle/>
          <a:p>
            <a:pPr marL="0" lvl="0" indent="0" algn="l" rtl="0">
              <a:spcBef>
                <a:spcPts val="600"/>
              </a:spcBef>
              <a:spcAft>
                <a:spcPts val="0"/>
              </a:spcAft>
              <a:buNone/>
            </a:pPr>
            <a:r>
              <a:rPr lang="en" sz="2000">
                <a:solidFill>
                  <a:schemeClr val="dk1"/>
                </a:solidFill>
                <a:latin typeface="Karla"/>
                <a:ea typeface="Karla"/>
                <a:cs typeface="Karla"/>
                <a:sym typeface="Karla"/>
              </a:rPr>
              <a:t>Facilitators will share their screen to model how to use the tools for this activity.</a:t>
            </a:r>
            <a:endParaRPr sz="2000">
              <a:solidFill>
                <a:schemeClr val="dk1"/>
              </a:solidFill>
              <a:latin typeface="Karla"/>
              <a:ea typeface="Karla"/>
              <a:cs typeface="Karla"/>
              <a:sym typeface="Karla"/>
            </a:endParaRPr>
          </a:p>
          <a:p>
            <a:pPr marL="0" lvl="0" indent="0" algn="l" rtl="0">
              <a:spcBef>
                <a:spcPts val="600"/>
              </a:spcBef>
              <a:spcAft>
                <a:spcPts val="0"/>
              </a:spcAft>
              <a:buNone/>
            </a:pPr>
            <a:r>
              <a:rPr lang="en" sz="2000">
                <a:solidFill>
                  <a:schemeClr val="dk1"/>
                </a:solidFill>
                <a:latin typeface="Karla"/>
                <a:ea typeface="Karla"/>
                <a:cs typeface="Karla"/>
                <a:sym typeface="Karla"/>
              </a:rPr>
              <a:t>Auto Draw: </a:t>
            </a:r>
            <a:r>
              <a:rPr lang="en" sz="2000" u="sng">
                <a:solidFill>
                  <a:schemeClr val="hlink"/>
                </a:solidFill>
                <a:latin typeface="Karla"/>
                <a:ea typeface="Karla"/>
                <a:cs typeface="Karla"/>
                <a:sym typeface="Karla"/>
                <a:hlinkClick r:id="rId3"/>
              </a:rPr>
              <a:t>https://www.autodraw.com/</a:t>
            </a:r>
            <a:endParaRPr/>
          </a:p>
        </p:txBody>
      </p:sp>
      <p:sp>
        <p:nvSpPr>
          <p:cNvPr id="509" name="Google Shape;509;p56"/>
          <p:cNvSpPr/>
          <p:nvPr/>
        </p:nvSpPr>
        <p:spPr>
          <a:xfrm>
            <a:off x="788850" y="2265600"/>
            <a:ext cx="6873300" cy="26484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56"/>
          <p:cNvSpPr txBox="1"/>
          <p:nvPr/>
        </p:nvSpPr>
        <p:spPr>
          <a:xfrm>
            <a:off x="2748300" y="3161850"/>
            <a:ext cx="2954400" cy="855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latin typeface="Karla"/>
                <a:ea typeface="Karla"/>
                <a:cs typeface="Karla"/>
                <a:sym typeface="Karla"/>
              </a:rPr>
              <a:t>Example here</a:t>
            </a:r>
            <a:endParaRPr>
              <a:latin typeface="Karla"/>
              <a:ea typeface="Karla"/>
              <a:cs typeface="Karla"/>
              <a:sym typeface="Karl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607D8B"/>
        </a:solidFill>
        <a:effectLst/>
      </p:bgPr>
    </p:bg>
    <p:spTree>
      <p:nvGrpSpPr>
        <p:cNvPr id="1" name="Shape 514"/>
        <p:cNvGrpSpPr/>
        <p:nvPr/>
      </p:nvGrpSpPr>
      <p:grpSpPr>
        <a:xfrm>
          <a:off x="0" y="0"/>
          <a:ext cx="0" cy="0"/>
          <a:chOff x="0" y="0"/>
          <a:chExt cx="0" cy="0"/>
        </a:xfrm>
      </p:grpSpPr>
      <p:sp>
        <p:nvSpPr>
          <p:cNvPr id="515" name="Google Shape;515;p57"/>
          <p:cNvSpPr txBox="1">
            <a:spLocks noGrp="1"/>
          </p:cNvSpPr>
          <p:nvPr>
            <p:ph type="title"/>
          </p:nvPr>
        </p:nvSpPr>
        <p:spPr>
          <a:xfrm>
            <a:off x="788850" y="666525"/>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Participant</a:t>
            </a:r>
            <a:endParaRPr dirty="0"/>
          </a:p>
        </p:txBody>
      </p:sp>
      <p:sp>
        <p:nvSpPr>
          <p:cNvPr id="516" name="Google Shape;516;p57"/>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7</a:t>
            </a:fld>
            <a:endParaRPr/>
          </a:p>
        </p:txBody>
      </p:sp>
      <p:sp>
        <p:nvSpPr>
          <p:cNvPr id="517" name="Google Shape;517;p57"/>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607D8B"/>
        </a:solidFill>
        <a:effectLst/>
      </p:bgPr>
    </p:bg>
    <p:spTree>
      <p:nvGrpSpPr>
        <p:cNvPr id="1" name="Shape 521"/>
        <p:cNvGrpSpPr/>
        <p:nvPr/>
      </p:nvGrpSpPr>
      <p:grpSpPr>
        <a:xfrm>
          <a:off x="0" y="0"/>
          <a:ext cx="0" cy="0"/>
          <a:chOff x="0" y="0"/>
          <a:chExt cx="0" cy="0"/>
        </a:xfrm>
      </p:grpSpPr>
      <p:sp>
        <p:nvSpPr>
          <p:cNvPr id="522" name="Google Shape;522;p58"/>
          <p:cNvSpPr txBox="1">
            <a:spLocks noGrp="1"/>
          </p:cNvSpPr>
          <p:nvPr>
            <p:ph type="title"/>
          </p:nvPr>
        </p:nvSpPr>
        <p:spPr>
          <a:xfrm>
            <a:off x="788850" y="666525"/>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Participant</a:t>
            </a:r>
            <a:endParaRPr dirty="0"/>
          </a:p>
        </p:txBody>
      </p:sp>
      <p:sp>
        <p:nvSpPr>
          <p:cNvPr id="523" name="Google Shape;523;p58"/>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8</a:t>
            </a:fld>
            <a:endParaRPr/>
          </a:p>
        </p:txBody>
      </p:sp>
      <p:sp>
        <p:nvSpPr>
          <p:cNvPr id="524" name="Google Shape;524;p58"/>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3F51B5"/>
        </a:solidFill>
        <a:effectLst/>
      </p:bgPr>
    </p:bg>
    <p:spTree>
      <p:nvGrpSpPr>
        <p:cNvPr id="1" name="Shape 528"/>
        <p:cNvGrpSpPr/>
        <p:nvPr/>
      </p:nvGrpSpPr>
      <p:grpSpPr>
        <a:xfrm>
          <a:off x="0" y="0"/>
          <a:ext cx="0" cy="0"/>
          <a:chOff x="0" y="0"/>
          <a:chExt cx="0" cy="0"/>
        </a:xfrm>
      </p:grpSpPr>
      <p:sp>
        <p:nvSpPr>
          <p:cNvPr id="529" name="Google Shape;529;p59"/>
          <p:cNvSpPr txBox="1">
            <a:spLocks noGrp="1"/>
          </p:cNvSpPr>
          <p:nvPr>
            <p:ph type="title"/>
          </p:nvPr>
        </p:nvSpPr>
        <p:spPr>
          <a:xfrm>
            <a:off x="788850" y="666525"/>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PART </a:t>
            </a:r>
            <a:endParaRPr dirty="0"/>
          </a:p>
        </p:txBody>
      </p:sp>
      <p:sp>
        <p:nvSpPr>
          <p:cNvPr id="530" name="Google Shape;530;p59"/>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9</a:t>
            </a:fld>
            <a:endParaRPr/>
          </a:p>
        </p:txBody>
      </p:sp>
      <p:sp>
        <p:nvSpPr>
          <p:cNvPr id="531" name="Google Shape;531;p59"/>
          <p:cNvSpPr txBox="1">
            <a:spLocks noGrp="1"/>
          </p:cNvSpPr>
          <p:nvPr>
            <p:ph type="title"/>
          </p:nvPr>
        </p:nvSpPr>
        <p:spPr>
          <a:xfrm>
            <a:off x="788850" y="666525"/>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PARTICIPANT </a:t>
            </a:r>
            <a:endParaRPr dirty="0"/>
          </a:p>
        </p:txBody>
      </p:sp>
      <p:sp>
        <p:nvSpPr>
          <p:cNvPr id="532" name="Google Shape;532;p59"/>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9</a:t>
            </a:fld>
            <a:endParaRPr/>
          </a:p>
        </p:txBody>
      </p:sp>
      <p:sp>
        <p:nvSpPr>
          <p:cNvPr id="533" name="Google Shape;533;p59"/>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9</a:t>
            </a:fld>
            <a:endParaRPr/>
          </a:p>
        </p:txBody>
      </p:sp>
      <p:sp>
        <p:nvSpPr>
          <p:cNvPr id="534" name="Google Shape;534;p59"/>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9</a:t>
            </a:fld>
            <a:endParaRPr/>
          </a:p>
        </p:txBody>
      </p:sp>
      <p:sp>
        <p:nvSpPr>
          <p:cNvPr id="535" name="Google Shape;535;p59"/>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9</a:t>
            </a:fld>
            <a:endParaRPr/>
          </a:p>
        </p:txBody>
      </p:sp>
    </p:spTree>
  </p:cSld>
  <p:clrMapOvr>
    <a:masterClrMapping/>
  </p:clrMapOvr>
</p:sld>
</file>

<file path=ppt/theme/theme1.xml><?xml version="1.0" encoding="utf-8"?>
<a:theme xmlns:a="http://schemas.openxmlformats.org/drawingml/2006/main" name="Arviragus template">
  <a:themeElements>
    <a:clrScheme name="Custom 347">
      <a:dk1>
        <a:srgbClr val="666666"/>
      </a:dk1>
      <a:lt1>
        <a:srgbClr val="FFFFFF"/>
      </a:lt1>
      <a:dk2>
        <a:srgbClr val="999999"/>
      </a:dk2>
      <a:lt2>
        <a:srgbClr val="FFFFFF"/>
      </a:lt2>
      <a:accent1>
        <a:srgbClr val="8BC34A"/>
      </a:accent1>
      <a:accent2>
        <a:srgbClr val="00BCD4"/>
      </a:accent2>
      <a:accent3>
        <a:srgbClr val="9C27B0"/>
      </a:accent3>
      <a:accent4>
        <a:srgbClr val="E91E63"/>
      </a:accent4>
      <a:accent5>
        <a:srgbClr val="FF9800"/>
      </a:accent5>
      <a:accent6>
        <a:srgbClr val="FFEB3B"/>
      </a:accent6>
      <a:hlink>
        <a:srgbClr val="2196F3"/>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354</Words>
  <Application>Microsoft Macintosh PowerPoint</Application>
  <PresentationFormat>On-screen Show (16:9)</PresentationFormat>
  <Paragraphs>50</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Karla</vt:lpstr>
      <vt:lpstr>Montserrat</vt:lpstr>
      <vt:lpstr>Arviragus template</vt:lpstr>
      <vt:lpstr>Design Activity Build Your Vehicle</vt:lpstr>
      <vt:lpstr>Build Your Vehicle </vt:lpstr>
      <vt:lpstr>Build Your Vehicle </vt:lpstr>
      <vt:lpstr>Build Your Vehicle </vt:lpstr>
      <vt:lpstr>Build Your Vehicle EXAMPLE </vt:lpstr>
      <vt:lpstr>ACTIVITY MODELING </vt:lpstr>
      <vt:lpstr>Participant</vt:lpstr>
      <vt:lpstr>Participant</vt:lpstr>
      <vt:lpstr>PART </vt:lpstr>
      <vt:lpstr>BUILD YOUR VEHICLE DEBRIEF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 Activity Build Your Vehicle</dc:title>
  <cp:lastModifiedBy>Reed Garber-Pearson</cp:lastModifiedBy>
  <cp:revision>1</cp:revision>
  <dcterms:modified xsi:type="dcterms:W3CDTF">2022-06-30T22:22:49Z</dcterms:modified>
</cp:coreProperties>
</file>