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73" r:id="rId2"/>
    <p:sldId id="274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590"/>
    <a:srgbClr val="164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4"/>
    <p:restoredTop sz="94843"/>
  </p:normalViewPr>
  <p:slideViewPr>
    <p:cSldViewPr snapToGrid="0">
      <p:cViewPr varScale="1">
        <p:scale>
          <a:sx n="62" d="100"/>
          <a:sy n="62" d="100"/>
        </p:scale>
        <p:origin x="364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B2B21-FBCF-DA48-996A-025E29362607}" type="datetimeFigureOut">
              <a:rPr lang="en-IL" smtClean="0"/>
              <a:t>25/07/2025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791E1-46CB-D547-8EB4-B6D3A05C371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9523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5EA1B-7A07-3311-21DE-715673026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73462A-0C6F-2E51-2857-128C47F5A3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F1D708-AA73-A817-69AE-25C0F5154D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AD8E2-04C9-B442-7941-DC71D3E28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791E1-46CB-D547-8EB4-B6D3A05C3718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4623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63680-A00F-7D2E-D963-F784635CD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167C0D-67A9-062F-9DB8-6B624B4CEC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D24001-CD1B-8FFA-BD9B-D10473E22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9D6F2-1978-5265-C0C7-BBA856C36F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791E1-46CB-D547-8EB4-B6D3A05C3718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8071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C3E2-F2C8-8845-83BA-7FC034C77D53}" type="datetimeFigureOut">
              <a:rPr lang="en-IL" smtClean="0"/>
              <a:t>25/07/2025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D28C-2BF8-1E4F-A08B-B9B53547B48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8346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C3E2-F2C8-8845-83BA-7FC034C77D53}" type="datetimeFigureOut">
              <a:rPr lang="en-IL" smtClean="0"/>
              <a:t>25/07/2025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D28C-2BF8-1E4F-A08B-B9B53547B48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9361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C3E2-F2C8-8845-83BA-7FC034C77D53}" type="datetimeFigureOut">
              <a:rPr lang="en-IL" smtClean="0"/>
              <a:t>25/07/2025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D28C-2BF8-1E4F-A08B-B9B53547B48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0973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C3E2-F2C8-8845-83BA-7FC034C77D53}" type="datetimeFigureOut">
              <a:rPr lang="en-IL" smtClean="0"/>
              <a:t>25/07/2025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D28C-2BF8-1E4F-A08B-B9B53547B48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5614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C3E2-F2C8-8845-83BA-7FC034C77D53}" type="datetimeFigureOut">
              <a:rPr lang="en-IL" smtClean="0"/>
              <a:t>25/07/2025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D28C-2BF8-1E4F-A08B-B9B53547B48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2199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C3E2-F2C8-8845-83BA-7FC034C77D53}" type="datetimeFigureOut">
              <a:rPr lang="en-IL" smtClean="0"/>
              <a:t>25/07/2025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D28C-2BF8-1E4F-A08B-B9B53547B48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7010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C3E2-F2C8-8845-83BA-7FC034C77D53}" type="datetimeFigureOut">
              <a:rPr lang="en-IL" smtClean="0"/>
              <a:t>25/07/2025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D28C-2BF8-1E4F-A08B-B9B53547B48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2132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C3E2-F2C8-8845-83BA-7FC034C77D53}" type="datetimeFigureOut">
              <a:rPr lang="en-IL" smtClean="0"/>
              <a:t>25/07/2025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D28C-2BF8-1E4F-A08B-B9B53547B48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2738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C3E2-F2C8-8845-83BA-7FC034C77D53}" type="datetimeFigureOut">
              <a:rPr lang="en-IL" smtClean="0"/>
              <a:t>25/07/2025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D28C-2BF8-1E4F-A08B-B9B53547B48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5134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C3E2-F2C8-8845-83BA-7FC034C77D53}" type="datetimeFigureOut">
              <a:rPr lang="en-IL" smtClean="0"/>
              <a:t>25/07/2025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D28C-2BF8-1E4F-A08B-B9B53547B48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5865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C3E2-F2C8-8845-83BA-7FC034C77D53}" type="datetimeFigureOut">
              <a:rPr lang="en-IL" smtClean="0"/>
              <a:t>25/07/2025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D28C-2BF8-1E4F-A08B-B9B53547B48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0954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95C3E2-F2C8-8845-83BA-7FC034C77D53}" type="datetimeFigureOut">
              <a:rPr lang="en-IL" smtClean="0"/>
              <a:t>25/07/2025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D28C-2BF8-1E4F-A08B-B9B53547B482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5959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6DD53B-E10B-DAFF-EE6D-E2EA65710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E59EB5-8EFB-98DA-922B-794CEB84E2C1}"/>
              </a:ext>
            </a:extLst>
          </p:cNvPr>
          <p:cNvSpPr txBox="1"/>
          <p:nvPr/>
        </p:nvSpPr>
        <p:spPr>
          <a:xfrm>
            <a:off x="2476500" y="9616787"/>
            <a:ext cx="283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b="1" dirty="0">
                <a:solidFill>
                  <a:schemeClr val="bg1"/>
                </a:solidFill>
              </a:rPr>
              <a:t>FocusOnTheCross.com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271B1C-9FDB-4BAA-1B98-8872BBE456C3}"/>
              </a:ext>
            </a:extLst>
          </p:cNvPr>
          <p:cNvSpPr txBox="1"/>
          <p:nvPr/>
        </p:nvSpPr>
        <p:spPr>
          <a:xfrm>
            <a:off x="1854200" y="8826500"/>
            <a:ext cx="4076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Focus on the Cross</a:t>
            </a:r>
          </a:p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Share the Love…Spread the Word</a:t>
            </a:r>
            <a:endParaRPr lang="en-IL" sz="2000" b="1" i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FE1AF1-6C04-6372-187F-51F4DE84A5FB}"/>
              </a:ext>
            </a:extLst>
          </p:cNvPr>
          <p:cNvSpPr txBox="1"/>
          <p:nvPr/>
        </p:nvSpPr>
        <p:spPr>
          <a:xfrm>
            <a:off x="0" y="173990"/>
            <a:ext cx="777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One Cross. One Message. One Mission.</a:t>
            </a:r>
            <a:endParaRPr lang="en-US" sz="3000" dirty="0">
              <a:solidFill>
                <a:schemeClr val="bg1"/>
              </a:solidFill>
            </a:endParaRPr>
          </a:p>
          <a:p>
            <a:pPr algn="ctr"/>
            <a:r>
              <a:rPr lang="en-US" sz="1900" dirty="0">
                <a:solidFill>
                  <a:schemeClr val="bg1"/>
                </a:solidFill>
              </a:rPr>
              <a:t>Handmade wooden crosses delivered with purpose and compassion. Join us in sharing the gospel of Jesus Christ.  One cross at a time.</a:t>
            </a:r>
          </a:p>
        </p:txBody>
      </p:sp>
      <p:pic>
        <p:nvPicPr>
          <p:cNvPr id="7" name="Picture 6" descr="A group of crosses on a black background&#10;&#10;AI-generated content may be incorrect.">
            <a:extLst>
              <a:ext uri="{FF2B5EF4-FFF2-40B4-BE49-F238E27FC236}">
                <a16:creationId xmlns:a16="http://schemas.microsoft.com/office/drawing/2014/main" id="{14BE5EDE-516E-AEE6-9292-361A7F104F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317" b="30209"/>
          <a:stretch>
            <a:fillRect/>
          </a:stretch>
        </p:blipFill>
        <p:spPr>
          <a:xfrm>
            <a:off x="41563" y="8606256"/>
            <a:ext cx="1812637" cy="1426744"/>
          </a:xfrm>
          <a:prstGeom prst="rect">
            <a:avLst/>
          </a:prstGeom>
        </p:spPr>
      </p:pic>
      <p:pic>
        <p:nvPicPr>
          <p:cNvPr id="6" name="Picture 5" descr="A qr code with a cross and a cross on it&#10;&#10;AI-generated content may be incorrect.">
            <a:extLst>
              <a:ext uri="{FF2B5EF4-FFF2-40B4-BE49-F238E27FC236}">
                <a16:creationId xmlns:a16="http://schemas.microsoft.com/office/drawing/2014/main" id="{18576632-A00F-8EBD-9757-0623FBBC7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546" y="8541328"/>
            <a:ext cx="1371599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5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2E0EA4-6A4F-E0B1-F59F-523390DB8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E136C9-9F36-1AF3-4C5F-1C740FBAC270}"/>
              </a:ext>
            </a:extLst>
          </p:cNvPr>
          <p:cNvSpPr txBox="1"/>
          <p:nvPr/>
        </p:nvSpPr>
        <p:spPr>
          <a:xfrm>
            <a:off x="2476500" y="9616787"/>
            <a:ext cx="283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L" b="1" dirty="0"/>
              <a:t>FocusOnTheCross.com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5FD66E-F6FC-8A7E-DD74-B8B210D0C61A}"/>
              </a:ext>
            </a:extLst>
          </p:cNvPr>
          <p:cNvSpPr txBox="1"/>
          <p:nvPr/>
        </p:nvSpPr>
        <p:spPr>
          <a:xfrm>
            <a:off x="1854200" y="8826500"/>
            <a:ext cx="4076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Focus on the Cross</a:t>
            </a:r>
          </a:p>
          <a:p>
            <a:pPr algn="ctr"/>
            <a:r>
              <a:rPr lang="en-US" sz="2000" b="1" i="1" dirty="0"/>
              <a:t>Share the Love…Spread the Word</a:t>
            </a:r>
            <a:endParaRPr lang="en-IL" sz="2000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5F9526-6F60-63E8-39DF-68B9443F51B4}"/>
              </a:ext>
            </a:extLst>
          </p:cNvPr>
          <p:cNvSpPr txBox="1"/>
          <p:nvPr/>
        </p:nvSpPr>
        <p:spPr>
          <a:xfrm>
            <a:off x="0" y="28516"/>
            <a:ext cx="777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One Cross. One Message. One Mission.</a:t>
            </a:r>
            <a:endParaRPr lang="en-US" sz="3000" dirty="0"/>
          </a:p>
          <a:p>
            <a:pPr algn="ctr"/>
            <a:r>
              <a:rPr lang="en-US" sz="1900" dirty="0"/>
              <a:t>Handmade wooden crosses delivered with purpose and compassion. Join us in sharing the gospel of Jesus Christ.  One cross at a time.</a:t>
            </a:r>
          </a:p>
        </p:txBody>
      </p:sp>
      <p:pic>
        <p:nvPicPr>
          <p:cNvPr id="6" name="Picture 5" descr="A qr code with a cross and a cross on it&#10;&#10;AI-generated content may be incorrect.">
            <a:extLst>
              <a:ext uri="{FF2B5EF4-FFF2-40B4-BE49-F238E27FC236}">
                <a16:creationId xmlns:a16="http://schemas.microsoft.com/office/drawing/2014/main" id="{D68742FB-A656-5694-3363-78AE635A7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546" y="8541328"/>
            <a:ext cx="1371599" cy="1371599"/>
          </a:xfrm>
          <a:prstGeom prst="rect">
            <a:avLst/>
          </a:prstGeom>
        </p:spPr>
      </p:pic>
      <p:pic>
        <p:nvPicPr>
          <p:cNvPr id="5" name="Picture 4" descr="A logo with three crosses on a hill&#10;&#10;AI-generated content may be incorrect.">
            <a:extLst>
              <a:ext uri="{FF2B5EF4-FFF2-40B4-BE49-F238E27FC236}">
                <a16:creationId xmlns:a16="http://schemas.microsoft.com/office/drawing/2014/main" id="{C940E714-CC53-541C-961F-3AFC6BD434E0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51783" y="8208817"/>
            <a:ext cx="1801527" cy="180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46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17685</TotalTime>
  <Words>98</Words>
  <Application>Microsoft Macintosh PowerPoint</Application>
  <PresentationFormat>Custom</PresentationFormat>
  <Paragraphs>12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Tony Rahn</dc:creator>
  <cp:keywords/>
  <dc:description/>
  <cp:lastModifiedBy>Melissa Rahn</cp:lastModifiedBy>
  <cp:revision>196</cp:revision>
  <cp:lastPrinted>2025-07-04T00:19:40Z</cp:lastPrinted>
  <dcterms:created xsi:type="dcterms:W3CDTF">2025-07-03T18:46:50Z</dcterms:created>
  <dcterms:modified xsi:type="dcterms:W3CDTF">2025-07-26T02:37:52Z</dcterms:modified>
  <cp:category/>
</cp:coreProperties>
</file>