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omments/modernComment_102_0.xml" ContentType="application/vnd.ms-powerpoint.comments+xml"/>
  <Override PartName="/ppt/comments/modernComment_105_0.xml" ContentType="application/vnd.ms-powerpoint.comments+xml"/>
  <Override PartName="/ppt/comments/modernComment_11C_0.xml" ContentType="application/vnd.ms-powerpoint.comments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305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300" r:id="rId49"/>
    <p:sldId id="301" r:id="rId50"/>
    <p:sldId id="302" r:id="rId51"/>
    <p:sldId id="303" r:id="rId52"/>
    <p:sldId id="304" r:id="rId53"/>
  </p:sldIdLst>
  <p:sldSz cx="20104100" cy="11309350"/>
  <p:notesSz cx="20104100" cy="113093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0B1F8B3-C2E3-BE5E-D2EA-B04CBC6138D9}" name="Alison Williams" initials="AW" userId="S::awilliams@wavefc.com::05619ee5-8b30-407e-9e27-bcb88184c0a9" providerId="AD"/>
  <p188:author id="{900CB2C0-14BB-DB77-1000-F13A6846167F}" name="Vanesa Ayana Aldana" initials="VA" userId="S::vanaya@wavefc.com::c9cdc3b8-0fd8-478c-b405-0be79a7c91a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32E62"/>
    <a:srgbClr val="F5E7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5B53772-6E21-9A23-8A73-B32CD577BEAD}" v="571" dt="2022-01-12T04:19:14.575"/>
    <p1510:client id="{3EDD4C2B-E6AA-A048-8149-EF4C4D398995}" v="1" dt="2022-01-12T04:20:02.616"/>
    <p1510:client id="{515C7BD2-1694-5A03-F737-6C710696D184}" v="132" dt="2022-02-26T18:25:48.510"/>
    <p1510:client id="{A7FBE23C-CFB6-4762-8B00-066224B0DFBD}" v="4" dt="2022-01-15T19:21:12.103"/>
    <p1510:client id="{EF6D3081-7D22-A408-D20D-F69A63EF6B81}" v="131" dt="2022-02-15T19:13:11.041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54"/>
  </p:normalViewPr>
  <p:slideViewPr>
    <p:cSldViewPr snapToGrid="0">
      <p:cViewPr varScale="1">
        <p:scale>
          <a:sx n="63" d="100"/>
          <a:sy n="63" d="100"/>
        </p:scale>
        <p:origin x="888" y="184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microsoft.com/office/2016/11/relationships/changesInfo" Target="changesInfos/changesInfo1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theme" Target="theme/theme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microsoft.com/office/2015/10/relationships/revisionInfo" Target="revisionInfo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tableStyles" Target="tableStyles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ison Williams" userId="S::awilliams@wavefc.com::05619ee5-8b30-407e-9e27-bcb88184c0a9" providerId="AD" clId="Web-{35B53772-6E21-9A23-8A73-B32CD577BEAD}"/>
    <pc:docChg chg="addSld modSld">
      <pc:chgData name="Alison Williams" userId="S::awilliams@wavefc.com::05619ee5-8b30-407e-9e27-bcb88184c0a9" providerId="AD" clId="Web-{35B53772-6E21-9A23-8A73-B32CD577BEAD}" dt="2022-01-12T04:19:14.575" v="370" actId="1076"/>
      <pc:docMkLst>
        <pc:docMk/>
      </pc:docMkLst>
      <pc:sldChg chg="modSp">
        <pc:chgData name="Alison Williams" userId="S::awilliams@wavefc.com::05619ee5-8b30-407e-9e27-bcb88184c0a9" providerId="AD" clId="Web-{35B53772-6E21-9A23-8A73-B32CD577BEAD}" dt="2022-01-12T04:13:18.365" v="248" actId="14100"/>
        <pc:sldMkLst>
          <pc:docMk/>
          <pc:sldMk cId="0" sldId="264"/>
        </pc:sldMkLst>
        <pc:spChg chg="mod">
          <ac:chgData name="Alison Williams" userId="S::awilliams@wavefc.com::05619ee5-8b30-407e-9e27-bcb88184c0a9" providerId="AD" clId="Web-{35B53772-6E21-9A23-8A73-B32CD577BEAD}" dt="2022-01-12T04:13:18.365" v="248" actId="14100"/>
          <ac:spMkLst>
            <pc:docMk/>
            <pc:sldMk cId="0" sldId="264"/>
            <ac:spMk id="7" creationId="{00000000-0000-0000-0000-000000000000}"/>
          </ac:spMkLst>
        </pc:spChg>
        <pc:spChg chg="mod">
          <ac:chgData name="Alison Williams" userId="S::awilliams@wavefc.com::05619ee5-8b30-407e-9e27-bcb88184c0a9" providerId="AD" clId="Web-{35B53772-6E21-9A23-8A73-B32CD577BEAD}" dt="2022-01-12T04:12:40.443" v="188" actId="14100"/>
          <ac:spMkLst>
            <pc:docMk/>
            <pc:sldMk cId="0" sldId="264"/>
            <ac:spMk id="12" creationId="{00000000-0000-0000-0000-000000000000}"/>
          </ac:spMkLst>
        </pc:spChg>
        <pc:spChg chg="mod">
          <ac:chgData name="Alison Williams" userId="S::awilliams@wavefc.com::05619ee5-8b30-407e-9e27-bcb88184c0a9" providerId="AD" clId="Web-{35B53772-6E21-9A23-8A73-B32CD577BEAD}" dt="2022-01-12T04:11:26.520" v="90" actId="20577"/>
          <ac:spMkLst>
            <pc:docMk/>
            <pc:sldMk cId="0" sldId="264"/>
            <ac:spMk id="13" creationId="{00000000-0000-0000-0000-000000000000}"/>
          </ac:spMkLst>
        </pc:spChg>
        <pc:spChg chg="mod">
          <ac:chgData name="Alison Williams" userId="S::awilliams@wavefc.com::05619ee5-8b30-407e-9e27-bcb88184c0a9" providerId="AD" clId="Web-{35B53772-6E21-9A23-8A73-B32CD577BEAD}" dt="2022-01-12T04:12:08.645" v="148" actId="20577"/>
          <ac:spMkLst>
            <pc:docMk/>
            <pc:sldMk cId="0" sldId="264"/>
            <ac:spMk id="14" creationId="{00000000-0000-0000-0000-000000000000}"/>
          </ac:spMkLst>
        </pc:spChg>
        <pc:spChg chg="mod">
          <ac:chgData name="Alison Williams" userId="S::awilliams@wavefc.com::05619ee5-8b30-407e-9e27-bcb88184c0a9" providerId="AD" clId="Web-{35B53772-6E21-9A23-8A73-B32CD577BEAD}" dt="2022-01-12T04:11:54.239" v="143" actId="14100"/>
          <ac:spMkLst>
            <pc:docMk/>
            <pc:sldMk cId="0" sldId="264"/>
            <ac:spMk id="15" creationId="{00000000-0000-0000-0000-000000000000}"/>
          </ac:spMkLst>
        </pc:spChg>
        <pc:spChg chg="mod">
          <ac:chgData name="Alison Williams" userId="S::awilliams@wavefc.com::05619ee5-8b30-407e-9e27-bcb88184c0a9" providerId="AD" clId="Web-{35B53772-6E21-9A23-8A73-B32CD577BEAD}" dt="2022-01-12T04:11:10.488" v="74" actId="20577"/>
          <ac:spMkLst>
            <pc:docMk/>
            <pc:sldMk cId="0" sldId="264"/>
            <ac:spMk id="20" creationId="{00000000-0000-0000-0000-000000000000}"/>
          </ac:spMkLst>
        </pc:spChg>
      </pc:sldChg>
      <pc:sldChg chg="modSp">
        <pc:chgData name="Alison Williams" userId="S::awilliams@wavefc.com::05619ee5-8b30-407e-9e27-bcb88184c0a9" providerId="AD" clId="Web-{35B53772-6E21-9A23-8A73-B32CD577BEAD}" dt="2022-01-12T04:13:51.553" v="253" actId="20577"/>
        <pc:sldMkLst>
          <pc:docMk/>
          <pc:sldMk cId="0" sldId="265"/>
        </pc:sldMkLst>
        <pc:spChg chg="mod">
          <ac:chgData name="Alison Williams" userId="S::awilliams@wavefc.com::05619ee5-8b30-407e-9e27-bcb88184c0a9" providerId="AD" clId="Web-{35B53772-6E21-9A23-8A73-B32CD577BEAD}" dt="2022-01-12T04:13:51.553" v="253" actId="20577"/>
          <ac:spMkLst>
            <pc:docMk/>
            <pc:sldMk cId="0" sldId="265"/>
            <ac:spMk id="6" creationId="{00000000-0000-0000-0000-000000000000}"/>
          </ac:spMkLst>
        </pc:spChg>
      </pc:sldChg>
      <pc:sldChg chg="modSp">
        <pc:chgData name="Alison Williams" userId="S::awilliams@wavefc.com::05619ee5-8b30-407e-9e27-bcb88184c0a9" providerId="AD" clId="Web-{35B53772-6E21-9A23-8A73-B32CD577BEAD}" dt="2022-01-12T04:14:18.273" v="256" actId="20577"/>
        <pc:sldMkLst>
          <pc:docMk/>
          <pc:sldMk cId="0" sldId="271"/>
        </pc:sldMkLst>
        <pc:spChg chg="mod">
          <ac:chgData name="Alison Williams" userId="S::awilliams@wavefc.com::05619ee5-8b30-407e-9e27-bcb88184c0a9" providerId="AD" clId="Web-{35B53772-6E21-9A23-8A73-B32CD577BEAD}" dt="2022-01-12T04:14:18.273" v="256" actId="20577"/>
          <ac:spMkLst>
            <pc:docMk/>
            <pc:sldMk cId="0" sldId="271"/>
            <ac:spMk id="7" creationId="{00000000-0000-0000-0000-000000000000}"/>
          </ac:spMkLst>
        </pc:spChg>
      </pc:sldChg>
      <pc:sldChg chg="addSp modSp add replId">
        <pc:chgData name="Alison Williams" userId="S::awilliams@wavefc.com::05619ee5-8b30-407e-9e27-bcb88184c0a9" providerId="AD" clId="Web-{35B53772-6E21-9A23-8A73-B32CD577BEAD}" dt="2022-01-12T04:19:14.575" v="370" actId="1076"/>
        <pc:sldMkLst>
          <pc:docMk/>
          <pc:sldMk cId="1668335778" sldId="305"/>
        </pc:sldMkLst>
        <pc:spChg chg="mod">
          <ac:chgData name="Alison Williams" userId="S::awilliams@wavefc.com::05619ee5-8b30-407e-9e27-bcb88184c0a9" providerId="AD" clId="Web-{35B53772-6E21-9A23-8A73-B32CD577BEAD}" dt="2022-01-12T04:17:34.120" v="260" actId="1076"/>
          <ac:spMkLst>
            <pc:docMk/>
            <pc:sldMk cId="1668335778" sldId="305"/>
            <ac:spMk id="37" creationId="{00000000-0000-0000-0000-000000000000}"/>
          </ac:spMkLst>
        </pc:spChg>
        <pc:grpChg chg="add mod">
          <ac:chgData name="Alison Williams" userId="S::awilliams@wavefc.com::05619ee5-8b30-407e-9e27-bcb88184c0a9" providerId="AD" clId="Web-{35B53772-6E21-9A23-8A73-B32CD577BEAD}" dt="2022-01-12T04:19:14.575" v="370" actId="1076"/>
          <ac:grpSpMkLst>
            <pc:docMk/>
            <pc:sldMk cId="1668335778" sldId="305"/>
            <ac:grpSpMk id="54" creationId="{D4BC5827-5543-4E46-A927-3E4B07B5279B}"/>
          </ac:grpSpMkLst>
        </pc:grpChg>
        <pc:graphicFrameChg chg="mod modGraphic">
          <ac:chgData name="Alison Williams" userId="S::awilliams@wavefc.com::05619ee5-8b30-407e-9e27-bcb88184c0a9" providerId="AD" clId="Web-{35B53772-6E21-9A23-8A73-B32CD577BEAD}" dt="2022-01-12T04:19:01.668" v="368"/>
          <ac:graphicFrameMkLst>
            <pc:docMk/>
            <pc:sldMk cId="1668335778" sldId="305"/>
            <ac:graphicFrameMk id="44" creationId="{00000000-0000-0000-0000-000000000000}"/>
          </ac:graphicFrameMkLst>
        </pc:graphicFrameChg>
      </pc:sldChg>
    </pc:docChg>
  </pc:docChgLst>
  <pc:docChgLst>
    <pc:chgData name="Alison Williams" userId="S::awilliams@wavefc.com::05619ee5-8b30-407e-9e27-bcb88184c0a9" providerId="AD" clId="Web-{EF6D3081-7D22-A408-D20D-F69A63EF6B81}"/>
    <pc:docChg chg="modSld">
      <pc:chgData name="Alison Williams" userId="S::awilliams@wavefc.com::05619ee5-8b30-407e-9e27-bcb88184c0a9" providerId="AD" clId="Web-{EF6D3081-7D22-A408-D20D-F69A63EF6B81}" dt="2022-02-15T19:13:10.712" v="70" actId="20577"/>
      <pc:docMkLst>
        <pc:docMk/>
      </pc:docMkLst>
      <pc:sldChg chg="addSp delSp modSp">
        <pc:chgData name="Alison Williams" userId="S::awilliams@wavefc.com::05619ee5-8b30-407e-9e27-bcb88184c0a9" providerId="AD" clId="Web-{EF6D3081-7D22-A408-D20D-F69A63EF6B81}" dt="2022-02-15T19:12:40.633" v="30" actId="20577"/>
        <pc:sldMkLst>
          <pc:docMk/>
          <pc:sldMk cId="0" sldId="261"/>
        </pc:sldMkLst>
        <pc:spChg chg="mod">
          <ac:chgData name="Alison Williams" userId="S::awilliams@wavefc.com::05619ee5-8b30-407e-9e27-bcb88184c0a9" providerId="AD" clId="Web-{EF6D3081-7D22-A408-D20D-F69A63EF6B81}" dt="2022-02-15T19:12:40.633" v="30" actId="20577"/>
          <ac:spMkLst>
            <pc:docMk/>
            <pc:sldMk cId="0" sldId="261"/>
            <ac:spMk id="6" creationId="{00000000-0000-0000-0000-000000000000}"/>
          </ac:spMkLst>
        </pc:spChg>
        <pc:spChg chg="add del mod">
          <ac:chgData name="Alison Williams" userId="S::awilliams@wavefc.com::05619ee5-8b30-407e-9e27-bcb88184c0a9" providerId="AD" clId="Web-{EF6D3081-7D22-A408-D20D-F69A63EF6B81}" dt="2022-02-15T19:12:31.398" v="2"/>
          <ac:spMkLst>
            <pc:docMk/>
            <pc:sldMk cId="0" sldId="261"/>
            <ac:spMk id="9" creationId="{40E0C84C-AC30-4B03-8ED7-618619933D9B}"/>
          </ac:spMkLst>
        </pc:spChg>
      </pc:sldChg>
      <pc:sldChg chg="modSp">
        <pc:chgData name="Alison Williams" userId="S::awilliams@wavefc.com::05619ee5-8b30-407e-9e27-bcb88184c0a9" providerId="AD" clId="Web-{EF6D3081-7D22-A408-D20D-F69A63EF6B81}" dt="2022-02-15T19:13:10.712" v="70" actId="20577"/>
        <pc:sldMkLst>
          <pc:docMk/>
          <pc:sldMk cId="0" sldId="265"/>
        </pc:sldMkLst>
        <pc:spChg chg="mod">
          <ac:chgData name="Alison Williams" userId="S::awilliams@wavefc.com::05619ee5-8b30-407e-9e27-bcb88184c0a9" providerId="AD" clId="Web-{EF6D3081-7D22-A408-D20D-F69A63EF6B81}" dt="2022-02-15T19:13:10.712" v="70" actId="20577"/>
          <ac:spMkLst>
            <pc:docMk/>
            <pc:sldMk cId="0" sldId="265"/>
            <ac:spMk id="6" creationId="{00000000-0000-0000-0000-000000000000}"/>
          </ac:spMkLst>
        </pc:spChg>
      </pc:sldChg>
    </pc:docChg>
  </pc:docChgLst>
  <pc:docChgLst>
    <pc:chgData name="Bailey Torrez" userId="S::btorrez@wavefc.com::d1da0885-9990-46fd-a350-575419e975cb" providerId="AD" clId="Web-{A7FBE23C-CFB6-4762-8B00-066224B0DFBD}"/>
    <pc:docChg chg="modSld">
      <pc:chgData name="Bailey Torrez" userId="S::btorrez@wavefc.com::d1da0885-9990-46fd-a350-575419e975cb" providerId="AD" clId="Web-{A7FBE23C-CFB6-4762-8B00-066224B0DFBD}" dt="2022-01-15T19:21:12.103" v="3" actId="1076"/>
      <pc:docMkLst>
        <pc:docMk/>
      </pc:docMkLst>
      <pc:sldChg chg="modSp">
        <pc:chgData name="Bailey Torrez" userId="S::btorrez@wavefc.com::d1da0885-9990-46fd-a350-575419e975cb" providerId="AD" clId="Web-{A7FBE23C-CFB6-4762-8B00-066224B0DFBD}" dt="2022-01-15T19:21:12.103" v="3" actId="1076"/>
        <pc:sldMkLst>
          <pc:docMk/>
          <pc:sldMk cId="0" sldId="282"/>
        </pc:sldMkLst>
        <pc:spChg chg="mod">
          <ac:chgData name="Bailey Torrez" userId="S::btorrez@wavefc.com::d1da0885-9990-46fd-a350-575419e975cb" providerId="AD" clId="Web-{A7FBE23C-CFB6-4762-8B00-066224B0DFBD}" dt="2022-01-15T19:21:12.103" v="3" actId="1076"/>
          <ac:spMkLst>
            <pc:docMk/>
            <pc:sldMk cId="0" sldId="282"/>
            <ac:spMk id="7" creationId="{00000000-0000-0000-0000-000000000000}"/>
          </ac:spMkLst>
        </pc:spChg>
      </pc:sldChg>
    </pc:docChg>
  </pc:docChgLst>
  <pc:docChgLst>
    <pc:chgData name="Jill  Ellis" userId="S::jellis19@wavefc.com::29355a41-a8fb-4462-8ee6-95cf17ba28f2" providerId="AD" clId="Web-{469D459E-A290-3AF2-03A5-52A6D33F0881}"/>
    <pc:docChg chg="modSld">
      <pc:chgData name="Jill  Ellis" userId="S::jellis19@wavefc.com::29355a41-a8fb-4462-8ee6-95cf17ba28f2" providerId="AD" clId="Web-{469D459E-A290-3AF2-03A5-52A6D33F0881}" dt="2021-12-06T23:31:01.098" v="6" actId="1076"/>
      <pc:docMkLst>
        <pc:docMk/>
      </pc:docMkLst>
      <pc:sldChg chg="modSp">
        <pc:chgData name="Jill  Ellis" userId="S::jellis19@wavefc.com::29355a41-a8fb-4462-8ee6-95cf17ba28f2" providerId="AD" clId="Web-{469D459E-A290-3AF2-03A5-52A6D33F0881}" dt="2021-12-06T23:31:01.098" v="6" actId="1076"/>
        <pc:sldMkLst>
          <pc:docMk/>
          <pc:sldMk cId="0" sldId="271"/>
        </pc:sldMkLst>
        <pc:spChg chg="mod">
          <ac:chgData name="Jill  Ellis" userId="S::jellis19@wavefc.com::29355a41-a8fb-4462-8ee6-95cf17ba28f2" providerId="AD" clId="Web-{469D459E-A290-3AF2-03A5-52A6D33F0881}" dt="2021-12-06T23:30:57.614" v="5" actId="1076"/>
          <ac:spMkLst>
            <pc:docMk/>
            <pc:sldMk cId="0" sldId="271"/>
            <ac:spMk id="6" creationId="{00000000-0000-0000-0000-000000000000}"/>
          </ac:spMkLst>
        </pc:spChg>
        <pc:spChg chg="mod">
          <ac:chgData name="Jill  Ellis" userId="S::jellis19@wavefc.com::29355a41-a8fb-4462-8ee6-95cf17ba28f2" providerId="AD" clId="Web-{469D459E-A290-3AF2-03A5-52A6D33F0881}" dt="2021-12-06T23:31:01.098" v="6" actId="1076"/>
          <ac:spMkLst>
            <pc:docMk/>
            <pc:sldMk cId="0" sldId="271"/>
            <ac:spMk id="7" creationId="{00000000-0000-0000-0000-000000000000}"/>
          </ac:spMkLst>
        </pc:spChg>
        <pc:spChg chg="mod">
          <ac:chgData name="Jill  Ellis" userId="S::jellis19@wavefc.com::29355a41-a8fb-4462-8ee6-95cf17ba28f2" providerId="AD" clId="Web-{469D459E-A290-3AF2-03A5-52A6D33F0881}" dt="2021-12-06T23:30:52.348" v="4" actId="1076"/>
          <ac:spMkLst>
            <pc:docMk/>
            <pc:sldMk cId="0" sldId="271"/>
            <ac:spMk id="8" creationId="{00000000-0000-0000-0000-000000000000}"/>
          </ac:spMkLst>
        </pc:spChg>
      </pc:sldChg>
    </pc:docChg>
  </pc:docChgLst>
  <pc:docChgLst>
    <pc:chgData name="Alison Williams" userId="05619ee5-8b30-407e-9e27-bcb88184c0a9" providerId="ADAL" clId="{3EDD4C2B-E6AA-A048-8149-EF4C4D398995}"/>
    <pc:docChg chg="custSel modSld">
      <pc:chgData name="Alison Williams" userId="05619ee5-8b30-407e-9e27-bcb88184c0a9" providerId="ADAL" clId="{3EDD4C2B-E6AA-A048-8149-EF4C4D398995}" dt="2022-01-12T04:21:12.563" v="25" actId="14100"/>
      <pc:docMkLst>
        <pc:docMk/>
      </pc:docMkLst>
      <pc:sldChg chg="addSp delSp modSp mod">
        <pc:chgData name="Alison Williams" userId="05619ee5-8b30-407e-9e27-bcb88184c0a9" providerId="ADAL" clId="{3EDD4C2B-E6AA-A048-8149-EF4C4D398995}" dt="2022-01-12T04:21:12.563" v="25" actId="14100"/>
        <pc:sldMkLst>
          <pc:docMk/>
          <pc:sldMk cId="1668335778" sldId="305"/>
        </pc:sldMkLst>
        <pc:spChg chg="mod">
          <ac:chgData name="Alison Williams" userId="05619ee5-8b30-407e-9e27-bcb88184c0a9" providerId="ADAL" clId="{3EDD4C2B-E6AA-A048-8149-EF4C4D398995}" dt="2022-01-12T04:20:55.556" v="23" actId="1035"/>
          <ac:spMkLst>
            <pc:docMk/>
            <pc:sldMk cId="1668335778" sldId="305"/>
            <ac:spMk id="36" creationId="{00000000-0000-0000-0000-000000000000}"/>
          </ac:spMkLst>
        </pc:spChg>
        <pc:spChg chg="mod">
          <ac:chgData name="Alison Williams" userId="05619ee5-8b30-407e-9e27-bcb88184c0a9" providerId="ADAL" clId="{3EDD4C2B-E6AA-A048-8149-EF4C4D398995}" dt="2022-01-12T04:20:55.556" v="23" actId="1035"/>
          <ac:spMkLst>
            <pc:docMk/>
            <pc:sldMk cId="1668335778" sldId="305"/>
            <ac:spMk id="38" creationId="{00000000-0000-0000-0000-000000000000}"/>
          </ac:spMkLst>
        </pc:spChg>
        <pc:spChg chg="del mod topLvl">
          <ac:chgData name="Alison Williams" userId="05619ee5-8b30-407e-9e27-bcb88184c0a9" providerId="ADAL" clId="{3EDD4C2B-E6AA-A048-8149-EF4C4D398995}" dt="2022-01-12T04:20:09.882" v="3" actId="478"/>
          <ac:spMkLst>
            <pc:docMk/>
            <pc:sldMk cId="1668335778" sldId="305"/>
            <ac:spMk id="55" creationId="{D345184D-52CB-4294-AC27-67689B1C123C}"/>
          </ac:spMkLst>
        </pc:spChg>
        <pc:spChg chg="mod topLvl">
          <ac:chgData name="Alison Williams" userId="05619ee5-8b30-407e-9e27-bcb88184c0a9" providerId="ADAL" clId="{3EDD4C2B-E6AA-A048-8149-EF4C4D398995}" dt="2022-01-12T04:20:12.620" v="4" actId="1076"/>
          <ac:spMkLst>
            <pc:docMk/>
            <pc:sldMk cId="1668335778" sldId="305"/>
            <ac:spMk id="56" creationId="{85A6DF52-0563-4E05-8048-85F0308E8993}"/>
          </ac:spMkLst>
        </pc:spChg>
        <pc:spChg chg="add mod">
          <ac:chgData name="Alison Williams" userId="05619ee5-8b30-407e-9e27-bcb88184c0a9" providerId="ADAL" clId="{3EDD4C2B-E6AA-A048-8149-EF4C4D398995}" dt="2022-01-12T04:21:12.563" v="25" actId="14100"/>
          <ac:spMkLst>
            <pc:docMk/>
            <pc:sldMk cId="1668335778" sldId="305"/>
            <ac:spMk id="58" creationId="{18EA5661-972E-FF45-970E-D318E5F085B0}"/>
          </ac:spMkLst>
        </pc:spChg>
        <pc:grpChg chg="del">
          <ac:chgData name="Alison Williams" userId="05619ee5-8b30-407e-9e27-bcb88184c0a9" providerId="ADAL" clId="{3EDD4C2B-E6AA-A048-8149-EF4C4D398995}" dt="2022-01-12T04:20:02.616" v="0" actId="165"/>
          <ac:grpSpMkLst>
            <pc:docMk/>
            <pc:sldMk cId="1668335778" sldId="305"/>
            <ac:grpSpMk id="54" creationId="{D4BC5827-5543-4E46-A927-3E4B07B5279B}"/>
          </ac:grpSpMkLst>
        </pc:grpChg>
      </pc:sldChg>
    </pc:docChg>
  </pc:docChgLst>
  <pc:docChgLst>
    <pc:chgData name="Michelle Gulino" userId="7fabd56e-e917-4a66-938f-a93e33368970" providerId="ADAL" clId="{23453054-4779-8848-9E00-AAD63955FF98}"/>
    <pc:docChg chg="undo custSel modSld">
      <pc:chgData name="Michelle Gulino" userId="7fabd56e-e917-4a66-938f-a93e33368970" providerId="ADAL" clId="{23453054-4779-8848-9E00-AAD63955FF98}" dt="2021-12-07T20:25:07.627" v="4" actId="167"/>
      <pc:docMkLst>
        <pc:docMk/>
      </pc:docMkLst>
      <pc:sldChg chg="modSp mod">
        <pc:chgData name="Michelle Gulino" userId="7fabd56e-e917-4a66-938f-a93e33368970" providerId="ADAL" clId="{23453054-4779-8848-9E00-AAD63955FF98}" dt="2021-12-07T20:10:34.744" v="1" actId="1076"/>
        <pc:sldMkLst>
          <pc:docMk/>
          <pc:sldMk cId="0" sldId="281"/>
        </pc:sldMkLst>
        <pc:grpChg chg="mod">
          <ac:chgData name="Michelle Gulino" userId="7fabd56e-e917-4a66-938f-a93e33368970" providerId="ADAL" clId="{23453054-4779-8848-9E00-AAD63955FF98}" dt="2021-12-07T20:10:34.744" v="1" actId="1076"/>
          <ac:grpSpMkLst>
            <pc:docMk/>
            <pc:sldMk cId="0" sldId="281"/>
            <ac:grpSpMk id="5" creationId="{00000000-0000-0000-0000-000000000000}"/>
          </ac:grpSpMkLst>
        </pc:grpChg>
      </pc:sldChg>
      <pc:sldChg chg="modSp mod">
        <pc:chgData name="Michelle Gulino" userId="7fabd56e-e917-4a66-938f-a93e33368970" providerId="ADAL" clId="{23453054-4779-8848-9E00-AAD63955FF98}" dt="2021-12-07T20:25:07.627" v="4" actId="167"/>
        <pc:sldMkLst>
          <pc:docMk/>
          <pc:sldMk cId="0" sldId="283"/>
        </pc:sldMkLst>
        <pc:graphicFrameChg chg="mod">
          <ac:chgData name="Michelle Gulino" userId="7fabd56e-e917-4a66-938f-a93e33368970" providerId="ADAL" clId="{23453054-4779-8848-9E00-AAD63955FF98}" dt="2021-12-07T20:25:07.627" v="4" actId="167"/>
          <ac:graphicFrameMkLst>
            <pc:docMk/>
            <pc:sldMk cId="0" sldId="283"/>
            <ac:graphicFrameMk id="44" creationId="{00000000-0000-0000-0000-000000000000}"/>
          </ac:graphicFrameMkLst>
        </pc:graphicFrameChg>
      </pc:sldChg>
    </pc:docChg>
  </pc:docChgLst>
  <pc:docChgLst>
    <pc:chgData name="Victoria Diaz" userId="S::vdiaz@wavefc.com::460bfd42-eda1-4b1d-93bd-467ef01b535c" providerId="AD" clId="Web-{515C7BD2-1694-5A03-F737-6C710696D184}"/>
    <pc:docChg chg="modSld">
      <pc:chgData name="Victoria Diaz" userId="S::vdiaz@wavefc.com::460bfd42-eda1-4b1d-93bd-467ef01b535c" providerId="AD" clId="Web-{515C7BD2-1694-5A03-F737-6C710696D184}" dt="2022-02-26T18:25:11.711" v="106" actId="1076"/>
      <pc:docMkLst>
        <pc:docMk/>
      </pc:docMkLst>
      <pc:sldChg chg="addSp delSp modSp">
        <pc:chgData name="Victoria Diaz" userId="S::vdiaz@wavefc.com::460bfd42-eda1-4b1d-93bd-467ef01b535c" providerId="AD" clId="Web-{515C7BD2-1694-5A03-F737-6C710696D184}" dt="2022-02-25T22:57:11.367" v="15" actId="14100"/>
        <pc:sldMkLst>
          <pc:docMk/>
          <pc:sldMk cId="0" sldId="256"/>
        </pc:sldMkLst>
        <pc:spChg chg="mod">
          <ac:chgData name="Victoria Diaz" userId="S::vdiaz@wavefc.com::460bfd42-eda1-4b1d-93bd-467ef01b535c" providerId="AD" clId="Web-{515C7BD2-1694-5A03-F737-6C710696D184}" dt="2022-02-25T22:09:03.244" v="5"/>
          <ac:spMkLst>
            <pc:docMk/>
            <pc:sldMk cId="0" sldId="256"/>
            <ac:spMk id="2" creationId="{00000000-0000-0000-0000-000000000000}"/>
          </ac:spMkLst>
        </pc:spChg>
        <pc:spChg chg="del">
          <ac:chgData name="Victoria Diaz" userId="S::vdiaz@wavefc.com::460bfd42-eda1-4b1d-93bd-467ef01b535c" providerId="AD" clId="Web-{515C7BD2-1694-5A03-F737-6C710696D184}" dt="2022-02-25T22:56:09.350" v="7"/>
          <ac:spMkLst>
            <pc:docMk/>
            <pc:sldMk cId="0" sldId="256"/>
            <ac:spMk id="3" creationId="{00000000-0000-0000-0000-000000000000}"/>
          </ac:spMkLst>
        </pc:spChg>
        <pc:picChg chg="del mod">
          <ac:chgData name="Victoria Diaz" userId="S::vdiaz@wavefc.com::460bfd42-eda1-4b1d-93bd-467ef01b535c" providerId="AD" clId="Web-{515C7BD2-1694-5A03-F737-6C710696D184}" dt="2022-02-25T22:56:06.569" v="6"/>
          <ac:picMkLst>
            <pc:docMk/>
            <pc:sldMk cId="0" sldId="256"/>
            <ac:picMk id="4" creationId="{00000000-0000-0000-0000-000000000000}"/>
          </ac:picMkLst>
        </pc:picChg>
        <pc:picChg chg="add mod">
          <ac:chgData name="Victoria Diaz" userId="S::vdiaz@wavefc.com::460bfd42-eda1-4b1d-93bd-467ef01b535c" providerId="AD" clId="Web-{515C7BD2-1694-5A03-F737-6C710696D184}" dt="2022-02-25T22:57:11.367" v="15" actId="14100"/>
          <ac:picMkLst>
            <pc:docMk/>
            <pc:sldMk cId="0" sldId="256"/>
            <ac:picMk id="5" creationId="{D3468C60-C3FC-48FC-91E6-F37E71C3858E}"/>
          </ac:picMkLst>
        </pc:picChg>
      </pc:sldChg>
      <pc:sldChg chg="addSp delSp modSp">
        <pc:chgData name="Victoria Diaz" userId="S::vdiaz@wavefc.com::460bfd42-eda1-4b1d-93bd-467ef01b535c" providerId="AD" clId="Web-{515C7BD2-1694-5A03-F737-6C710696D184}" dt="2022-02-25T23:02:13.954" v="35" actId="20577"/>
        <pc:sldMkLst>
          <pc:docMk/>
          <pc:sldMk cId="0" sldId="257"/>
        </pc:sldMkLst>
        <pc:spChg chg="mod">
          <ac:chgData name="Victoria Diaz" userId="S::vdiaz@wavefc.com::460bfd42-eda1-4b1d-93bd-467ef01b535c" providerId="AD" clId="Web-{515C7BD2-1694-5A03-F737-6C710696D184}" dt="2022-02-25T22:59:29.059" v="32" actId="1076"/>
          <ac:spMkLst>
            <pc:docMk/>
            <pc:sldMk cId="0" sldId="257"/>
            <ac:spMk id="2" creationId="{00000000-0000-0000-0000-000000000000}"/>
          </ac:spMkLst>
        </pc:spChg>
        <pc:spChg chg="mod">
          <ac:chgData name="Victoria Diaz" userId="S::vdiaz@wavefc.com::460bfd42-eda1-4b1d-93bd-467ef01b535c" providerId="AD" clId="Web-{515C7BD2-1694-5A03-F737-6C710696D184}" dt="2022-02-25T22:57:45.993" v="16" actId="1076"/>
          <ac:spMkLst>
            <pc:docMk/>
            <pc:sldMk cId="0" sldId="257"/>
            <ac:spMk id="4" creationId="{00000000-0000-0000-0000-000000000000}"/>
          </ac:spMkLst>
        </pc:spChg>
        <pc:spChg chg="mod">
          <ac:chgData name="Victoria Diaz" userId="S::vdiaz@wavefc.com::460bfd42-eda1-4b1d-93bd-467ef01b535c" providerId="AD" clId="Web-{515C7BD2-1694-5A03-F737-6C710696D184}" dt="2022-02-25T23:02:13.954" v="35" actId="20577"/>
          <ac:spMkLst>
            <pc:docMk/>
            <pc:sldMk cId="0" sldId="257"/>
            <ac:spMk id="5" creationId="{00000000-0000-0000-0000-000000000000}"/>
          </ac:spMkLst>
        </pc:spChg>
        <pc:picChg chg="add del mod">
          <ac:chgData name="Victoria Diaz" userId="S::vdiaz@wavefc.com::460bfd42-eda1-4b1d-93bd-467ef01b535c" providerId="AD" clId="Web-{515C7BD2-1694-5A03-F737-6C710696D184}" dt="2022-02-25T22:59:35.965" v="34" actId="14100"/>
          <ac:picMkLst>
            <pc:docMk/>
            <pc:sldMk cId="0" sldId="257"/>
            <ac:picMk id="3" creationId="{00000000-0000-0000-0000-000000000000}"/>
          </ac:picMkLst>
        </pc:picChg>
      </pc:sldChg>
      <pc:sldChg chg="addSp delSp modSp">
        <pc:chgData name="Victoria Diaz" userId="S::vdiaz@wavefc.com::460bfd42-eda1-4b1d-93bd-467ef01b535c" providerId="AD" clId="Web-{515C7BD2-1694-5A03-F737-6C710696D184}" dt="2022-02-26T18:23:30.908" v="97" actId="20577"/>
        <pc:sldMkLst>
          <pc:docMk/>
          <pc:sldMk cId="0" sldId="258"/>
        </pc:sldMkLst>
        <pc:spChg chg="add del mod topLvl">
          <ac:chgData name="Victoria Diaz" userId="S::vdiaz@wavefc.com::460bfd42-eda1-4b1d-93bd-467ef01b535c" providerId="AD" clId="Web-{515C7BD2-1694-5A03-F737-6C710696D184}" dt="2022-02-26T17:54:34.156" v="63" actId="14100"/>
          <ac:spMkLst>
            <pc:docMk/>
            <pc:sldMk cId="0" sldId="258"/>
            <ac:spMk id="3" creationId="{00000000-0000-0000-0000-000000000000}"/>
          </ac:spMkLst>
        </pc:spChg>
        <pc:spChg chg="add del mod topLvl">
          <ac:chgData name="Victoria Diaz" userId="S::vdiaz@wavefc.com::460bfd42-eda1-4b1d-93bd-467ef01b535c" providerId="AD" clId="Web-{515C7BD2-1694-5A03-F737-6C710696D184}" dt="2022-02-26T04:09:26.892" v="44"/>
          <ac:spMkLst>
            <pc:docMk/>
            <pc:sldMk cId="0" sldId="258"/>
            <ac:spMk id="4" creationId="{00000000-0000-0000-0000-000000000000}"/>
          </ac:spMkLst>
        </pc:spChg>
        <pc:spChg chg="add mod">
          <ac:chgData name="Victoria Diaz" userId="S::vdiaz@wavefc.com::460bfd42-eda1-4b1d-93bd-467ef01b535c" providerId="AD" clId="Web-{515C7BD2-1694-5A03-F737-6C710696D184}" dt="2022-02-26T18:23:30.908" v="97" actId="20577"/>
          <ac:spMkLst>
            <pc:docMk/>
            <pc:sldMk cId="0" sldId="258"/>
            <ac:spMk id="4" creationId="{93F74954-59BD-4C47-9A51-A6F7BBAAEE47}"/>
          </ac:spMkLst>
        </pc:spChg>
        <pc:spChg chg="mod">
          <ac:chgData name="Victoria Diaz" userId="S::vdiaz@wavefc.com::460bfd42-eda1-4b1d-93bd-467ef01b535c" providerId="AD" clId="Web-{515C7BD2-1694-5A03-F737-6C710696D184}" dt="2022-02-26T18:19:30.221" v="75" actId="1076"/>
          <ac:spMkLst>
            <pc:docMk/>
            <pc:sldMk cId="0" sldId="258"/>
            <ac:spMk id="13" creationId="{00000000-0000-0000-0000-000000000000}"/>
          </ac:spMkLst>
        </pc:spChg>
        <pc:spChg chg="mod">
          <ac:chgData name="Victoria Diaz" userId="S::vdiaz@wavefc.com::460bfd42-eda1-4b1d-93bd-467ef01b535c" providerId="AD" clId="Web-{515C7BD2-1694-5A03-F737-6C710696D184}" dt="2022-02-26T18:21:59.871" v="86" actId="20577"/>
          <ac:spMkLst>
            <pc:docMk/>
            <pc:sldMk cId="0" sldId="258"/>
            <ac:spMk id="14" creationId="{00000000-0000-0000-0000-000000000000}"/>
          </ac:spMkLst>
        </pc:spChg>
        <pc:spChg chg="add mod ord">
          <ac:chgData name="Victoria Diaz" userId="S::vdiaz@wavefc.com::460bfd42-eda1-4b1d-93bd-467ef01b535c" providerId="AD" clId="Web-{515C7BD2-1694-5A03-F737-6C710696D184}" dt="2022-02-26T18:00:20.912" v="74"/>
          <ac:spMkLst>
            <pc:docMk/>
            <pc:sldMk cId="0" sldId="258"/>
            <ac:spMk id="16" creationId="{C3CC72E7-28A4-4196-B830-F68DB2BF3B27}"/>
          </ac:spMkLst>
        </pc:spChg>
        <pc:grpChg chg="add del">
          <ac:chgData name="Victoria Diaz" userId="S::vdiaz@wavefc.com::460bfd42-eda1-4b1d-93bd-467ef01b535c" providerId="AD" clId="Web-{515C7BD2-1694-5A03-F737-6C710696D184}" dt="2022-02-26T04:09:26.892" v="44"/>
          <ac:grpSpMkLst>
            <pc:docMk/>
            <pc:sldMk cId="0" sldId="258"/>
            <ac:grpSpMk id="2" creationId="{00000000-0000-0000-0000-000000000000}"/>
          </ac:grpSpMkLst>
        </pc:grpChg>
        <pc:cxnChg chg="add mod">
          <ac:chgData name="Victoria Diaz" userId="S::vdiaz@wavefc.com::460bfd42-eda1-4b1d-93bd-467ef01b535c" providerId="AD" clId="Web-{515C7BD2-1694-5A03-F737-6C710696D184}" dt="2022-02-26T18:21:28.713" v="84"/>
          <ac:cxnSpMkLst>
            <pc:docMk/>
            <pc:sldMk cId="0" sldId="258"/>
            <ac:cxnSpMk id="2" creationId="{6F561CB6-89FD-4B4A-AF46-A04FF96BEBDB}"/>
          </ac:cxnSpMkLst>
        </pc:cxnChg>
        <pc:cxnChg chg="add mod">
          <ac:chgData name="Victoria Diaz" userId="S::vdiaz@wavefc.com::460bfd42-eda1-4b1d-93bd-467ef01b535c" providerId="AD" clId="Web-{515C7BD2-1694-5A03-F737-6C710696D184}" dt="2022-02-26T18:21:31.494" v="85"/>
          <ac:cxnSpMkLst>
            <pc:docMk/>
            <pc:sldMk cId="0" sldId="258"/>
            <ac:cxnSpMk id="17" creationId="{7110F26C-19F3-4083-98B3-17B23060AE09}"/>
          </ac:cxnSpMkLst>
        </pc:cxnChg>
      </pc:sldChg>
      <pc:sldChg chg="addSp delSp modSp">
        <pc:chgData name="Victoria Diaz" userId="S::vdiaz@wavefc.com::460bfd42-eda1-4b1d-93bd-467ef01b535c" providerId="AD" clId="Web-{515C7BD2-1694-5A03-F737-6C710696D184}" dt="2022-02-26T18:25:11.711" v="106" actId="1076"/>
        <pc:sldMkLst>
          <pc:docMk/>
          <pc:sldMk cId="0" sldId="259"/>
        </pc:sldMkLst>
        <pc:spChg chg="mod">
          <ac:chgData name="Victoria Diaz" userId="S::vdiaz@wavefc.com::460bfd42-eda1-4b1d-93bd-467ef01b535c" providerId="AD" clId="Web-{515C7BD2-1694-5A03-F737-6C710696D184}" dt="2022-02-26T04:12:26.137" v="59" actId="1076"/>
          <ac:spMkLst>
            <pc:docMk/>
            <pc:sldMk cId="0" sldId="259"/>
            <ac:spMk id="4" creationId="{00000000-0000-0000-0000-000000000000}"/>
          </ac:spMkLst>
        </pc:spChg>
        <pc:spChg chg="del mod">
          <ac:chgData name="Victoria Diaz" userId="S::vdiaz@wavefc.com::460bfd42-eda1-4b1d-93bd-467ef01b535c" providerId="AD" clId="Web-{515C7BD2-1694-5A03-F737-6C710696D184}" dt="2022-02-26T04:12:43.159" v="62"/>
          <ac:spMkLst>
            <pc:docMk/>
            <pc:sldMk cId="0" sldId="259"/>
            <ac:spMk id="5" creationId="{00000000-0000-0000-0000-000000000000}"/>
          </ac:spMkLst>
        </pc:spChg>
        <pc:spChg chg="add mod">
          <ac:chgData name="Victoria Diaz" userId="S::vdiaz@wavefc.com::460bfd42-eda1-4b1d-93bd-467ef01b535c" providerId="AD" clId="Web-{515C7BD2-1694-5A03-F737-6C710696D184}" dt="2022-02-26T18:25:11.711" v="106" actId="1076"/>
          <ac:spMkLst>
            <pc:docMk/>
            <pc:sldMk cId="0" sldId="259"/>
            <ac:spMk id="5" creationId="{B2CD5F36-5247-4834-BF5C-F136F91EA555}"/>
          </ac:spMkLst>
        </pc:spChg>
        <pc:spChg chg="add del mod">
          <ac:chgData name="Victoria Diaz" userId="S::vdiaz@wavefc.com::460bfd42-eda1-4b1d-93bd-467ef01b535c" providerId="AD" clId="Web-{515C7BD2-1694-5A03-F737-6C710696D184}" dt="2022-02-26T18:25:05.867" v="104"/>
          <ac:spMkLst>
            <pc:docMk/>
            <pc:sldMk cId="0" sldId="259"/>
            <ac:spMk id="10" creationId="{29E6F697-6204-4003-B6A3-FE17A3B34069}"/>
          </ac:spMkLst>
        </pc:spChg>
        <pc:grpChg chg="mod">
          <ac:chgData name="Victoria Diaz" userId="S::vdiaz@wavefc.com::460bfd42-eda1-4b1d-93bd-467ef01b535c" providerId="AD" clId="Web-{515C7BD2-1694-5A03-F737-6C710696D184}" dt="2022-02-26T04:12:37.081" v="61" actId="14100"/>
          <ac:grpSpMkLst>
            <pc:docMk/>
            <pc:sldMk cId="0" sldId="259"/>
            <ac:grpSpMk id="2" creationId="{00000000-0000-0000-0000-000000000000}"/>
          </ac:grpSpMkLst>
        </pc:grpChg>
      </pc:sldChg>
      <pc:sldChg chg="addSp modSp">
        <pc:chgData name="Victoria Diaz" userId="S::vdiaz@wavefc.com::460bfd42-eda1-4b1d-93bd-467ef01b535c" providerId="AD" clId="Web-{515C7BD2-1694-5A03-F737-6C710696D184}" dt="2022-02-26T17:59:11.751" v="67" actId="20577"/>
        <pc:sldMkLst>
          <pc:docMk/>
          <pc:sldMk cId="0" sldId="266"/>
        </pc:sldMkLst>
        <pc:spChg chg="add mod">
          <ac:chgData name="Victoria Diaz" userId="S::vdiaz@wavefc.com::460bfd42-eda1-4b1d-93bd-467ef01b535c" providerId="AD" clId="Web-{515C7BD2-1694-5A03-F737-6C710696D184}" dt="2022-02-26T17:59:11.751" v="67" actId="20577"/>
          <ac:spMkLst>
            <pc:docMk/>
            <pc:sldMk cId="0" sldId="266"/>
            <ac:spMk id="10" creationId="{99DCF1F2-72C9-4E57-B986-EAADF15CB212}"/>
          </ac:spMkLst>
        </pc:spChg>
      </pc:sldChg>
    </pc:docChg>
  </pc:docChgLst>
</pc:chgInfo>
</file>

<file path=ppt/comments/modernComment_102_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D5DCFA5A-F77A-4527-8F57-D04B55917ECE}" authorId="{70B1F8B3-C2E3-BE5E-D2EA-B04CBC6138D9}" created="2021-11-22T00:06:51.857">
    <pc:sldMkLst xmlns:pc="http://schemas.microsoft.com/office/powerpoint/2013/main/command">
      <pc:docMk/>
      <pc:sldMk cId="0" sldId="258"/>
    </pc:sldMkLst>
    <p188:txBody>
      <a:bodyPr/>
      <a:lstStyle/>
      <a:p>
        <a:r>
          <a:rPr lang="en-US"/>
          <a:t>can we change this blue? it needs to be another color</a:t>
        </a:r>
      </a:p>
    </p188:txBody>
  </p188:cm>
  <p188:cm id="{D2FFE0D5-D2B6-8E42-A606-EB1BAA51F21F}" authorId="{70B1F8B3-C2E3-BE5E-D2EA-B04CBC6138D9}" created="2021-11-23T17:41:07.851">
    <pc:sldMkLst xmlns:pc="http://schemas.microsoft.com/office/powerpoint/2013/main/command">
      <pc:docMk/>
      <pc:sldMk cId="0" sldId="258"/>
    </pc:sldMkLst>
    <p188:replyLst>
      <p188:reply id="{BB3A30CC-3C4F-490D-ADCF-A870527F47FC}" authorId="{900CB2C0-14BB-DB77-1000-F13A6846167F}" created="2021-11-23T17:52:59.387">
        <p188:txBody>
          <a:bodyPr/>
          <a:lstStyle/>
          <a:p>
            <a:r>
              <a:rPr lang="en-US"/>
              <a:t>[@Alison Williams] yes! i prefer it this way as well </a:t>
            </a:r>
          </a:p>
        </p188:txBody>
      </p188:reply>
    </p188:replyLst>
    <p188:txBody>
      <a:bodyPr/>
      <a:lstStyle/>
      <a:p>
        <a:r>
          <a:rPr lang="en-US"/>
          <a:t>[@Vanesa Ayana Aldana] i think i like the shield flush to the top - what are your thoughts?</a:t>
        </a:r>
      </a:p>
    </p188:txBody>
  </p188:cm>
</p188:cmLst>
</file>

<file path=ppt/comments/modernComment_105_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04A11318-BF06-4BB1-BCDF-E24D8E18DF7C}" authorId="{70B1F8B3-C2E3-BE5E-D2EA-B04CBC6138D9}" created="2021-11-19T22:36:01.979">
    <pc:sldMkLst xmlns:pc="http://schemas.microsoft.com/office/powerpoint/2013/main/command">
      <pc:docMk/>
      <pc:sldMk cId="0" sldId="261"/>
    </pc:sldMkLst>
    <p188:replyLst>
      <p188:reply id="{809C9127-F5E5-9143-BF72-B5C6DA271817}" authorId="{70B1F8B3-C2E3-BE5E-D2EA-B04CBC6138D9}" created="2021-11-23T17:42:20.698">
        <p188:txBody>
          <a:bodyPr/>
          <a:lstStyle/>
          <a:p>
            <a:r>
              <a:rPr lang="en-US"/>
              <a:t>[@Vanesa Ayana Aldana]
 </a:t>
            </a:r>
          </a:p>
        </p188:txBody>
      </p188:reply>
    </p188:replyLst>
    <p188:txBody>
      <a:bodyPr/>
      <a:lstStyle/>
      <a:p>
        <a:r>
          <a:rPr lang="en-US"/>
          <a:t>move definition under the header - let the vision stand on it's own</a:t>
        </a:r>
      </a:p>
    </p188:txBody>
  </p188:cm>
  <p188:cm id="{C13D0B13-FB59-6F4A-BD33-D48F96B24870}" authorId="{70B1F8B3-C2E3-BE5E-D2EA-B04CBC6138D9}" created="2021-11-23T17:42:53.062">
    <pc:sldMkLst xmlns:pc="http://schemas.microsoft.com/office/powerpoint/2013/main/command">
      <pc:docMk/>
      <pc:sldMk cId="0" sldId="261"/>
    </pc:sldMkLst>
    <p188:txBody>
      <a:bodyPr/>
      <a:lstStyle/>
      <a:p>
        <a:r>
          <a:rPr lang="en-US"/>
          <a:t>Can we increase the scale of the actual vision text so it holds more weight than the headline? for mission + vision it feels important to have those pieces of copy feel momentous</a:t>
        </a:r>
      </a:p>
    </p188:txBody>
  </p188:cm>
</p188:cmLst>
</file>

<file path=ppt/comments/modernComment_11C_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53CE1505-6145-40C8-9260-32D451832B24}" authorId="{70B1F8B3-C2E3-BE5E-D2EA-B04CBC6138D9}" created="2021-11-19T22:47:38.952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0" sldId="284"/>
      <ac:grpSpMk id="21" creationId="{00000000-0000-0000-0000-000000000000}"/>
    </ac:deMkLst>
    <p188:txBody>
      <a:bodyPr/>
      <a:lstStyle/>
      <a:p>
        <a:r>
          <a:rPr lang="en-US"/>
          <a:t>Wave FC seems smaller than San Diego - can you check the specs here [@Vanesa Ayana Aldana] </a:t>
        </a:r>
      </a:p>
    </p188:txBody>
  </p188:cm>
</p188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7539355" cy="11308715"/>
          </a:xfrm>
          <a:custGeom>
            <a:avLst/>
            <a:gdLst/>
            <a:ahLst/>
            <a:cxnLst/>
            <a:rect l="l" t="t" r="r" b="b"/>
            <a:pathLst>
              <a:path w="7539355" h="11308715">
                <a:moveTo>
                  <a:pt x="3692128" y="0"/>
                </a:moveTo>
                <a:lnTo>
                  <a:pt x="30253" y="0"/>
                </a:lnTo>
                <a:lnTo>
                  <a:pt x="0" y="4518"/>
                </a:lnTo>
                <a:lnTo>
                  <a:pt x="0" y="11308556"/>
                </a:lnTo>
                <a:lnTo>
                  <a:pt x="4172850" y="11308556"/>
                </a:lnTo>
                <a:lnTo>
                  <a:pt x="4291790" y="11225609"/>
                </a:lnTo>
                <a:lnTo>
                  <a:pt x="4416276" y="11136468"/>
                </a:lnTo>
                <a:lnTo>
                  <a:pt x="4498685" y="11076076"/>
                </a:lnTo>
                <a:lnTo>
                  <a:pt x="4580594" y="11014900"/>
                </a:lnTo>
                <a:lnTo>
                  <a:pt x="4661971" y="10952929"/>
                </a:lnTo>
                <a:lnTo>
                  <a:pt x="4742787" y="10890151"/>
                </a:lnTo>
                <a:lnTo>
                  <a:pt x="4823012" y="10826555"/>
                </a:lnTo>
                <a:lnTo>
                  <a:pt x="4902614" y="10762130"/>
                </a:lnTo>
                <a:lnTo>
                  <a:pt x="4981564" y="10696866"/>
                </a:lnTo>
                <a:lnTo>
                  <a:pt x="5059832" y="10630750"/>
                </a:lnTo>
                <a:lnTo>
                  <a:pt x="5137387" y="10563773"/>
                </a:lnTo>
                <a:lnTo>
                  <a:pt x="5175888" y="10529957"/>
                </a:lnTo>
                <a:lnTo>
                  <a:pt x="5214199" y="10495921"/>
                </a:lnTo>
                <a:lnTo>
                  <a:pt x="5252317" y="10461665"/>
                </a:lnTo>
                <a:lnTo>
                  <a:pt x="5290238" y="10427186"/>
                </a:lnTo>
                <a:lnTo>
                  <a:pt x="5327958" y="10392483"/>
                </a:lnTo>
                <a:lnTo>
                  <a:pt x="5365473" y="10357554"/>
                </a:lnTo>
                <a:lnTo>
                  <a:pt x="5402780" y="10322399"/>
                </a:lnTo>
                <a:lnTo>
                  <a:pt x="5439874" y="10287016"/>
                </a:lnTo>
                <a:lnTo>
                  <a:pt x="5476753" y="10251404"/>
                </a:lnTo>
                <a:lnTo>
                  <a:pt x="5513411" y="10215560"/>
                </a:lnTo>
                <a:lnTo>
                  <a:pt x="5549846" y="10179485"/>
                </a:lnTo>
                <a:lnTo>
                  <a:pt x="5586054" y="10143175"/>
                </a:lnTo>
                <a:lnTo>
                  <a:pt x="5622030" y="10106631"/>
                </a:lnTo>
                <a:lnTo>
                  <a:pt x="5657772" y="10069850"/>
                </a:lnTo>
                <a:lnTo>
                  <a:pt x="5693274" y="10032831"/>
                </a:lnTo>
                <a:lnTo>
                  <a:pt x="5728534" y="9995573"/>
                </a:lnTo>
                <a:lnTo>
                  <a:pt x="5763548" y="9958075"/>
                </a:lnTo>
                <a:lnTo>
                  <a:pt x="5798312" y="9920334"/>
                </a:lnTo>
                <a:lnTo>
                  <a:pt x="5832822" y="9882350"/>
                </a:lnTo>
                <a:lnTo>
                  <a:pt x="5867074" y="9844121"/>
                </a:lnTo>
                <a:lnTo>
                  <a:pt x="5901064" y="9805646"/>
                </a:lnTo>
                <a:lnTo>
                  <a:pt x="5934790" y="9766924"/>
                </a:lnTo>
                <a:lnTo>
                  <a:pt x="5968246" y="9727952"/>
                </a:lnTo>
                <a:lnTo>
                  <a:pt x="6001430" y="9688731"/>
                </a:lnTo>
                <a:lnTo>
                  <a:pt x="6034337" y="9649257"/>
                </a:lnTo>
                <a:lnTo>
                  <a:pt x="6066963" y="9609530"/>
                </a:lnTo>
                <a:lnTo>
                  <a:pt x="6099306" y="9569549"/>
                </a:lnTo>
                <a:lnTo>
                  <a:pt x="6131360" y="9529312"/>
                </a:lnTo>
                <a:lnTo>
                  <a:pt x="6163123" y="9488817"/>
                </a:lnTo>
                <a:lnTo>
                  <a:pt x="6194590" y="9448064"/>
                </a:lnTo>
                <a:lnTo>
                  <a:pt x="6222608" y="9410700"/>
                </a:lnTo>
                <a:lnTo>
                  <a:pt x="6250312" y="9373210"/>
                </a:lnTo>
                <a:lnTo>
                  <a:pt x="6277702" y="9335594"/>
                </a:lnTo>
                <a:lnTo>
                  <a:pt x="6304778" y="9297847"/>
                </a:lnTo>
                <a:lnTo>
                  <a:pt x="6331542" y="9259969"/>
                </a:lnTo>
                <a:lnTo>
                  <a:pt x="6357993" y="9221957"/>
                </a:lnTo>
                <a:lnTo>
                  <a:pt x="6384132" y="9183810"/>
                </a:lnTo>
                <a:lnTo>
                  <a:pt x="6409960" y="9145523"/>
                </a:lnTo>
                <a:lnTo>
                  <a:pt x="6435478" y="9107097"/>
                </a:lnTo>
                <a:lnTo>
                  <a:pt x="6460686" y="9068528"/>
                </a:lnTo>
                <a:lnTo>
                  <a:pt x="6485585" y="9029815"/>
                </a:lnTo>
                <a:lnTo>
                  <a:pt x="6510176" y="8990954"/>
                </a:lnTo>
                <a:lnTo>
                  <a:pt x="6534458" y="8951945"/>
                </a:lnTo>
                <a:lnTo>
                  <a:pt x="6558433" y="8912785"/>
                </a:lnTo>
                <a:lnTo>
                  <a:pt x="6582102" y="8873472"/>
                </a:lnTo>
                <a:lnTo>
                  <a:pt x="6605465" y="8834003"/>
                </a:lnTo>
                <a:lnTo>
                  <a:pt x="6628522" y="8794377"/>
                </a:lnTo>
                <a:lnTo>
                  <a:pt x="6651274" y="8754591"/>
                </a:lnTo>
                <a:lnTo>
                  <a:pt x="6673722" y="8714643"/>
                </a:lnTo>
                <a:lnTo>
                  <a:pt x="6695866" y="8674531"/>
                </a:lnTo>
                <a:lnTo>
                  <a:pt x="6717708" y="8634254"/>
                </a:lnTo>
                <a:lnTo>
                  <a:pt x="6739247" y="8593808"/>
                </a:lnTo>
                <a:lnTo>
                  <a:pt x="6760484" y="8553192"/>
                </a:lnTo>
                <a:lnTo>
                  <a:pt x="6781421" y="8512403"/>
                </a:lnTo>
                <a:lnTo>
                  <a:pt x="6802057" y="8471439"/>
                </a:lnTo>
                <a:lnTo>
                  <a:pt x="6822393" y="8430299"/>
                </a:lnTo>
                <a:lnTo>
                  <a:pt x="6842430" y="8388980"/>
                </a:lnTo>
                <a:lnTo>
                  <a:pt x="6862168" y="8347479"/>
                </a:lnTo>
                <a:lnTo>
                  <a:pt x="6881608" y="8305796"/>
                </a:lnTo>
                <a:lnTo>
                  <a:pt x="6900751" y="8263927"/>
                </a:lnTo>
                <a:lnTo>
                  <a:pt x="6919598" y="8221870"/>
                </a:lnTo>
                <a:lnTo>
                  <a:pt x="6938148" y="8179624"/>
                </a:lnTo>
                <a:lnTo>
                  <a:pt x="6956402" y="8137186"/>
                </a:lnTo>
                <a:lnTo>
                  <a:pt x="6974362" y="8094554"/>
                </a:lnTo>
                <a:lnTo>
                  <a:pt x="6992028" y="8051726"/>
                </a:lnTo>
                <a:lnTo>
                  <a:pt x="7009399" y="8008699"/>
                </a:lnTo>
                <a:lnTo>
                  <a:pt x="7026478" y="7965472"/>
                </a:lnTo>
                <a:lnTo>
                  <a:pt x="7043265" y="7922043"/>
                </a:lnTo>
                <a:lnTo>
                  <a:pt x="7059760" y="7878409"/>
                </a:lnTo>
                <a:lnTo>
                  <a:pt x="7075963" y="7834568"/>
                </a:lnTo>
                <a:lnTo>
                  <a:pt x="7091876" y="7790518"/>
                </a:lnTo>
                <a:lnTo>
                  <a:pt x="7107499" y="7746256"/>
                </a:lnTo>
                <a:lnTo>
                  <a:pt x="7122833" y="7701782"/>
                </a:lnTo>
                <a:lnTo>
                  <a:pt x="7137879" y="7657092"/>
                </a:lnTo>
                <a:lnTo>
                  <a:pt x="7152636" y="7612184"/>
                </a:lnTo>
                <a:lnTo>
                  <a:pt x="7167106" y="7567057"/>
                </a:lnTo>
                <a:lnTo>
                  <a:pt x="7181289" y="7521708"/>
                </a:lnTo>
                <a:lnTo>
                  <a:pt x="7195186" y="7476134"/>
                </a:lnTo>
                <a:lnTo>
                  <a:pt x="7208797" y="7430335"/>
                </a:lnTo>
                <a:lnTo>
                  <a:pt x="7222124" y="7384307"/>
                </a:lnTo>
                <a:lnTo>
                  <a:pt x="7235166" y="7338049"/>
                </a:lnTo>
                <a:lnTo>
                  <a:pt x="7247924" y="7291558"/>
                </a:lnTo>
                <a:lnTo>
                  <a:pt x="7260400" y="7244832"/>
                </a:lnTo>
                <a:lnTo>
                  <a:pt x="7272593" y="7197870"/>
                </a:lnTo>
                <a:lnTo>
                  <a:pt x="7284504" y="7150668"/>
                </a:lnTo>
                <a:lnTo>
                  <a:pt x="7296134" y="7103225"/>
                </a:lnTo>
                <a:lnTo>
                  <a:pt x="7307483" y="7055539"/>
                </a:lnTo>
                <a:lnTo>
                  <a:pt x="7318553" y="7007607"/>
                </a:lnTo>
                <a:lnTo>
                  <a:pt x="7329343" y="6959428"/>
                </a:lnTo>
                <a:lnTo>
                  <a:pt x="7339854" y="6910998"/>
                </a:lnTo>
                <a:lnTo>
                  <a:pt x="7350088" y="6862317"/>
                </a:lnTo>
                <a:lnTo>
                  <a:pt x="7360044" y="6813382"/>
                </a:lnTo>
                <a:lnTo>
                  <a:pt x="7369723" y="6764190"/>
                </a:lnTo>
                <a:lnTo>
                  <a:pt x="7379126" y="6714741"/>
                </a:lnTo>
                <a:lnTo>
                  <a:pt x="7388253" y="6665030"/>
                </a:lnTo>
                <a:lnTo>
                  <a:pt x="7397105" y="6615057"/>
                </a:lnTo>
                <a:lnTo>
                  <a:pt x="7405683" y="6564819"/>
                </a:lnTo>
                <a:lnTo>
                  <a:pt x="7413987" y="6514314"/>
                </a:lnTo>
                <a:lnTo>
                  <a:pt x="7422018" y="6463540"/>
                </a:lnTo>
                <a:lnTo>
                  <a:pt x="7429777" y="6412495"/>
                </a:lnTo>
                <a:lnTo>
                  <a:pt x="7437264" y="6361176"/>
                </a:lnTo>
                <a:lnTo>
                  <a:pt x="7444479" y="6309582"/>
                </a:lnTo>
                <a:lnTo>
                  <a:pt x="7451424" y="6257710"/>
                </a:lnTo>
                <a:lnTo>
                  <a:pt x="7458099" y="6205558"/>
                </a:lnTo>
                <a:lnTo>
                  <a:pt x="7464505" y="6153124"/>
                </a:lnTo>
                <a:lnTo>
                  <a:pt x="7470641" y="6100406"/>
                </a:lnTo>
                <a:lnTo>
                  <a:pt x="7476510" y="6047402"/>
                </a:lnTo>
                <a:lnTo>
                  <a:pt x="7482111" y="5994109"/>
                </a:lnTo>
                <a:lnTo>
                  <a:pt x="7487445" y="5940526"/>
                </a:lnTo>
                <a:lnTo>
                  <a:pt x="7492513" y="5886650"/>
                </a:lnTo>
                <a:lnTo>
                  <a:pt x="7497316" y="5832479"/>
                </a:lnTo>
                <a:lnTo>
                  <a:pt x="7501853" y="5778011"/>
                </a:lnTo>
                <a:lnTo>
                  <a:pt x="7506126" y="5723244"/>
                </a:lnTo>
                <a:lnTo>
                  <a:pt x="7510135" y="5668175"/>
                </a:lnTo>
                <a:lnTo>
                  <a:pt x="7513881" y="5612803"/>
                </a:lnTo>
                <a:lnTo>
                  <a:pt x="7517365" y="5557126"/>
                </a:lnTo>
                <a:lnTo>
                  <a:pt x="7520586" y="5501140"/>
                </a:lnTo>
                <a:lnTo>
                  <a:pt x="7523546" y="5444845"/>
                </a:lnTo>
                <a:lnTo>
                  <a:pt x="7526246" y="5388238"/>
                </a:lnTo>
                <a:lnTo>
                  <a:pt x="7528685" y="5331316"/>
                </a:lnTo>
                <a:lnTo>
                  <a:pt x="7530865" y="5274079"/>
                </a:lnTo>
                <a:lnTo>
                  <a:pt x="7532787" y="5216522"/>
                </a:lnTo>
                <a:lnTo>
                  <a:pt x="7534450" y="5158645"/>
                </a:lnTo>
                <a:lnTo>
                  <a:pt x="7535855" y="5100446"/>
                </a:lnTo>
                <a:lnTo>
                  <a:pt x="7537004" y="5041921"/>
                </a:lnTo>
                <a:lnTo>
                  <a:pt x="7537896" y="4983069"/>
                </a:lnTo>
                <a:lnTo>
                  <a:pt x="7538533" y="4923888"/>
                </a:lnTo>
                <a:lnTo>
                  <a:pt x="7538914" y="4864376"/>
                </a:lnTo>
                <a:lnTo>
                  <a:pt x="7539041" y="4804530"/>
                </a:lnTo>
                <a:lnTo>
                  <a:pt x="7539041" y="1324897"/>
                </a:lnTo>
                <a:lnTo>
                  <a:pt x="7315512" y="1198986"/>
                </a:lnTo>
                <a:lnTo>
                  <a:pt x="7189214" y="1130403"/>
                </a:lnTo>
                <a:lnTo>
                  <a:pt x="7061644" y="1063566"/>
                </a:lnTo>
                <a:lnTo>
                  <a:pt x="6932825" y="998481"/>
                </a:lnTo>
                <a:lnTo>
                  <a:pt x="6802778" y="935153"/>
                </a:lnTo>
                <a:lnTo>
                  <a:pt x="6671526" y="873588"/>
                </a:lnTo>
                <a:lnTo>
                  <a:pt x="6539090" y="813790"/>
                </a:lnTo>
                <a:lnTo>
                  <a:pt x="6405493" y="755766"/>
                </a:lnTo>
                <a:lnTo>
                  <a:pt x="6270756" y="699520"/>
                </a:lnTo>
                <a:lnTo>
                  <a:pt x="6134902" y="645059"/>
                </a:lnTo>
                <a:lnTo>
                  <a:pt x="5997953" y="592389"/>
                </a:lnTo>
                <a:lnTo>
                  <a:pt x="5859931" y="541513"/>
                </a:lnTo>
                <a:lnTo>
                  <a:pt x="5720858" y="492438"/>
                </a:lnTo>
                <a:lnTo>
                  <a:pt x="5580755" y="445170"/>
                </a:lnTo>
                <a:lnTo>
                  <a:pt x="5439646" y="399714"/>
                </a:lnTo>
                <a:lnTo>
                  <a:pt x="5249972" y="341933"/>
                </a:lnTo>
                <a:lnTo>
                  <a:pt x="5058599" y="287397"/>
                </a:lnTo>
                <a:lnTo>
                  <a:pt x="4865579" y="236117"/>
                </a:lnTo>
                <a:lnTo>
                  <a:pt x="4670965" y="188107"/>
                </a:lnTo>
                <a:lnTo>
                  <a:pt x="4474810" y="143381"/>
                </a:lnTo>
                <a:lnTo>
                  <a:pt x="4277164" y="101950"/>
                </a:lnTo>
                <a:lnTo>
                  <a:pt x="4078082" y="63828"/>
                </a:lnTo>
                <a:lnTo>
                  <a:pt x="3877614" y="29028"/>
                </a:lnTo>
                <a:lnTo>
                  <a:pt x="3692128" y="0"/>
                </a:lnTo>
                <a:close/>
              </a:path>
            </a:pathLst>
          </a:custGeom>
          <a:solidFill>
            <a:srgbClr val="F4E5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53682" y="1264747"/>
            <a:ext cx="18396735" cy="9055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300" b="1" i="0">
                <a:solidFill>
                  <a:srgbClr val="808285"/>
                </a:solidFill>
                <a:latin typeface="PT Sans"/>
                <a:cs typeface="PT Sans"/>
              </a:defRPr>
            </a:lvl1pPr>
          </a:lstStyle>
          <a:p>
            <a:pPr marL="12700">
              <a:lnSpc>
                <a:spcPts val="1545"/>
              </a:lnSpc>
            </a:pPr>
            <a:r>
              <a:rPr spc="80"/>
              <a:t>SAN</a:t>
            </a:r>
            <a:r>
              <a:rPr spc="105"/>
              <a:t> </a:t>
            </a:r>
            <a:r>
              <a:rPr spc="90"/>
              <a:t>DIEGO</a:t>
            </a:r>
            <a:r>
              <a:rPr spc="55"/>
              <a:t> </a:t>
            </a:r>
            <a:r>
              <a:rPr spc="50"/>
              <a:t>WAVE</a:t>
            </a:r>
            <a:r>
              <a:rPr spc="105"/>
              <a:t> </a:t>
            </a:r>
            <a:r>
              <a:rPr spc="60"/>
              <a:t>FC</a:t>
            </a:r>
            <a:r>
              <a:rPr spc="120"/>
              <a:t> </a:t>
            </a:r>
            <a:r>
              <a:rPr b="0" spc="85">
                <a:latin typeface="PT Sans"/>
                <a:cs typeface="PT Sans"/>
              </a:rPr>
              <a:t>BRAND</a:t>
            </a:r>
            <a:r>
              <a:rPr b="0" spc="105">
                <a:latin typeface="PT Sans"/>
                <a:cs typeface="PT Sans"/>
              </a:rPr>
              <a:t> </a:t>
            </a:r>
            <a:r>
              <a:rPr b="0" spc="114">
                <a:latin typeface="PT Sans"/>
                <a:cs typeface="PT Sans"/>
              </a:rPr>
              <a:t>BOOK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2/26/2022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300" b="1" i="0">
                <a:solidFill>
                  <a:srgbClr val="808285"/>
                </a:solidFill>
                <a:latin typeface="PT Sans"/>
                <a:cs typeface="PT Sans"/>
              </a:defRPr>
            </a:lvl1pPr>
          </a:lstStyle>
          <a:p>
            <a:pPr marL="38100">
              <a:lnSpc>
                <a:spcPts val="1545"/>
              </a:lnSpc>
            </a:pPr>
            <a:fld id="{81D60167-4931-47E6-BA6A-407CBD079E47}" type="slidenum">
              <a:rPr spc="10" dirty="0"/>
              <a:t>‹#›</a:t>
            </a:fld>
            <a:endParaRPr spc="1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600" b="1" i="0">
                <a:solidFill>
                  <a:schemeClr val="bg1"/>
                </a:solidFill>
                <a:latin typeface="PT Sans"/>
                <a:cs typeface="PT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300" b="1" i="0">
                <a:solidFill>
                  <a:srgbClr val="808285"/>
                </a:solidFill>
                <a:latin typeface="PT Sans"/>
                <a:cs typeface="PT Sans"/>
              </a:defRPr>
            </a:lvl1pPr>
          </a:lstStyle>
          <a:p>
            <a:pPr marL="12700">
              <a:lnSpc>
                <a:spcPts val="1545"/>
              </a:lnSpc>
            </a:pPr>
            <a:r>
              <a:rPr spc="80"/>
              <a:t>SAN</a:t>
            </a:r>
            <a:r>
              <a:rPr spc="105"/>
              <a:t> </a:t>
            </a:r>
            <a:r>
              <a:rPr spc="90"/>
              <a:t>DIEGO</a:t>
            </a:r>
            <a:r>
              <a:rPr spc="55"/>
              <a:t> </a:t>
            </a:r>
            <a:r>
              <a:rPr spc="50"/>
              <a:t>WAVE</a:t>
            </a:r>
            <a:r>
              <a:rPr spc="105"/>
              <a:t> </a:t>
            </a:r>
            <a:r>
              <a:rPr spc="60"/>
              <a:t>FC</a:t>
            </a:r>
            <a:r>
              <a:rPr spc="120"/>
              <a:t> </a:t>
            </a:r>
            <a:r>
              <a:rPr b="0" spc="85">
                <a:latin typeface="PT Sans"/>
                <a:cs typeface="PT Sans"/>
              </a:rPr>
              <a:t>BRAND</a:t>
            </a:r>
            <a:r>
              <a:rPr b="0" spc="105">
                <a:latin typeface="PT Sans"/>
                <a:cs typeface="PT Sans"/>
              </a:rPr>
              <a:t> </a:t>
            </a:r>
            <a:r>
              <a:rPr b="0" spc="114">
                <a:latin typeface="PT Sans"/>
                <a:cs typeface="PT Sans"/>
              </a:rPr>
              <a:t>BOOK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2/26/2022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300" b="1" i="0">
                <a:solidFill>
                  <a:srgbClr val="808285"/>
                </a:solidFill>
                <a:latin typeface="PT Sans"/>
                <a:cs typeface="PT Sans"/>
              </a:defRPr>
            </a:lvl1pPr>
          </a:lstStyle>
          <a:p>
            <a:pPr marL="38100">
              <a:lnSpc>
                <a:spcPts val="1545"/>
              </a:lnSpc>
            </a:pPr>
            <a:fld id="{81D60167-4931-47E6-BA6A-407CBD079E47}" type="slidenum">
              <a:rPr spc="10" dirty="0"/>
              <a:t>‹#›</a:t>
            </a:fld>
            <a:endParaRPr spc="1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7539355" cy="11308715"/>
          </a:xfrm>
          <a:custGeom>
            <a:avLst/>
            <a:gdLst/>
            <a:ahLst/>
            <a:cxnLst/>
            <a:rect l="l" t="t" r="r" b="b"/>
            <a:pathLst>
              <a:path w="7539355" h="11308715">
                <a:moveTo>
                  <a:pt x="3692128" y="0"/>
                </a:moveTo>
                <a:lnTo>
                  <a:pt x="30253" y="0"/>
                </a:lnTo>
                <a:lnTo>
                  <a:pt x="0" y="4518"/>
                </a:lnTo>
                <a:lnTo>
                  <a:pt x="0" y="11308556"/>
                </a:lnTo>
                <a:lnTo>
                  <a:pt x="4172850" y="11308556"/>
                </a:lnTo>
                <a:lnTo>
                  <a:pt x="4291790" y="11225609"/>
                </a:lnTo>
                <a:lnTo>
                  <a:pt x="4416276" y="11136468"/>
                </a:lnTo>
                <a:lnTo>
                  <a:pt x="4498685" y="11076076"/>
                </a:lnTo>
                <a:lnTo>
                  <a:pt x="4580594" y="11014900"/>
                </a:lnTo>
                <a:lnTo>
                  <a:pt x="4661971" y="10952929"/>
                </a:lnTo>
                <a:lnTo>
                  <a:pt x="4742787" y="10890151"/>
                </a:lnTo>
                <a:lnTo>
                  <a:pt x="4823012" y="10826555"/>
                </a:lnTo>
                <a:lnTo>
                  <a:pt x="4902614" y="10762130"/>
                </a:lnTo>
                <a:lnTo>
                  <a:pt x="4981564" y="10696866"/>
                </a:lnTo>
                <a:lnTo>
                  <a:pt x="5059832" y="10630750"/>
                </a:lnTo>
                <a:lnTo>
                  <a:pt x="5137387" y="10563773"/>
                </a:lnTo>
                <a:lnTo>
                  <a:pt x="5175888" y="10529957"/>
                </a:lnTo>
                <a:lnTo>
                  <a:pt x="5214199" y="10495921"/>
                </a:lnTo>
                <a:lnTo>
                  <a:pt x="5252317" y="10461665"/>
                </a:lnTo>
                <a:lnTo>
                  <a:pt x="5290238" y="10427186"/>
                </a:lnTo>
                <a:lnTo>
                  <a:pt x="5327958" y="10392483"/>
                </a:lnTo>
                <a:lnTo>
                  <a:pt x="5365473" y="10357554"/>
                </a:lnTo>
                <a:lnTo>
                  <a:pt x="5402780" y="10322399"/>
                </a:lnTo>
                <a:lnTo>
                  <a:pt x="5439874" y="10287016"/>
                </a:lnTo>
                <a:lnTo>
                  <a:pt x="5476753" y="10251404"/>
                </a:lnTo>
                <a:lnTo>
                  <a:pt x="5513411" y="10215560"/>
                </a:lnTo>
                <a:lnTo>
                  <a:pt x="5549846" y="10179485"/>
                </a:lnTo>
                <a:lnTo>
                  <a:pt x="5586054" y="10143175"/>
                </a:lnTo>
                <a:lnTo>
                  <a:pt x="5622030" y="10106631"/>
                </a:lnTo>
                <a:lnTo>
                  <a:pt x="5657772" y="10069850"/>
                </a:lnTo>
                <a:lnTo>
                  <a:pt x="5693274" y="10032831"/>
                </a:lnTo>
                <a:lnTo>
                  <a:pt x="5728534" y="9995573"/>
                </a:lnTo>
                <a:lnTo>
                  <a:pt x="5763548" y="9958075"/>
                </a:lnTo>
                <a:lnTo>
                  <a:pt x="5798312" y="9920334"/>
                </a:lnTo>
                <a:lnTo>
                  <a:pt x="5832822" y="9882350"/>
                </a:lnTo>
                <a:lnTo>
                  <a:pt x="5867074" y="9844121"/>
                </a:lnTo>
                <a:lnTo>
                  <a:pt x="5901064" y="9805646"/>
                </a:lnTo>
                <a:lnTo>
                  <a:pt x="5934790" y="9766924"/>
                </a:lnTo>
                <a:lnTo>
                  <a:pt x="5968246" y="9727952"/>
                </a:lnTo>
                <a:lnTo>
                  <a:pt x="6001430" y="9688731"/>
                </a:lnTo>
                <a:lnTo>
                  <a:pt x="6034337" y="9649257"/>
                </a:lnTo>
                <a:lnTo>
                  <a:pt x="6066963" y="9609530"/>
                </a:lnTo>
                <a:lnTo>
                  <a:pt x="6099306" y="9569549"/>
                </a:lnTo>
                <a:lnTo>
                  <a:pt x="6131360" y="9529312"/>
                </a:lnTo>
                <a:lnTo>
                  <a:pt x="6163123" y="9488817"/>
                </a:lnTo>
                <a:lnTo>
                  <a:pt x="6194590" y="9448064"/>
                </a:lnTo>
                <a:lnTo>
                  <a:pt x="6222608" y="9410700"/>
                </a:lnTo>
                <a:lnTo>
                  <a:pt x="6250312" y="9373210"/>
                </a:lnTo>
                <a:lnTo>
                  <a:pt x="6277702" y="9335594"/>
                </a:lnTo>
                <a:lnTo>
                  <a:pt x="6304778" y="9297847"/>
                </a:lnTo>
                <a:lnTo>
                  <a:pt x="6331542" y="9259969"/>
                </a:lnTo>
                <a:lnTo>
                  <a:pt x="6357993" y="9221957"/>
                </a:lnTo>
                <a:lnTo>
                  <a:pt x="6384132" y="9183810"/>
                </a:lnTo>
                <a:lnTo>
                  <a:pt x="6409960" y="9145523"/>
                </a:lnTo>
                <a:lnTo>
                  <a:pt x="6435478" y="9107097"/>
                </a:lnTo>
                <a:lnTo>
                  <a:pt x="6460686" y="9068528"/>
                </a:lnTo>
                <a:lnTo>
                  <a:pt x="6485585" y="9029815"/>
                </a:lnTo>
                <a:lnTo>
                  <a:pt x="6510176" y="8990954"/>
                </a:lnTo>
                <a:lnTo>
                  <a:pt x="6534458" y="8951945"/>
                </a:lnTo>
                <a:lnTo>
                  <a:pt x="6558433" y="8912785"/>
                </a:lnTo>
                <a:lnTo>
                  <a:pt x="6582102" y="8873472"/>
                </a:lnTo>
                <a:lnTo>
                  <a:pt x="6605465" y="8834003"/>
                </a:lnTo>
                <a:lnTo>
                  <a:pt x="6628522" y="8794377"/>
                </a:lnTo>
                <a:lnTo>
                  <a:pt x="6651274" y="8754591"/>
                </a:lnTo>
                <a:lnTo>
                  <a:pt x="6673722" y="8714643"/>
                </a:lnTo>
                <a:lnTo>
                  <a:pt x="6695866" y="8674531"/>
                </a:lnTo>
                <a:lnTo>
                  <a:pt x="6717708" y="8634254"/>
                </a:lnTo>
                <a:lnTo>
                  <a:pt x="6739247" y="8593808"/>
                </a:lnTo>
                <a:lnTo>
                  <a:pt x="6760484" y="8553192"/>
                </a:lnTo>
                <a:lnTo>
                  <a:pt x="6781421" y="8512403"/>
                </a:lnTo>
                <a:lnTo>
                  <a:pt x="6802057" y="8471439"/>
                </a:lnTo>
                <a:lnTo>
                  <a:pt x="6822393" y="8430299"/>
                </a:lnTo>
                <a:lnTo>
                  <a:pt x="6842430" y="8388980"/>
                </a:lnTo>
                <a:lnTo>
                  <a:pt x="6862168" y="8347479"/>
                </a:lnTo>
                <a:lnTo>
                  <a:pt x="6881608" y="8305796"/>
                </a:lnTo>
                <a:lnTo>
                  <a:pt x="6900751" y="8263927"/>
                </a:lnTo>
                <a:lnTo>
                  <a:pt x="6919598" y="8221870"/>
                </a:lnTo>
                <a:lnTo>
                  <a:pt x="6938148" y="8179624"/>
                </a:lnTo>
                <a:lnTo>
                  <a:pt x="6956402" y="8137186"/>
                </a:lnTo>
                <a:lnTo>
                  <a:pt x="6974362" y="8094554"/>
                </a:lnTo>
                <a:lnTo>
                  <a:pt x="6992028" y="8051726"/>
                </a:lnTo>
                <a:lnTo>
                  <a:pt x="7009399" y="8008699"/>
                </a:lnTo>
                <a:lnTo>
                  <a:pt x="7026478" y="7965472"/>
                </a:lnTo>
                <a:lnTo>
                  <a:pt x="7043265" y="7922043"/>
                </a:lnTo>
                <a:lnTo>
                  <a:pt x="7059760" y="7878409"/>
                </a:lnTo>
                <a:lnTo>
                  <a:pt x="7075963" y="7834568"/>
                </a:lnTo>
                <a:lnTo>
                  <a:pt x="7091876" y="7790518"/>
                </a:lnTo>
                <a:lnTo>
                  <a:pt x="7107499" y="7746256"/>
                </a:lnTo>
                <a:lnTo>
                  <a:pt x="7122833" y="7701782"/>
                </a:lnTo>
                <a:lnTo>
                  <a:pt x="7137879" y="7657092"/>
                </a:lnTo>
                <a:lnTo>
                  <a:pt x="7152636" y="7612184"/>
                </a:lnTo>
                <a:lnTo>
                  <a:pt x="7167106" y="7567057"/>
                </a:lnTo>
                <a:lnTo>
                  <a:pt x="7181289" y="7521708"/>
                </a:lnTo>
                <a:lnTo>
                  <a:pt x="7195186" y="7476134"/>
                </a:lnTo>
                <a:lnTo>
                  <a:pt x="7208797" y="7430335"/>
                </a:lnTo>
                <a:lnTo>
                  <a:pt x="7222124" y="7384307"/>
                </a:lnTo>
                <a:lnTo>
                  <a:pt x="7235166" y="7338049"/>
                </a:lnTo>
                <a:lnTo>
                  <a:pt x="7247924" y="7291558"/>
                </a:lnTo>
                <a:lnTo>
                  <a:pt x="7260400" y="7244832"/>
                </a:lnTo>
                <a:lnTo>
                  <a:pt x="7272593" y="7197870"/>
                </a:lnTo>
                <a:lnTo>
                  <a:pt x="7284504" y="7150668"/>
                </a:lnTo>
                <a:lnTo>
                  <a:pt x="7296134" y="7103225"/>
                </a:lnTo>
                <a:lnTo>
                  <a:pt x="7307483" y="7055539"/>
                </a:lnTo>
                <a:lnTo>
                  <a:pt x="7318553" y="7007607"/>
                </a:lnTo>
                <a:lnTo>
                  <a:pt x="7329343" y="6959428"/>
                </a:lnTo>
                <a:lnTo>
                  <a:pt x="7339854" y="6910998"/>
                </a:lnTo>
                <a:lnTo>
                  <a:pt x="7350088" y="6862317"/>
                </a:lnTo>
                <a:lnTo>
                  <a:pt x="7360044" y="6813382"/>
                </a:lnTo>
                <a:lnTo>
                  <a:pt x="7369723" y="6764190"/>
                </a:lnTo>
                <a:lnTo>
                  <a:pt x="7379126" y="6714741"/>
                </a:lnTo>
                <a:lnTo>
                  <a:pt x="7388253" y="6665030"/>
                </a:lnTo>
                <a:lnTo>
                  <a:pt x="7397105" y="6615057"/>
                </a:lnTo>
                <a:lnTo>
                  <a:pt x="7405683" y="6564819"/>
                </a:lnTo>
                <a:lnTo>
                  <a:pt x="7413987" y="6514314"/>
                </a:lnTo>
                <a:lnTo>
                  <a:pt x="7422018" y="6463540"/>
                </a:lnTo>
                <a:lnTo>
                  <a:pt x="7429777" y="6412495"/>
                </a:lnTo>
                <a:lnTo>
                  <a:pt x="7437264" y="6361176"/>
                </a:lnTo>
                <a:lnTo>
                  <a:pt x="7444479" y="6309582"/>
                </a:lnTo>
                <a:lnTo>
                  <a:pt x="7451424" y="6257710"/>
                </a:lnTo>
                <a:lnTo>
                  <a:pt x="7458099" y="6205558"/>
                </a:lnTo>
                <a:lnTo>
                  <a:pt x="7464505" y="6153124"/>
                </a:lnTo>
                <a:lnTo>
                  <a:pt x="7470641" y="6100406"/>
                </a:lnTo>
                <a:lnTo>
                  <a:pt x="7476510" y="6047402"/>
                </a:lnTo>
                <a:lnTo>
                  <a:pt x="7482111" y="5994109"/>
                </a:lnTo>
                <a:lnTo>
                  <a:pt x="7487445" y="5940526"/>
                </a:lnTo>
                <a:lnTo>
                  <a:pt x="7492513" y="5886650"/>
                </a:lnTo>
                <a:lnTo>
                  <a:pt x="7497316" y="5832479"/>
                </a:lnTo>
                <a:lnTo>
                  <a:pt x="7501853" y="5778011"/>
                </a:lnTo>
                <a:lnTo>
                  <a:pt x="7506126" y="5723244"/>
                </a:lnTo>
                <a:lnTo>
                  <a:pt x="7510135" y="5668175"/>
                </a:lnTo>
                <a:lnTo>
                  <a:pt x="7513881" y="5612803"/>
                </a:lnTo>
                <a:lnTo>
                  <a:pt x="7517365" y="5557126"/>
                </a:lnTo>
                <a:lnTo>
                  <a:pt x="7520586" y="5501140"/>
                </a:lnTo>
                <a:lnTo>
                  <a:pt x="7523546" y="5444845"/>
                </a:lnTo>
                <a:lnTo>
                  <a:pt x="7526246" y="5388238"/>
                </a:lnTo>
                <a:lnTo>
                  <a:pt x="7528685" y="5331316"/>
                </a:lnTo>
                <a:lnTo>
                  <a:pt x="7530865" y="5274079"/>
                </a:lnTo>
                <a:lnTo>
                  <a:pt x="7532787" y="5216522"/>
                </a:lnTo>
                <a:lnTo>
                  <a:pt x="7534450" y="5158645"/>
                </a:lnTo>
                <a:lnTo>
                  <a:pt x="7535855" y="5100446"/>
                </a:lnTo>
                <a:lnTo>
                  <a:pt x="7537004" y="5041921"/>
                </a:lnTo>
                <a:lnTo>
                  <a:pt x="7537896" y="4983069"/>
                </a:lnTo>
                <a:lnTo>
                  <a:pt x="7538533" y="4923888"/>
                </a:lnTo>
                <a:lnTo>
                  <a:pt x="7538914" y="4864376"/>
                </a:lnTo>
                <a:lnTo>
                  <a:pt x="7539041" y="4804530"/>
                </a:lnTo>
                <a:lnTo>
                  <a:pt x="7539041" y="1324897"/>
                </a:lnTo>
                <a:lnTo>
                  <a:pt x="7315512" y="1198986"/>
                </a:lnTo>
                <a:lnTo>
                  <a:pt x="7189214" y="1130403"/>
                </a:lnTo>
                <a:lnTo>
                  <a:pt x="7061644" y="1063566"/>
                </a:lnTo>
                <a:lnTo>
                  <a:pt x="6932825" y="998481"/>
                </a:lnTo>
                <a:lnTo>
                  <a:pt x="6802778" y="935153"/>
                </a:lnTo>
                <a:lnTo>
                  <a:pt x="6671526" y="873588"/>
                </a:lnTo>
                <a:lnTo>
                  <a:pt x="6539090" y="813790"/>
                </a:lnTo>
                <a:lnTo>
                  <a:pt x="6405493" y="755766"/>
                </a:lnTo>
                <a:lnTo>
                  <a:pt x="6270756" y="699520"/>
                </a:lnTo>
                <a:lnTo>
                  <a:pt x="6134902" y="645059"/>
                </a:lnTo>
                <a:lnTo>
                  <a:pt x="5997953" y="592389"/>
                </a:lnTo>
                <a:lnTo>
                  <a:pt x="5859931" y="541513"/>
                </a:lnTo>
                <a:lnTo>
                  <a:pt x="5720858" y="492438"/>
                </a:lnTo>
                <a:lnTo>
                  <a:pt x="5580755" y="445170"/>
                </a:lnTo>
                <a:lnTo>
                  <a:pt x="5439646" y="399714"/>
                </a:lnTo>
                <a:lnTo>
                  <a:pt x="5249972" y="341933"/>
                </a:lnTo>
                <a:lnTo>
                  <a:pt x="5058599" y="287397"/>
                </a:lnTo>
                <a:lnTo>
                  <a:pt x="4865579" y="236117"/>
                </a:lnTo>
                <a:lnTo>
                  <a:pt x="4670965" y="188107"/>
                </a:lnTo>
                <a:lnTo>
                  <a:pt x="4474810" y="143381"/>
                </a:lnTo>
                <a:lnTo>
                  <a:pt x="4277164" y="101950"/>
                </a:lnTo>
                <a:lnTo>
                  <a:pt x="4078082" y="63828"/>
                </a:lnTo>
                <a:lnTo>
                  <a:pt x="3877614" y="29028"/>
                </a:lnTo>
                <a:lnTo>
                  <a:pt x="3692128" y="0"/>
                </a:lnTo>
                <a:close/>
              </a:path>
            </a:pathLst>
          </a:custGeom>
          <a:solidFill>
            <a:srgbClr val="F4E5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600" b="1" i="0">
                <a:solidFill>
                  <a:schemeClr val="bg1"/>
                </a:solidFill>
                <a:latin typeface="PT Sans"/>
                <a:cs typeface="PT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300" b="1" i="0">
                <a:solidFill>
                  <a:srgbClr val="808285"/>
                </a:solidFill>
                <a:latin typeface="PT Sans"/>
                <a:cs typeface="PT Sans"/>
              </a:defRPr>
            </a:lvl1pPr>
          </a:lstStyle>
          <a:p>
            <a:pPr marL="12700">
              <a:lnSpc>
                <a:spcPts val="1545"/>
              </a:lnSpc>
            </a:pPr>
            <a:r>
              <a:rPr spc="80"/>
              <a:t>SAN</a:t>
            </a:r>
            <a:r>
              <a:rPr spc="105"/>
              <a:t> </a:t>
            </a:r>
            <a:r>
              <a:rPr spc="90"/>
              <a:t>DIEGO</a:t>
            </a:r>
            <a:r>
              <a:rPr spc="55"/>
              <a:t> </a:t>
            </a:r>
            <a:r>
              <a:rPr spc="50"/>
              <a:t>WAVE</a:t>
            </a:r>
            <a:r>
              <a:rPr spc="105"/>
              <a:t> </a:t>
            </a:r>
            <a:r>
              <a:rPr spc="60"/>
              <a:t>FC</a:t>
            </a:r>
            <a:r>
              <a:rPr spc="120"/>
              <a:t> </a:t>
            </a:r>
            <a:r>
              <a:rPr b="0" spc="85">
                <a:latin typeface="PT Sans"/>
                <a:cs typeface="PT Sans"/>
              </a:rPr>
              <a:t>BRAND</a:t>
            </a:r>
            <a:r>
              <a:rPr b="0" spc="105">
                <a:latin typeface="PT Sans"/>
                <a:cs typeface="PT Sans"/>
              </a:rPr>
              <a:t> </a:t>
            </a:r>
            <a:r>
              <a:rPr b="0" spc="114">
                <a:latin typeface="PT Sans"/>
                <a:cs typeface="PT Sans"/>
              </a:rPr>
              <a:t>BOOK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2/26/2022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300" b="1" i="0">
                <a:solidFill>
                  <a:srgbClr val="808285"/>
                </a:solidFill>
                <a:latin typeface="PT Sans"/>
                <a:cs typeface="PT Sans"/>
              </a:defRPr>
            </a:lvl1pPr>
          </a:lstStyle>
          <a:p>
            <a:pPr marL="38100">
              <a:lnSpc>
                <a:spcPts val="1545"/>
              </a:lnSpc>
            </a:pPr>
            <a:fld id="{81D60167-4931-47E6-BA6A-407CBD079E47}" type="slidenum">
              <a:rPr spc="10" dirty="0"/>
              <a:t>‹#›</a:t>
            </a:fld>
            <a:endParaRPr spc="1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600" b="1" i="0">
                <a:solidFill>
                  <a:schemeClr val="bg1"/>
                </a:solidFill>
                <a:latin typeface="PT Sans"/>
                <a:cs typeface="PT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300" b="1" i="0">
                <a:solidFill>
                  <a:srgbClr val="808285"/>
                </a:solidFill>
                <a:latin typeface="PT Sans"/>
                <a:cs typeface="PT Sans"/>
              </a:defRPr>
            </a:lvl1pPr>
          </a:lstStyle>
          <a:p>
            <a:pPr marL="12700">
              <a:lnSpc>
                <a:spcPts val="1545"/>
              </a:lnSpc>
            </a:pPr>
            <a:r>
              <a:rPr spc="80"/>
              <a:t>SAN</a:t>
            </a:r>
            <a:r>
              <a:rPr spc="105"/>
              <a:t> </a:t>
            </a:r>
            <a:r>
              <a:rPr spc="90"/>
              <a:t>DIEGO</a:t>
            </a:r>
            <a:r>
              <a:rPr spc="55"/>
              <a:t> </a:t>
            </a:r>
            <a:r>
              <a:rPr spc="50"/>
              <a:t>WAVE</a:t>
            </a:r>
            <a:r>
              <a:rPr spc="105"/>
              <a:t> </a:t>
            </a:r>
            <a:r>
              <a:rPr spc="60"/>
              <a:t>FC</a:t>
            </a:r>
            <a:r>
              <a:rPr spc="120"/>
              <a:t> </a:t>
            </a:r>
            <a:r>
              <a:rPr b="0" spc="85">
                <a:latin typeface="PT Sans"/>
                <a:cs typeface="PT Sans"/>
              </a:rPr>
              <a:t>BRAND</a:t>
            </a:r>
            <a:r>
              <a:rPr b="0" spc="105">
                <a:latin typeface="PT Sans"/>
                <a:cs typeface="PT Sans"/>
              </a:rPr>
              <a:t> </a:t>
            </a:r>
            <a:r>
              <a:rPr b="0" spc="114">
                <a:latin typeface="PT Sans"/>
                <a:cs typeface="PT Sans"/>
              </a:rPr>
              <a:t>BOOK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2/26/2022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300" b="1" i="0">
                <a:solidFill>
                  <a:srgbClr val="808285"/>
                </a:solidFill>
                <a:latin typeface="PT Sans"/>
                <a:cs typeface="PT Sans"/>
              </a:defRPr>
            </a:lvl1pPr>
          </a:lstStyle>
          <a:p>
            <a:pPr marL="38100">
              <a:lnSpc>
                <a:spcPts val="1545"/>
              </a:lnSpc>
            </a:pPr>
            <a:fld id="{81D60167-4931-47E6-BA6A-407CBD079E47}" type="slidenum">
              <a:rPr spc="10" dirty="0"/>
              <a:t>‹#›</a:t>
            </a:fld>
            <a:endParaRPr spc="1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7539355" cy="11308715"/>
          </a:xfrm>
          <a:custGeom>
            <a:avLst/>
            <a:gdLst/>
            <a:ahLst/>
            <a:cxnLst/>
            <a:rect l="l" t="t" r="r" b="b"/>
            <a:pathLst>
              <a:path w="7539355" h="11308715">
                <a:moveTo>
                  <a:pt x="3692128" y="0"/>
                </a:moveTo>
                <a:lnTo>
                  <a:pt x="30253" y="0"/>
                </a:lnTo>
                <a:lnTo>
                  <a:pt x="0" y="4518"/>
                </a:lnTo>
                <a:lnTo>
                  <a:pt x="0" y="11308556"/>
                </a:lnTo>
                <a:lnTo>
                  <a:pt x="4172850" y="11308556"/>
                </a:lnTo>
                <a:lnTo>
                  <a:pt x="4291790" y="11225609"/>
                </a:lnTo>
                <a:lnTo>
                  <a:pt x="4416276" y="11136468"/>
                </a:lnTo>
                <a:lnTo>
                  <a:pt x="4498685" y="11076076"/>
                </a:lnTo>
                <a:lnTo>
                  <a:pt x="4580594" y="11014900"/>
                </a:lnTo>
                <a:lnTo>
                  <a:pt x="4661971" y="10952929"/>
                </a:lnTo>
                <a:lnTo>
                  <a:pt x="4742787" y="10890151"/>
                </a:lnTo>
                <a:lnTo>
                  <a:pt x="4823012" y="10826555"/>
                </a:lnTo>
                <a:lnTo>
                  <a:pt x="4902614" y="10762130"/>
                </a:lnTo>
                <a:lnTo>
                  <a:pt x="4981564" y="10696866"/>
                </a:lnTo>
                <a:lnTo>
                  <a:pt x="5059832" y="10630750"/>
                </a:lnTo>
                <a:lnTo>
                  <a:pt x="5137387" y="10563773"/>
                </a:lnTo>
                <a:lnTo>
                  <a:pt x="5175888" y="10529957"/>
                </a:lnTo>
                <a:lnTo>
                  <a:pt x="5214199" y="10495921"/>
                </a:lnTo>
                <a:lnTo>
                  <a:pt x="5252317" y="10461665"/>
                </a:lnTo>
                <a:lnTo>
                  <a:pt x="5290238" y="10427186"/>
                </a:lnTo>
                <a:lnTo>
                  <a:pt x="5327958" y="10392483"/>
                </a:lnTo>
                <a:lnTo>
                  <a:pt x="5365473" y="10357554"/>
                </a:lnTo>
                <a:lnTo>
                  <a:pt x="5402780" y="10322399"/>
                </a:lnTo>
                <a:lnTo>
                  <a:pt x="5439874" y="10287016"/>
                </a:lnTo>
                <a:lnTo>
                  <a:pt x="5476753" y="10251404"/>
                </a:lnTo>
                <a:lnTo>
                  <a:pt x="5513411" y="10215560"/>
                </a:lnTo>
                <a:lnTo>
                  <a:pt x="5549846" y="10179485"/>
                </a:lnTo>
                <a:lnTo>
                  <a:pt x="5586054" y="10143175"/>
                </a:lnTo>
                <a:lnTo>
                  <a:pt x="5622030" y="10106631"/>
                </a:lnTo>
                <a:lnTo>
                  <a:pt x="5657772" y="10069850"/>
                </a:lnTo>
                <a:lnTo>
                  <a:pt x="5693274" y="10032831"/>
                </a:lnTo>
                <a:lnTo>
                  <a:pt x="5728534" y="9995573"/>
                </a:lnTo>
                <a:lnTo>
                  <a:pt x="5763548" y="9958075"/>
                </a:lnTo>
                <a:lnTo>
                  <a:pt x="5798312" y="9920334"/>
                </a:lnTo>
                <a:lnTo>
                  <a:pt x="5832822" y="9882350"/>
                </a:lnTo>
                <a:lnTo>
                  <a:pt x="5867074" y="9844121"/>
                </a:lnTo>
                <a:lnTo>
                  <a:pt x="5901064" y="9805646"/>
                </a:lnTo>
                <a:lnTo>
                  <a:pt x="5934790" y="9766924"/>
                </a:lnTo>
                <a:lnTo>
                  <a:pt x="5968246" y="9727952"/>
                </a:lnTo>
                <a:lnTo>
                  <a:pt x="6001430" y="9688731"/>
                </a:lnTo>
                <a:lnTo>
                  <a:pt x="6034337" y="9649257"/>
                </a:lnTo>
                <a:lnTo>
                  <a:pt x="6066963" y="9609530"/>
                </a:lnTo>
                <a:lnTo>
                  <a:pt x="6099306" y="9569549"/>
                </a:lnTo>
                <a:lnTo>
                  <a:pt x="6131360" y="9529312"/>
                </a:lnTo>
                <a:lnTo>
                  <a:pt x="6163123" y="9488817"/>
                </a:lnTo>
                <a:lnTo>
                  <a:pt x="6194590" y="9448064"/>
                </a:lnTo>
                <a:lnTo>
                  <a:pt x="6222608" y="9410700"/>
                </a:lnTo>
                <a:lnTo>
                  <a:pt x="6250312" y="9373210"/>
                </a:lnTo>
                <a:lnTo>
                  <a:pt x="6277702" y="9335594"/>
                </a:lnTo>
                <a:lnTo>
                  <a:pt x="6304778" y="9297847"/>
                </a:lnTo>
                <a:lnTo>
                  <a:pt x="6331542" y="9259969"/>
                </a:lnTo>
                <a:lnTo>
                  <a:pt x="6357993" y="9221957"/>
                </a:lnTo>
                <a:lnTo>
                  <a:pt x="6384132" y="9183810"/>
                </a:lnTo>
                <a:lnTo>
                  <a:pt x="6409960" y="9145523"/>
                </a:lnTo>
                <a:lnTo>
                  <a:pt x="6435478" y="9107097"/>
                </a:lnTo>
                <a:lnTo>
                  <a:pt x="6460686" y="9068528"/>
                </a:lnTo>
                <a:lnTo>
                  <a:pt x="6485585" y="9029815"/>
                </a:lnTo>
                <a:lnTo>
                  <a:pt x="6510176" y="8990954"/>
                </a:lnTo>
                <a:lnTo>
                  <a:pt x="6534458" y="8951945"/>
                </a:lnTo>
                <a:lnTo>
                  <a:pt x="6558433" y="8912785"/>
                </a:lnTo>
                <a:lnTo>
                  <a:pt x="6582102" y="8873472"/>
                </a:lnTo>
                <a:lnTo>
                  <a:pt x="6605465" y="8834003"/>
                </a:lnTo>
                <a:lnTo>
                  <a:pt x="6628522" y="8794377"/>
                </a:lnTo>
                <a:lnTo>
                  <a:pt x="6651274" y="8754591"/>
                </a:lnTo>
                <a:lnTo>
                  <a:pt x="6673722" y="8714643"/>
                </a:lnTo>
                <a:lnTo>
                  <a:pt x="6695866" y="8674531"/>
                </a:lnTo>
                <a:lnTo>
                  <a:pt x="6717708" y="8634254"/>
                </a:lnTo>
                <a:lnTo>
                  <a:pt x="6739247" y="8593808"/>
                </a:lnTo>
                <a:lnTo>
                  <a:pt x="6760484" y="8553192"/>
                </a:lnTo>
                <a:lnTo>
                  <a:pt x="6781421" y="8512403"/>
                </a:lnTo>
                <a:lnTo>
                  <a:pt x="6802057" y="8471439"/>
                </a:lnTo>
                <a:lnTo>
                  <a:pt x="6822393" y="8430299"/>
                </a:lnTo>
                <a:lnTo>
                  <a:pt x="6842430" y="8388980"/>
                </a:lnTo>
                <a:lnTo>
                  <a:pt x="6862168" y="8347479"/>
                </a:lnTo>
                <a:lnTo>
                  <a:pt x="6881608" y="8305796"/>
                </a:lnTo>
                <a:lnTo>
                  <a:pt x="6900751" y="8263927"/>
                </a:lnTo>
                <a:lnTo>
                  <a:pt x="6919598" y="8221870"/>
                </a:lnTo>
                <a:lnTo>
                  <a:pt x="6938148" y="8179624"/>
                </a:lnTo>
                <a:lnTo>
                  <a:pt x="6956402" y="8137186"/>
                </a:lnTo>
                <a:lnTo>
                  <a:pt x="6974362" y="8094554"/>
                </a:lnTo>
                <a:lnTo>
                  <a:pt x="6992028" y="8051726"/>
                </a:lnTo>
                <a:lnTo>
                  <a:pt x="7009399" y="8008699"/>
                </a:lnTo>
                <a:lnTo>
                  <a:pt x="7026478" y="7965472"/>
                </a:lnTo>
                <a:lnTo>
                  <a:pt x="7043265" y="7922043"/>
                </a:lnTo>
                <a:lnTo>
                  <a:pt x="7059760" y="7878409"/>
                </a:lnTo>
                <a:lnTo>
                  <a:pt x="7075963" y="7834568"/>
                </a:lnTo>
                <a:lnTo>
                  <a:pt x="7091876" y="7790518"/>
                </a:lnTo>
                <a:lnTo>
                  <a:pt x="7107499" y="7746256"/>
                </a:lnTo>
                <a:lnTo>
                  <a:pt x="7122833" y="7701782"/>
                </a:lnTo>
                <a:lnTo>
                  <a:pt x="7137879" y="7657092"/>
                </a:lnTo>
                <a:lnTo>
                  <a:pt x="7152636" y="7612184"/>
                </a:lnTo>
                <a:lnTo>
                  <a:pt x="7167106" y="7567057"/>
                </a:lnTo>
                <a:lnTo>
                  <a:pt x="7181289" y="7521708"/>
                </a:lnTo>
                <a:lnTo>
                  <a:pt x="7195186" y="7476134"/>
                </a:lnTo>
                <a:lnTo>
                  <a:pt x="7208797" y="7430335"/>
                </a:lnTo>
                <a:lnTo>
                  <a:pt x="7222124" y="7384307"/>
                </a:lnTo>
                <a:lnTo>
                  <a:pt x="7235166" y="7338049"/>
                </a:lnTo>
                <a:lnTo>
                  <a:pt x="7247924" y="7291558"/>
                </a:lnTo>
                <a:lnTo>
                  <a:pt x="7260400" y="7244832"/>
                </a:lnTo>
                <a:lnTo>
                  <a:pt x="7272593" y="7197870"/>
                </a:lnTo>
                <a:lnTo>
                  <a:pt x="7284504" y="7150668"/>
                </a:lnTo>
                <a:lnTo>
                  <a:pt x="7296134" y="7103225"/>
                </a:lnTo>
                <a:lnTo>
                  <a:pt x="7307483" y="7055539"/>
                </a:lnTo>
                <a:lnTo>
                  <a:pt x="7318553" y="7007607"/>
                </a:lnTo>
                <a:lnTo>
                  <a:pt x="7329343" y="6959428"/>
                </a:lnTo>
                <a:lnTo>
                  <a:pt x="7339854" y="6910998"/>
                </a:lnTo>
                <a:lnTo>
                  <a:pt x="7350088" y="6862317"/>
                </a:lnTo>
                <a:lnTo>
                  <a:pt x="7360044" y="6813382"/>
                </a:lnTo>
                <a:lnTo>
                  <a:pt x="7369723" y="6764190"/>
                </a:lnTo>
                <a:lnTo>
                  <a:pt x="7379126" y="6714741"/>
                </a:lnTo>
                <a:lnTo>
                  <a:pt x="7388253" y="6665030"/>
                </a:lnTo>
                <a:lnTo>
                  <a:pt x="7397105" y="6615057"/>
                </a:lnTo>
                <a:lnTo>
                  <a:pt x="7405683" y="6564819"/>
                </a:lnTo>
                <a:lnTo>
                  <a:pt x="7413987" y="6514314"/>
                </a:lnTo>
                <a:lnTo>
                  <a:pt x="7422018" y="6463540"/>
                </a:lnTo>
                <a:lnTo>
                  <a:pt x="7429777" y="6412495"/>
                </a:lnTo>
                <a:lnTo>
                  <a:pt x="7437264" y="6361176"/>
                </a:lnTo>
                <a:lnTo>
                  <a:pt x="7444479" y="6309582"/>
                </a:lnTo>
                <a:lnTo>
                  <a:pt x="7451424" y="6257710"/>
                </a:lnTo>
                <a:lnTo>
                  <a:pt x="7458099" y="6205558"/>
                </a:lnTo>
                <a:lnTo>
                  <a:pt x="7464505" y="6153124"/>
                </a:lnTo>
                <a:lnTo>
                  <a:pt x="7470641" y="6100406"/>
                </a:lnTo>
                <a:lnTo>
                  <a:pt x="7476510" y="6047402"/>
                </a:lnTo>
                <a:lnTo>
                  <a:pt x="7482111" y="5994109"/>
                </a:lnTo>
                <a:lnTo>
                  <a:pt x="7487445" y="5940526"/>
                </a:lnTo>
                <a:lnTo>
                  <a:pt x="7492513" y="5886650"/>
                </a:lnTo>
                <a:lnTo>
                  <a:pt x="7497316" y="5832479"/>
                </a:lnTo>
                <a:lnTo>
                  <a:pt x="7501853" y="5778011"/>
                </a:lnTo>
                <a:lnTo>
                  <a:pt x="7506126" y="5723244"/>
                </a:lnTo>
                <a:lnTo>
                  <a:pt x="7510135" y="5668175"/>
                </a:lnTo>
                <a:lnTo>
                  <a:pt x="7513881" y="5612803"/>
                </a:lnTo>
                <a:lnTo>
                  <a:pt x="7517365" y="5557126"/>
                </a:lnTo>
                <a:lnTo>
                  <a:pt x="7520586" y="5501140"/>
                </a:lnTo>
                <a:lnTo>
                  <a:pt x="7523546" y="5444845"/>
                </a:lnTo>
                <a:lnTo>
                  <a:pt x="7526246" y="5388238"/>
                </a:lnTo>
                <a:lnTo>
                  <a:pt x="7528685" y="5331316"/>
                </a:lnTo>
                <a:lnTo>
                  <a:pt x="7530865" y="5274079"/>
                </a:lnTo>
                <a:lnTo>
                  <a:pt x="7532787" y="5216522"/>
                </a:lnTo>
                <a:lnTo>
                  <a:pt x="7534450" y="5158645"/>
                </a:lnTo>
                <a:lnTo>
                  <a:pt x="7535855" y="5100446"/>
                </a:lnTo>
                <a:lnTo>
                  <a:pt x="7537004" y="5041921"/>
                </a:lnTo>
                <a:lnTo>
                  <a:pt x="7537896" y="4983069"/>
                </a:lnTo>
                <a:lnTo>
                  <a:pt x="7538533" y="4923888"/>
                </a:lnTo>
                <a:lnTo>
                  <a:pt x="7538914" y="4864376"/>
                </a:lnTo>
                <a:lnTo>
                  <a:pt x="7539041" y="4804530"/>
                </a:lnTo>
                <a:lnTo>
                  <a:pt x="7539041" y="1324897"/>
                </a:lnTo>
                <a:lnTo>
                  <a:pt x="7315512" y="1198986"/>
                </a:lnTo>
                <a:lnTo>
                  <a:pt x="7189214" y="1130403"/>
                </a:lnTo>
                <a:lnTo>
                  <a:pt x="7061644" y="1063566"/>
                </a:lnTo>
                <a:lnTo>
                  <a:pt x="6932825" y="998481"/>
                </a:lnTo>
                <a:lnTo>
                  <a:pt x="6802778" y="935153"/>
                </a:lnTo>
                <a:lnTo>
                  <a:pt x="6671526" y="873588"/>
                </a:lnTo>
                <a:lnTo>
                  <a:pt x="6539090" y="813790"/>
                </a:lnTo>
                <a:lnTo>
                  <a:pt x="6405493" y="755766"/>
                </a:lnTo>
                <a:lnTo>
                  <a:pt x="6270756" y="699520"/>
                </a:lnTo>
                <a:lnTo>
                  <a:pt x="6134902" y="645059"/>
                </a:lnTo>
                <a:lnTo>
                  <a:pt x="5997953" y="592389"/>
                </a:lnTo>
                <a:lnTo>
                  <a:pt x="5859931" y="541513"/>
                </a:lnTo>
                <a:lnTo>
                  <a:pt x="5720858" y="492438"/>
                </a:lnTo>
                <a:lnTo>
                  <a:pt x="5580755" y="445170"/>
                </a:lnTo>
                <a:lnTo>
                  <a:pt x="5439646" y="399714"/>
                </a:lnTo>
                <a:lnTo>
                  <a:pt x="5249972" y="341933"/>
                </a:lnTo>
                <a:lnTo>
                  <a:pt x="5058599" y="287397"/>
                </a:lnTo>
                <a:lnTo>
                  <a:pt x="4865579" y="236117"/>
                </a:lnTo>
                <a:lnTo>
                  <a:pt x="4670965" y="188107"/>
                </a:lnTo>
                <a:lnTo>
                  <a:pt x="4474810" y="143381"/>
                </a:lnTo>
                <a:lnTo>
                  <a:pt x="4277164" y="101950"/>
                </a:lnTo>
                <a:lnTo>
                  <a:pt x="4078082" y="63828"/>
                </a:lnTo>
                <a:lnTo>
                  <a:pt x="3877614" y="29028"/>
                </a:lnTo>
                <a:lnTo>
                  <a:pt x="3692128" y="0"/>
                </a:lnTo>
                <a:close/>
              </a:path>
            </a:pathLst>
          </a:custGeom>
          <a:solidFill>
            <a:srgbClr val="F4E5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300" b="1" i="0">
                <a:solidFill>
                  <a:srgbClr val="808285"/>
                </a:solidFill>
                <a:latin typeface="PT Sans"/>
                <a:cs typeface="PT Sans"/>
              </a:defRPr>
            </a:lvl1pPr>
          </a:lstStyle>
          <a:p>
            <a:pPr marL="12700">
              <a:lnSpc>
                <a:spcPts val="1545"/>
              </a:lnSpc>
            </a:pPr>
            <a:r>
              <a:rPr spc="80"/>
              <a:t>SAN</a:t>
            </a:r>
            <a:r>
              <a:rPr spc="105"/>
              <a:t> </a:t>
            </a:r>
            <a:r>
              <a:rPr spc="90"/>
              <a:t>DIEGO</a:t>
            </a:r>
            <a:r>
              <a:rPr spc="55"/>
              <a:t> </a:t>
            </a:r>
            <a:r>
              <a:rPr spc="50"/>
              <a:t>WAVE</a:t>
            </a:r>
            <a:r>
              <a:rPr spc="105"/>
              <a:t> </a:t>
            </a:r>
            <a:r>
              <a:rPr spc="60"/>
              <a:t>FC</a:t>
            </a:r>
            <a:r>
              <a:rPr spc="120"/>
              <a:t> </a:t>
            </a:r>
            <a:r>
              <a:rPr b="0" spc="85">
                <a:latin typeface="PT Sans"/>
                <a:cs typeface="PT Sans"/>
              </a:rPr>
              <a:t>BRAND</a:t>
            </a:r>
            <a:r>
              <a:rPr b="0" spc="105">
                <a:latin typeface="PT Sans"/>
                <a:cs typeface="PT Sans"/>
              </a:rPr>
              <a:t> </a:t>
            </a:r>
            <a:r>
              <a:rPr b="0" spc="114">
                <a:latin typeface="PT Sans"/>
                <a:cs typeface="PT Sans"/>
              </a:rPr>
              <a:t>BOOK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2/26/2022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300" b="1" i="0">
                <a:solidFill>
                  <a:srgbClr val="808285"/>
                </a:solidFill>
                <a:latin typeface="PT Sans"/>
                <a:cs typeface="PT Sans"/>
              </a:defRPr>
            </a:lvl1pPr>
          </a:lstStyle>
          <a:p>
            <a:pPr marL="38100">
              <a:lnSpc>
                <a:spcPts val="1545"/>
              </a:lnSpc>
            </a:pPr>
            <a:fld id="{81D60167-4931-47E6-BA6A-407CBD079E47}" type="slidenum">
              <a:rPr spc="10" dirty="0"/>
              <a:t>‹#›</a:t>
            </a:fld>
            <a:endParaRPr spc="1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3594" y="4552605"/>
            <a:ext cx="13516910" cy="10306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600" b="1" i="0">
                <a:solidFill>
                  <a:schemeClr val="bg1"/>
                </a:solidFill>
                <a:latin typeface="PT Sans"/>
                <a:cs typeface="PT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334338" y="3495966"/>
            <a:ext cx="11242675" cy="6762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6977776" y="10830948"/>
            <a:ext cx="2839084" cy="2228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00" b="1" i="0">
                <a:solidFill>
                  <a:srgbClr val="808285"/>
                </a:solidFill>
                <a:latin typeface="PT Sans"/>
                <a:cs typeface="PT Sans"/>
              </a:defRPr>
            </a:lvl1pPr>
          </a:lstStyle>
          <a:p>
            <a:pPr marL="12700">
              <a:lnSpc>
                <a:spcPts val="1545"/>
              </a:lnSpc>
            </a:pPr>
            <a:r>
              <a:rPr spc="80"/>
              <a:t>SAN</a:t>
            </a:r>
            <a:r>
              <a:rPr spc="105"/>
              <a:t> </a:t>
            </a:r>
            <a:r>
              <a:rPr spc="90"/>
              <a:t>DIEGO</a:t>
            </a:r>
            <a:r>
              <a:rPr spc="55"/>
              <a:t> </a:t>
            </a:r>
            <a:r>
              <a:rPr spc="50"/>
              <a:t>WAVE</a:t>
            </a:r>
            <a:r>
              <a:rPr spc="105"/>
              <a:t> </a:t>
            </a:r>
            <a:r>
              <a:rPr spc="60"/>
              <a:t>FC</a:t>
            </a:r>
            <a:r>
              <a:rPr spc="120"/>
              <a:t> </a:t>
            </a:r>
            <a:r>
              <a:rPr b="0" spc="85">
                <a:latin typeface="PT Sans"/>
                <a:cs typeface="PT Sans"/>
              </a:rPr>
              <a:t>BRAND</a:t>
            </a:r>
            <a:r>
              <a:rPr b="0" spc="105">
                <a:latin typeface="PT Sans"/>
                <a:cs typeface="PT Sans"/>
              </a:rPr>
              <a:t> </a:t>
            </a:r>
            <a:r>
              <a:rPr b="0" spc="114">
                <a:latin typeface="PT Sans"/>
                <a:cs typeface="PT Sans"/>
              </a:rPr>
              <a:t>BOOK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2/26/2022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201212" y="10851890"/>
            <a:ext cx="279400" cy="2228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00" b="1" i="0">
                <a:solidFill>
                  <a:srgbClr val="808285"/>
                </a:solidFill>
                <a:latin typeface="PT Sans"/>
                <a:cs typeface="PT Sans"/>
              </a:defRPr>
            </a:lvl1pPr>
          </a:lstStyle>
          <a:p>
            <a:pPr marL="38100">
              <a:lnSpc>
                <a:spcPts val="1545"/>
              </a:lnSpc>
            </a:pPr>
            <a:fld id="{81D60167-4931-47E6-BA6A-407CBD079E47}" type="slidenum">
              <a:rPr spc="10" dirty="0"/>
              <a:t>‹#›</a:t>
            </a:fld>
            <a:endParaRPr spc="1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40.xml"/><Relationship Id="rId3" Type="http://schemas.openxmlformats.org/officeDocument/2006/relationships/slide" Target="slide2.xml"/><Relationship Id="rId7" Type="http://schemas.openxmlformats.org/officeDocument/2006/relationships/slide" Target="slide35.xml"/><Relationship Id="rId2" Type="http://schemas.microsoft.com/office/2018/10/relationships/comments" Target="../comments/modernComment_102_0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8.xml"/><Relationship Id="rId5" Type="http://schemas.openxmlformats.org/officeDocument/2006/relationships/slide" Target="slide11.xml"/><Relationship Id="rId10" Type="http://schemas.openxmlformats.org/officeDocument/2006/relationships/slide" Target="slide46.xml"/><Relationship Id="rId4" Type="http://schemas.openxmlformats.org/officeDocument/2006/relationships/slide" Target="slide4.xml"/><Relationship Id="rId9" Type="http://schemas.openxmlformats.org/officeDocument/2006/relationships/slide" Target="slide4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microsoft.com/office/2018/10/relationships/comments" Target="../comments/modernComment_11C_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jpg"/><Relationship Id="rId4" Type="http://schemas.openxmlformats.org/officeDocument/2006/relationships/image" Target="../media/image46.jp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105_0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F5E7D3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Picture 5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D3468C60-C3FC-48FC-91E6-F37E71C385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46" y="-4164"/>
            <a:ext cx="20126434" cy="1131451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sp>
          <p:nvSpPr>
            <p:cNvPr id="3" name="object 3"/>
            <p:cNvSpPr/>
            <p:nvPr/>
          </p:nvSpPr>
          <p:spPr>
            <a:xfrm>
              <a:off x="691078" y="0"/>
              <a:ext cx="19413220" cy="11308715"/>
            </a:xfrm>
            <a:custGeom>
              <a:avLst/>
              <a:gdLst/>
              <a:ahLst/>
              <a:cxnLst/>
              <a:rect l="l" t="t" r="r" b="b"/>
              <a:pathLst>
                <a:path w="19413220" h="11308715">
                  <a:moveTo>
                    <a:pt x="19413021" y="0"/>
                  </a:moveTo>
                  <a:lnTo>
                    <a:pt x="0" y="0"/>
                  </a:lnTo>
                  <a:lnTo>
                    <a:pt x="0" y="11308556"/>
                  </a:lnTo>
                  <a:lnTo>
                    <a:pt x="19413021" y="11308556"/>
                  </a:lnTo>
                  <a:lnTo>
                    <a:pt x="19413021" y="0"/>
                  </a:lnTo>
                  <a:close/>
                </a:path>
              </a:pathLst>
            </a:custGeom>
            <a:solidFill>
              <a:srgbClr val="1D31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0"/>
              <a:ext cx="7539355" cy="11308715"/>
            </a:xfrm>
            <a:custGeom>
              <a:avLst/>
              <a:gdLst/>
              <a:ahLst/>
              <a:cxnLst/>
              <a:rect l="l" t="t" r="r" b="b"/>
              <a:pathLst>
                <a:path w="7539355" h="11308715">
                  <a:moveTo>
                    <a:pt x="3692128" y="0"/>
                  </a:moveTo>
                  <a:lnTo>
                    <a:pt x="30253" y="0"/>
                  </a:lnTo>
                  <a:lnTo>
                    <a:pt x="0" y="4518"/>
                  </a:lnTo>
                  <a:lnTo>
                    <a:pt x="0" y="11308556"/>
                  </a:lnTo>
                  <a:lnTo>
                    <a:pt x="4172850" y="11308556"/>
                  </a:lnTo>
                  <a:lnTo>
                    <a:pt x="4291790" y="11225609"/>
                  </a:lnTo>
                  <a:lnTo>
                    <a:pt x="4416276" y="11136468"/>
                  </a:lnTo>
                  <a:lnTo>
                    <a:pt x="4498685" y="11076076"/>
                  </a:lnTo>
                  <a:lnTo>
                    <a:pt x="4580594" y="11014900"/>
                  </a:lnTo>
                  <a:lnTo>
                    <a:pt x="4661971" y="10952929"/>
                  </a:lnTo>
                  <a:lnTo>
                    <a:pt x="4742787" y="10890151"/>
                  </a:lnTo>
                  <a:lnTo>
                    <a:pt x="4823012" y="10826555"/>
                  </a:lnTo>
                  <a:lnTo>
                    <a:pt x="4902614" y="10762130"/>
                  </a:lnTo>
                  <a:lnTo>
                    <a:pt x="4981564" y="10696866"/>
                  </a:lnTo>
                  <a:lnTo>
                    <a:pt x="5059832" y="10630750"/>
                  </a:lnTo>
                  <a:lnTo>
                    <a:pt x="5137387" y="10563773"/>
                  </a:lnTo>
                  <a:lnTo>
                    <a:pt x="5175888" y="10529957"/>
                  </a:lnTo>
                  <a:lnTo>
                    <a:pt x="5214199" y="10495921"/>
                  </a:lnTo>
                  <a:lnTo>
                    <a:pt x="5252317" y="10461665"/>
                  </a:lnTo>
                  <a:lnTo>
                    <a:pt x="5290238" y="10427186"/>
                  </a:lnTo>
                  <a:lnTo>
                    <a:pt x="5327958" y="10392483"/>
                  </a:lnTo>
                  <a:lnTo>
                    <a:pt x="5365473" y="10357554"/>
                  </a:lnTo>
                  <a:lnTo>
                    <a:pt x="5402780" y="10322399"/>
                  </a:lnTo>
                  <a:lnTo>
                    <a:pt x="5439874" y="10287016"/>
                  </a:lnTo>
                  <a:lnTo>
                    <a:pt x="5476753" y="10251404"/>
                  </a:lnTo>
                  <a:lnTo>
                    <a:pt x="5513411" y="10215560"/>
                  </a:lnTo>
                  <a:lnTo>
                    <a:pt x="5549846" y="10179485"/>
                  </a:lnTo>
                  <a:lnTo>
                    <a:pt x="5586054" y="10143175"/>
                  </a:lnTo>
                  <a:lnTo>
                    <a:pt x="5622030" y="10106631"/>
                  </a:lnTo>
                  <a:lnTo>
                    <a:pt x="5657772" y="10069850"/>
                  </a:lnTo>
                  <a:lnTo>
                    <a:pt x="5693274" y="10032831"/>
                  </a:lnTo>
                  <a:lnTo>
                    <a:pt x="5728534" y="9995573"/>
                  </a:lnTo>
                  <a:lnTo>
                    <a:pt x="5763548" y="9958075"/>
                  </a:lnTo>
                  <a:lnTo>
                    <a:pt x="5798312" y="9920334"/>
                  </a:lnTo>
                  <a:lnTo>
                    <a:pt x="5832822" y="9882350"/>
                  </a:lnTo>
                  <a:lnTo>
                    <a:pt x="5867074" y="9844121"/>
                  </a:lnTo>
                  <a:lnTo>
                    <a:pt x="5901064" y="9805646"/>
                  </a:lnTo>
                  <a:lnTo>
                    <a:pt x="5934790" y="9766924"/>
                  </a:lnTo>
                  <a:lnTo>
                    <a:pt x="5968246" y="9727952"/>
                  </a:lnTo>
                  <a:lnTo>
                    <a:pt x="6001430" y="9688731"/>
                  </a:lnTo>
                  <a:lnTo>
                    <a:pt x="6034337" y="9649257"/>
                  </a:lnTo>
                  <a:lnTo>
                    <a:pt x="6066963" y="9609530"/>
                  </a:lnTo>
                  <a:lnTo>
                    <a:pt x="6099306" y="9569549"/>
                  </a:lnTo>
                  <a:lnTo>
                    <a:pt x="6131360" y="9529312"/>
                  </a:lnTo>
                  <a:lnTo>
                    <a:pt x="6163123" y="9488817"/>
                  </a:lnTo>
                  <a:lnTo>
                    <a:pt x="6194590" y="9448064"/>
                  </a:lnTo>
                  <a:lnTo>
                    <a:pt x="6222608" y="9410700"/>
                  </a:lnTo>
                  <a:lnTo>
                    <a:pt x="6250312" y="9373210"/>
                  </a:lnTo>
                  <a:lnTo>
                    <a:pt x="6277702" y="9335594"/>
                  </a:lnTo>
                  <a:lnTo>
                    <a:pt x="6304778" y="9297847"/>
                  </a:lnTo>
                  <a:lnTo>
                    <a:pt x="6331542" y="9259969"/>
                  </a:lnTo>
                  <a:lnTo>
                    <a:pt x="6357993" y="9221957"/>
                  </a:lnTo>
                  <a:lnTo>
                    <a:pt x="6384132" y="9183810"/>
                  </a:lnTo>
                  <a:lnTo>
                    <a:pt x="6409960" y="9145523"/>
                  </a:lnTo>
                  <a:lnTo>
                    <a:pt x="6435478" y="9107097"/>
                  </a:lnTo>
                  <a:lnTo>
                    <a:pt x="6460686" y="9068528"/>
                  </a:lnTo>
                  <a:lnTo>
                    <a:pt x="6485585" y="9029815"/>
                  </a:lnTo>
                  <a:lnTo>
                    <a:pt x="6510176" y="8990954"/>
                  </a:lnTo>
                  <a:lnTo>
                    <a:pt x="6534458" y="8951945"/>
                  </a:lnTo>
                  <a:lnTo>
                    <a:pt x="6558433" y="8912785"/>
                  </a:lnTo>
                  <a:lnTo>
                    <a:pt x="6582102" y="8873472"/>
                  </a:lnTo>
                  <a:lnTo>
                    <a:pt x="6605465" y="8834003"/>
                  </a:lnTo>
                  <a:lnTo>
                    <a:pt x="6628522" y="8794377"/>
                  </a:lnTo>
                  <a:lnTo>
                    <a:pt x="6651274" y="8754591"/>
                  </a:lnTo>
                  <a:lnTo>
                    <a:pt x="6673722" y="8714643"/>
                  </a:lnTo>
                  <a:lnTo>
                    <a:pt x="6695866" y="8674531"/>
                  </a:lnTo>
                  <a:lnTo>
                    <a:pt x="6717708" y="8634254"/>
                  </a:lnTo>
                  <a:lnTo>
                    <a:pt x="6739247" y="8593808"/>
                  </a:lnTo>
                  <a:lnTo>
                    <a:pt x="6760484" y="8553192"/>
                  </a:lnTo>
                  <a:lnTo>
                    <a:pt x="6781421" y="8512403"/>
                  </a:lnTo>
                  <a:lnTo>
                    <a:pt x="6802057" y="8471439"/>
                  </a:lnTo>
                  <a:lnTo>
                    <a:pt x="6822393" y="8430299"/>
                  </a:lnTo>
                  <a:lnTo>
                    <a:pt x="6842430" y="8388980"/>
                  </a:lnTo>
                  <a:lnTo>
                    <a:pt x="6862168" y="8347479"/>
                  </a:lnTo>
                  <a:lnTo>
                    <a:pt x="6881608" y="8305796"/>
                  </a:lnTo>
                  <a:lnTo>
                    <a:pt x="6900751" y="8263927"/>
                  </a:lnTo>
                  <a:lnTo>
                    <a:pt x="6919598" y="8221870"/>
                  </a:lnTo>
                  <a:lnTo>
                    <a:pt x="6938148" y="8179624"/>
                  </a:lnTo>
                  <a:lnTo>
                    <a:pt x="6956402" y="8137186"/>
                  </a:lnTo>
                  <a:lnTo>
                    <a:pt x="6974362" y="8094554"/>
                  </a:lnTo>
                  <a:lnTo>
                    <a:pt x="6992028" y="8051726"/>
                  </a:lnTo>
                  <a:lnTo>
                    <a:pt x="7009399" y="8008699"/>
                  </a:lnTo>
                  <a:lnTo>
                    <a:pt x="7026478" y="7965472"/>
                  </a:lnTo>
                  <a:lnTo>
                    <a:pt x="7043265" y="7922043"/>
                  </a:lnTo>
                  <a:lnTo>
                    <a:pt x="7059760" y="7878409"/>
                  </a:lnTo>
                  <a:lnTo>
                    <a:pt x="7075963" y="7834568"/>
                  </a:lnTo>
                  <a:lnTo>
                    <a:pt x="7091876" y="7790518"/>
                  </a:lnTo>
                  <a:lnTo>
                    <a:pt x="7107499" y="7746256"/>
                  </a:lnTo>
                  <a:lnTo>
                    <a:pt x="7122833" y="7701782"/>
                  </a:lnTo>
                  <a:lnTo>
                    <a:pt x="7137879" y="7657092"/>
                  </a:lnTo>
                  <a:lnTo>
                    <a:pt x="7152636" y="7612184"/>
                  </a:lnTo>
                  <a:lnTo>
                    <a:pt x="7167106" y="7567057"/>
                  </a:lnTo>
                  <a:lnTo>
                    <a:pt x="7181289" y="7521708"/>
                  </a:lnTo>
                  <a:lnTo>
                    <a:pt x="7195186" y="7476134"/>
                  </a:lnTo>
                  <a:lnTo>
                    <a:pt x="7208797" y="7430335"/>
                  </a:lnTo>
                  <a:lnTo>
                    <a:pt x="7222124" y="7384307"/>
                  </a:lnTo>
                  <a:lnTo>
                    <a:pt x="7235166" y="7338049"/>
                  </a:lnTo>
                  <a:lnTo>
                    <a:pt x="7247924" y="7291558"/>
                  </a:lnTo>
                  <a:lnTo>
                    <a:pt x="7260400" y="7244832"/>
                  </a:lnTo>
                  <a:lnTo>
                    <a:pt x="7272593" y="7197870"/>
                  </a:lnTo>
                  <a:lnTo>
                    <a:pt x="7284504" y="7150668"/>
                  </a:lnTo>
                  <a:lnTo>
                    <a:pt x="7296134" y="7103225"/>
                  </a:lnTo>
                  <a:lnTo>
                    <a:pt x="7307483" y="7055539"/>
                  </a:lnTo>
                  <a:lnTo>
                    <a:pt x="7318553" y="7007607"/>
                  </a:lnTo>
                  <a:lnTo>
                    <a:pt x="7329343" y="6959428"/>
                  </a:lnTo>
                  <a:lnTo>
                    <a:pt x="7339854" y="6910998"/>
                  </a:lnTo>
                  <a:lnTo>
                    <a:pt x="7350088" y="6862317"/>
                  </a:lnTo>
                  <a:lnTo>
                    <a:pt x="7360044" y="6813382"/>
                  </a:lnTo>
                  <a:lnTo>
                    <a:pt x="7369723" y="6764190"/>
                  </a:lnTo>
                  <a:lnTo>
                    <a:pt x="7379126" y="6714741"/>
                  </a:lnTo>
                  <a:lnTo>
                    <a:pt x="7388253" y="6665030"/>
                  </a:lnTo>
                  <a:lnTo>
                    <a:pt x="7397105" y="6615057"/>
                  </a:lnTo>
                  <a:lnTo>
                    <a:pt x="7405683" y="6564819"/>
                  </a:lnTo>
                  <a:lnTo>
                    <a:pt x="7413987" y="6514314"/>
                  </a:lnTo>
                  <a:lnTo>
                    <a:pt x="7422018" y="6463540"/>
                  </a:lnTo>
                  <a:lnTo>
                    <a:pt x="7429777" y="6412495"/>
                  </a:lnTo>
                  <a:lnTo>
                    <a:pt x="7437264" y="6361176"/>
                  </a:lnTo>
                  <a:lnTo>
                    <a:pt x="7444479" y="6309582"/>
                  </a:lnTo>
                  <a:lnTo>
                    <a:pt x="7451424" y="6257710"/>
                  </a:lnTo>
                  <a:lnTo>
                    <a:pt x="7458099" y="6205558"/>
                  </a:lnTo>
                  <a:lnTo>
                    <a:pt x="7464505" y="6153124"/>
                  </a:lnTo>
                  <a:lnTo>
                    <a:pt x="7470641" y="6100406"/>
                  </a:lnTo>
                  <a:lnTo>
                    <a:pt x="7476510" y="6047402"/>
                  </a:lnTo>
                  <a:lnTo>
                    <a:pt x="7482111" y="5994109"/>
                  </a:lnTo>
                  <a:lnTo>
                    <a:pt x="7487445" y="5940526"/>
                  </a:lnTo>
                  <a:lnTo>
                    <a:pt x="7492513" y="5886650"/>
                  </a:lnTo>
                  <a:lnTo>
                    <a:pt x="7497316" y="5832479"/>
                  </a:lnTo>
                  <a:lnTo>
                    <a:pt x="7501853" y="5778011"/>
                  </a:lnTo>
                  <a:lnTo>
                    <a:pt x="7506126" y="5723244"/>
                  </a:lnTo>
                  <a:lnTo>
                    <a:pt x="7510135" y="5668175"/>
                  </a:lnTo>
                  <a:lnTo>
                    <a:pt x="7513881" y="5612803"/>
                  </a:lnTo>
                  <a:lnTo>
                    <a:pt x="7517365" y="5557126"/>
                  </a:lnTo>
                  <a:lnTo>
                    <a:pt x="7520586" y="5501140"/>
                  </a:lnTo>
                  <a:lnTo>
                    <a:pt x="7523546" y="5444845"/>
                  </a:lnTo>
                  <a:lnTo>
                    <a:pt x="7526246" y="5388238"/>
                  </a:lnTo>
                  <a:lnTo>
                    <a:pt x="7528685" y="5331316"/>
                  </a:lnTo>
                  <a:lnTo>
                    <a:pt x="7530865" y="5274079"/>
                  </a:lnTo>
                  <a:lnTo>
                    <a:pt x="7532787" y="5216522"/>
                  </a:lnTo>
                  <a:lnTo>
                    <a:pt x="7534450" y="5158645"/>
                  </a:lnTo>
                  <a:lnTo>
                    <a:pt x="7535855" y="5100446"/>
                  </a:lnTo>
                  <a:lnTo>
                    <a:pt x="7537004" y="5041921"/>
                  </a:lnTo>
                  <a:lnTo>
                    <a:pt x="7537896" y="4983069"/>
                  </a:lnTo>
                  <a:lnTo>
                    <a:pt x="7538533" y="4923888"/>
                  </a:lnTo>
                  <a:lnTo>
                    <a:pt x="7538914" y="4864376"/>
                  </a:lnTo>
                  <a:lnTo>
                    <a:pt x="7539041" y="4804530"/>
                  </a:lnTo>
                  <a:lnTo>
                    <a:pt x="7539041" y="1324897"/>
                  </a:lnTo>
                  <a:lnTo>
                    <a:pt x="7315512" y="1198986"/>
                  </a:lnTo>
                  <a:lnTo>
                    <a:pt x="7189214" y="1130403"/>
                  </a:lnTo>
                  <a:lnTo>
                    <a:pt x="7061644" y="1063566"/>
                  </a:lnTo>
                  <a:lnTo>
                    <a:pt x="6932825" y="998481"/>
                  </a:lnTo>
                  <a:lnTo>
                    <a:pt x="6802778" y="935153"/>
                  </a:lnTo>
                  <a:lnTo>
                    <a:pt x="6671526" y="873588"/>
                  </a:lnTo>
                  <a:lnTo>
                    <a:pt x="6539090" y="813790"/>
                  </a:lnTo>
                  <a:lnTo>
                    <a:pt x="6405493" y="755766"/>
                  </a:lnTo>
                  <a:lnTo>
                    <a:pt x="6270756" y="699520"/>
                  </a:lnTo>
                  <a:lnTo>
                    <a:pt x="6134902" y="645059"/>
                  </a:lnTo>
                  <a:lnTo>
                    <a:pt x="5997953" y="592389"/>
                  </a:lnTo>
                  <a:lnTo>
                    <a:pt x="5859931" y="541513"/>
                  </a:lnTo>
                  <a:lnTo>
                    <a:pt x="5720858" y="492438"/>
                  </a:lnTo>
                  <a:lnTo>
                    <a:pt x="5580755" y="445170"/>
                  </a:lnTo>
                  <a:lnTo>
                    <a:pt x="5439646" y="399714"/>
                  </a:lnTo>
                  <a:lnTo>
                    <a:pt x="5249972" y="341933"/>
                  </a:lnTo>
                  <a:lnTo>
                    <a:pt x="5058599" y="287397"/>
                  </a:lnTo>
                  <a:lnTo>
                    <a:pt x="4865579" y="236117"/>
                  </a:lnTo>
                  <a:lnTo>
                    <a:pt x="4670965" y="188107"/>
                  </a:lnTo>
                  <a:lnTo>
                    <a:pt x="4474810" y="143381"/>
                  </a:lnTo>
                  <a:lnTo>
                    <a:pt x="4277164" y="101950"/>
                  </a:lnTo>
                  <a:lnTo>
                    <a:pt x="4078082" y="63828"/>
                  </a:lnTo>
                  <a:lnTo>
                    <a:pt x="3877614" y="29028"/>
                  </a:lnTo>
                  <a:lnTo>
                    <a:pt x="3692128" y="0"/>
                  </a:lnTo>
                  <a:close/>
                </a:path>
              </a:pathLst>
            </a:custGeom>
            <a:solidFill>
              <a:srgbClr val="F4E5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853682" y="1264747"/>
            <a:ext cx="5320665" cy="9055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5750" spc="245">
                <a:solidFill>
                  <a:srgbClr val="1D315F"/>
                </a:solidFill>
              </a:rPr>
              <a:t>IMPACT</a:t>
            </a:r>
            <a:r>
              <a:rPr sz="5750" spc="170">
                <a:solidFill>
                  <a:srgbClr val="1D315F"/>
                </a:solidFill>
              </a:rPr>
              <a:t> </a:t>
            </a:r>
            <a:r>
              <a:rPr sz="5750" spc="470">
                <a:solidFill>
                  <a:srgbClr val="1D315F"/>
                </a:solidFill>
              </a:rPr>
              <a:t>FOCUS</a:t>
            </a:r>
            <a:endParaRPr sz="5750"/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545"/>
              </a:lnSpc>
            </a:pPr>
            <a:r>
              <a:rPr spc="80"/>
              <a:t>SAN</a:t>
            </a:r>
            <a:r>
              <a:rPr spc="105"/>
              <a:t> </a:t>
            </a:r>
            <a:r>
              <a:rPr spc="90"/>
              <a:t>DIEGO</a:t>
            </a:r>
            <a:r>
              <a:rPr spc="55"/>
              <a:t> </a:t>
            </a:r>
            <a:r>
              <a:rPr spc="50"/>
              <a:t>WAVE</a:t>
            </a:r>
            <a:r>
              <a:rPr spc="105"/>
              <a:t> </a:t>
            </a:r>
            <a:r>
              <a:rPr spc="60"/>
              <a:t>FC</a:t>
            </a:r>
            <a:r>
              <a:rPr spc="120"/>
              <a:t> </a:t>
            </a:r>
            <a:r>
              <a:rPr b="0" spc="85">
                <a:latin typeface="PT Sans"/>
                <a:cs typeface="PT Sans"/>
              </a:rPr>
              <a:t>BRAND</a:t>
            </a:r>
            <a:r>
              <a:rPr b="0" spc="105">
                <a:latin typeface="PT Sans"/>
                <a:cs typeface="PT Sans"/>
              </a:rPr>
              <a:t> </a:t>
            </a:r>
            <a:r>
              <a:rPr b="0" spc="114">
                <a:latin typeface="PT Sans"/>
                <a:cs typeface="PT Sans"/>
              </a:rPr>
              <a:t>BOOK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545"/>
              </a:lnSpc>
            </a:pPr>
            <a:fld id="{81D60167-4931-47E6-BA6A-407CBD079E47}" type="slidenum">
              <a:rPr spc="10" dirty="0"/>
              <a:t>10</a:t>
            </a:fld>
            <a:endParaRPr spc="10"/>
          </a:p>
        </p:txBody>
      </p:sp>
      <p:sp>
        <p:nvSpPr>
          <p:cNvPr id="6" name="object 6"/>
          <p:cNvSpPr txBox="1"/>
          <p:nvPr/>
        </p:nvSpPr>
        <p:spPr>
          <a:xfrm>
            <a:off x="824368" y="2845851"/>
            <a:ext cx="4311015" cy="2218556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26670">
              <a:spcBef>
                <a:spcPts val="100"/>
              </a:spcBef>
            </a:pPr>
            <a:r>
              <a:rPr lang="en-US" sz="2800" b="1" spc="175" dirty="0">
                <a:solidFill>
                  <a:srgbClr val="1D315F"/>
                </a:solidFill>
                <a:latin typeface="PT Sans"/>
              </a:rPr>
              <a:t>WELLBEING</a:t>
            </a:r>
            <a:endParaRPr lang="en-US">
              <a:solidFill>
                <a:srgbClr val="000000"/>
              </a:solidFill>
              <a:latin typeface="Calibri"/>
              <a:cs typeface="Calibri"/>
            </a:endParaRPr>
          </a:p>
          <a:p>
            <a:pPr marL="26670">
              <a:spcBef>
                <a:spcPts val="100"/>
              </a:spcBef>
            </a:pPr>
            <a:endParaRPr lang="en-US" sz="2800" b="1" spc="175" dirty="0">
              <a:solidFill>
                <a:srgbClr val="1D315F"/>
              </a:solidFill>
              <a:latin typeface="PT Sans"/>
              <a:cs typeface="Calibri"/>
            </a:endParaRPr>
          </a:p>
          <a:p>
            <a:pPr marL="26670">
              <a:spcBef>
                <a:spcPts val="100"/>
              </a:spcBef>
            </a:pPr>
            <a:r>
              <a:rPr lang="en-US" sz="2800" b="1" spc="175" dirty="0">
                <a:solidFill>
                  <a:srgbClr val="1D315F"/>
                </a:solidFill>
                <a:latin typeface="PT Sans"/>
                <a:cs typeface="Calibri"/>
              </a:rPr>
              <a:t>INCLUSION</a:t>
            </a:r>
          </a:p>
          <a:p>
            <a:pPr marL="26670">
              <a:spcBef>
                <a:spcPts val="100"/>
              </a:spcBef>
            </a:pPr>
            <a:endParaRPr lang="en-US" sz="2800" b="1" spc="175" dirty="0">
              <a:solidFill>
                <a:srgbClr val="1D315F"/>
              </a:solidFill>
              <a:latin typeface="PT Sans"/>
              <a:cs typeface="Calibri"/>
            </a:endParaRPr>
          </a:p>
          <a:p>
            <a:pPr marL="26670">
              <a:spcBef>
                <a:spcPts val="100"/>
              </a:spcBef>
            </a:pPr>
            <a:r>
              <a:rPr lang="en-US" sz="2800" b="1" spc="175" dirty="0">
                <a:solidFill>
                  <a:srgbClr val="1D315F"/>
                </a:solidFill>
                <a:latin typeface="PT Sans"/>
                <a:cs typeface="Calibri"/>
              </a:rPr>
              <a:t>EMPOWERMENT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1013142" y="4733228"/>
            <a:ext cx="3688079" cy="3778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>
                <a:solidFill>
                  <a:srgbClr val="FFFFFF"/>
                </a:solidFill>
                <a:latin typeface="PT Sans"/>
                <a:cs typeface="PT Sans"/>
              </a:rPr>
              <a:t>this</a:t>
            </a:r>
            <a:r>
              <a:rPr sz="2300" spc="-10">
                <a:solidFill>
                  <a:srgbClr val="FFFFFF"/>
                </a:solidFill>
                <a:latin typeface="PT Sans"/>
                <a:cs typeface="PT Sans"/>
              </a:rPr>
              <a:t> space </a:t>
            </a:r>
            <a:r>
              <a:rPr sz="2300">
                <a:solidFill>
                  <a:srgbClr val="FFFFFF"/>
                </a:solidFill>
                <a:latin typeface="PT Sans"/>
                <a:cs typeface="PT Sans"/>
              </a:rPr>
              <a:t>intended</a:t>
            </a:r>
            <a:r>
              <a:rPr sz="2300" spc="-10">
                <a:solidFill>
                  <a:srgbClr val="FFFFFF"/>
                </a:solidFill>
                <a:latin typeface="PT Sans"/>
                <a:cs typeface="PT Sans"/>
              </a:rPr>
              <a:t> for </a:t>
            </a:r>
            <a:r>
              <a:rPr sz="2300" spc="-5">
                <a:solidFill>
                  <a:srgbClr val="FFFFFF"/>
                </a:solidFill>
                <a:latin typeface="PT Sans"/>
                <a:cs typeface="PT Sans"/>
              </a:rPr>
              <a:t>photo</a:t>
            </a:r>
            <a:endParaRPr sz="2300">
              <a:latin typeface="PT Sans"/>
              <a:cs typeface="PT San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sp>
          <p:nvSpPr>
            <p:cNvPr id="3" name="object 3"/>
            <p:cNvSpPr/>
            <p:nvPr/>
          </p:nvSpPr>
          <p:spPr>
            <a:xfrm>
              <a:off x="691078" y="0"/>
              <a:ext cx="19413220" cy="11308715"/>
            </a:xfrm>
            <a:custGeom>
              <a:avLst/>
              <a:gdLst/>
              <a:ahLst/>
              <a:cxnLst/>
              <a:rect l="l" t="t" r="r" b="b"/>
              <a:pathLst>
                <a:path w="19413220" h="11308715">
                  <a:moveTo>
                    <a:pt x="19413021" y="0"/>
                  </a:moveTo>
                  <a:lnTo>
                    <a:pt x="0" y="0"/>
                  </a:lnTo>
                  <a:lnTo>
                    <a:pt x="0" y="11308556"/>
                  </a:lnTo>
                  <a:lnTo>
                    <a:pt x="19413021" y="11308556"/>
                  </a:lnTo>
                  <a:lnTo>
                    <a:pt x="19413021" y="0"/>
                  </a:lnTo>
                  <a:close/>
                </a:path>
              </a:pathLst>
            </a:custGeom>
            <a:solidFill>
              <a:srgbClr val="1D31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0"/>
              <a:ext cx="7539355" cy="11308715"/>
            </a:xfrm>
            <a:custGeom>
              <a:avLst/>
              <a:gdLst/>
              <a:ahLst/>
              <a:cxnLst/>
              <a:rect l="l" t="t" r="r" b="b"/>
              <a:pathLst>
                <a:path w="7539355" h="11308715">
                  <a:moveTo>
                    <a:pt x="3692128" y="0"/>
                  </a:moveTo>
                  <a:lnTo>
                    <a:pt x="30253" y="0"/>
                  </a:lnTo>
                  <a:lnTo>
                    <a:pt x="0" y="4518"/>
                  </a:lnTo>
                  <a:lnTo>
                    <a:pt x="0" y="11308556"/>
                  </a:lnTo>
                  <a:lnTo>
                    <a:pt x="4172850" y="11308556"/>
                  </a:lnTo>
                  <a:lnTo>
                    <a:pt x="4291790" y="11225609"/>
                  </a:lnTo>
                  <a:lnTo>
                    <a:pt x="4416276" y="11136468"/>
                  </a:lnTo>
                  <a:lnTo>
                    <a:pt x="4498685" y="11076076"/>
                  </a:lnTo>
                  <a:lnTo>
                    <a:pt x="4580594" y="11014900"/>
                  </a:lnTo>
                  <a:lnTo>
                    <a:pt x="4661971" y="10952929"/>
                  </a:lnTo>
                  <a:lnTo>
                    <a:pt x="4742787" y="10890151"/>
                  </a:lnTo>
                  <a:lnTo>
                    <a:pt x="4823012" y="10826555"/>
                  </a:lnTo>
                  <a:lnTo>
                    <a:pt x="4902614" y="10762130"/>
                  </a:lnTo>
                  <a:lnTo>
                    <a:pt x="4981564" y="10696866"/>
                  </a:lnTo>
                  <a:lnTo>
                    <a:pt x="5059832" y="10630750"/>
                  </a:lnTo>
                  <a:lnTo>
                    <a:pt x="5137387" y="10563773"/>
                  </a:lnTo>
                  <a:lnTo>
                    <a:pt x="5175888" y="10529957"/>
                  </a:lnTo>
                  <a:lnTo>
                    <a:pt x="5214199" y="10495921"/>
                  </a:lnTo>
                  <a:lnTo>
                    <a:pt x="5252317" y="10461665"/>
                  </a:lnTo>
                  <a:lnTo>
                    <a:pt x="5290238" y="10427186"/>
                  </a:lnTo>
                  <a:lnTo>
                    <a:pt x="5327958" y="10392483"/>
                  </a:lnTo>
                  <a:lnTo>
                    <a:pt x="5365473" y="10357554"/>
                  </a:lnTo>
                  <a:lnTo>
                    <a:pt x="5402780" y="10322399"/>
                  </a:lnTo>
                  <a:lnTo>
                    <a:pt x="5439874" y="10287016"/>
                  </a:lnTo>
                  <a:lnTo>
                    <a:pt x="5476753" y="10251404"/>
                  </a:lnTo>
                  <a:lnTo>
                    <a:pt x="5513411" y="10215560"/>
                  </a:lnTo>
                  <a:lnTo>
                    <a:pt x="5549846" y="10179485"/>
                  </a:lnTo>
                  <a:lnTo>
                    <a:pt x="5586054" y="10143175"/>
                  </a:lnTo>
                  <a:lnTo>
                    <a:pt x="5622030" y="10106631"/>
                  </a:lnTo>
                  <a:lnTo>
                    <a:pt x="5657772" y="10069850"/>
                  </a:lnTo>
                  <a:lnTo>
                    <a:pt x="5693274" y="10032831"/>
                  </a:lnTo>
                  <a:lnTo>
                    <a:pt x="5728534" y="9995573"/>
                  </a:lnTo>
                  <a:lnTo>
                    <a:pt x="5763548" y="9958075"/>
                  </a:lnTo>
                  <a:lnTo>
                    <a:pt x="5798312" y="9920334"/>
                  </a:lnTo>
                  <a:lnTo>
                    <a:pt x="5832822" y="9882350"/>
                  </a:lnTo>
                  <a:lnTo>
                    <a:pt x="5867074" y="9844121"/>
                  </a:lnTo>
                  <a:lnTo>
                    <a:pt x="5901064" y="9805646"/>
                  </a:lnTo>
                  <a:lnTo>
                    <a:pt x="5934790" y="9766924"/>
                  </a:lnTo>
                  <a:lnTo>
                    <a:pt x="5968246" y="9727952"/>
                  </a:lnTo>
                  <a:lnTo>
                    <a:pt x="6001430" y="9688731"/>
                  </a:lnTo>
                  <a:lnTo>
                    <a:pt x="6034337" y="9649257"/>
                  </a:lnTo>
                  <a:lnTo>
                    <a:pt x="6066963" y="9609530"/>
                  </a:lnTo>
                  <a:lnTo>
                    <a:pt x="6099306" y="9569549"/>
                  </a:lnTo>
                  <a:lnTo>
                    <a:pt x="6131360" y="9529312"/>
                  </a:lnTo>
                  <a:lnTo>
                    <a:pt x="6163123" y="9488817"/>
                  </a:lnTo>
                  <a:lnTo>
                    <a:pt x="6194590" y="9448064"/>
                  </a:lnTo>
                  <a:lnTo>
                    <a:pt x="6222608" y="9410700"/>
                  </a:lnTo>
                  <a:lnTo>
                    <a:pt x="6250312" y="9373210"/>
                  </a:lnTo>
                  <a:lnTo>
                    <a:pt x="6277702" y="9335594"/>
                  </a:lnTo>
                  <a:lnTo>
                    <a:pt x="6304778" y="9297847"/>
                  </a:lnTo>
                  <a:lnTo>
                    <a:pt x="6331542" y="9259969"/>
                  </a:lnTo>
                  <a:lnTo>
                    <a:pt x="6357993" y="9221957"/>
                  </a:lnTo>
                  <a:lnTo>
                    <a:pt x="6384132" y="9183810"/>
                  </a:lnTo>
                  <a:lnTo>
                    <a:pt x="6409960" y="9145523"/>
                  </a:lnTo>
                  <a:lnTo>
                    <a:pt x="6435478" y="9107097"/>
                  </a:lnTo>
                  <a:lnTo>
                    <a:pt x="6460686" y="9068528"/>
                  </a:lnTo>
                  <a:lnTo>
                    <a:pt x="6485585" y="9029815"/>
                  </a:lnTo>
                  <a:lnTo>
                    <a:pt x="6510176" y="8990954"/>
                  </a:lnTo>
                  <a:lnTo>
                    <a:pt x="6534458" y="8951945"/>
                  </a:lnTo>
                  <a:lnTo>
                    <a:pt x="6558433" y="8912785"/>
                  </a:lnTo>
                  <a:lnTo>
                    <a:pt x="6582102" y="8873472"/>
                  </a:lnTo>
                  <a:lnTo>
                    <a:pt x="6605465" y="8834003"/>
                  </a:lnTo>
                  <a:lnTo>
                    <a:pt x="6628522" y="8794377"/>
                  </a:lnTo>
                  <a:lnTo>
                    <a:pt x="6651274" y="8754591"/>
                  </a:lnTo>
                  <a:lnTo>
                    <a:pt x="6673722" y="8714643"/>
                  </a:lnTo>
                  <a:lnTo>
                    <a:pt x="6695866" y="8674531"/>
                  </a:lnTo>
                  <a:lnTo>
                    <a:pt x="6717708" y="8634254"/>
                  </a:lnTo>
                  <a:lnTo>
                    <a:pt x="6739247" y="8593808"/>
                  </a:lnTo>
                  <a:lnTo>
                    <a:pt x="6760484" y="8553192"/>
                  </a:lnTo>
                  <a:lnTo>
                    <a:pt x="6781421" y="8512403"/>
                  </a:lnTo>
                  <a:lnTo>
                    <a:pt x="6802057" y="8471439"/>
                  </a:lnTo>
                  <a:lnTo>
                    <a:pt x="6822393" y="8430299"/>
                  </a:lnTo>
                  <a:lnTo>
                    <a:pt x="6842430" y="8388980"/>
                  </a:lnTo>
                  <a:lnTo>
                    <a:pt x="6862168" y="8347479"/>
                  </a:lnTo>
                  <a:lnTo>
                    <a:pt x="6881608" y="8305796"/>
                  </a:lnTo>
                  <a:lnTo>
                    <a:pt x="6900751" y="8263927"/>
                  </a:lnTo>
                  <a:lnTo>
                    <a:pt x="6919598" y="8221870"/>
                  </a:lnTo>
                  <a:lnTo>
                    <a:pt x="6938148" y="8179624"/>
                  </a:lnTo>
                  <a:lnTo>
                    <a:pt x="6956402" y="8137186"/>
                  </a:lnTo>
                  <a:lnTo>
                    <a:pt x="6974362" y="8094554"/>
                  </a:lnTo>
                  <a:lnTo>
                    <a:pt x="6992028" y="8051726"/>
                  </a:lnTo>
                  <a:lnTo>
                    <a:pt x="7009399" y="8008699"/>
                  </a:lnTo>
                  <a:lnTo>
                    <a:pt x="7026478" y="7965472"/>
                  </a:lnTo>
                  <a:lnTo>
                    <a:pt x="7043265" y="7922043"/>
                  </a:lnTo>
                  <a:lnTo>
                    <a:pt x="7059760" y="7878409"/>
                  </a:lnTo>
                  <a:lnTo>
                    <a:pt x="7075963" y="7834568"/>
                  </a:lnTo>
                  <a:lnTo>
                    <a:pt x="7091876" y="7790518"/>
                  </a:lnTo>
                  <a:lnTo>
                    <a:pt x="7107499" y="7746256"/>
                  </a:lnTo>
                  <a:lnTo>
                    <a:pt x="7122833" y="7701782"/>
                  </a:lnTo>
                  <a:lnTo>
                    <a:pt x="7137879" y="7657092"/>
                  </a:lnTo>
                  <a:lnTo>
                    <a:pt x="7152636" y="7612184"/>
                  </a:lnTo>
                  <a:lnTo>
                    <a:pt x="7167106" y="7567057"/>
                  </a:lnTo>
                  <a:lnTo>
                    <a:pt x="7181289" y="7521708"/>
                  </a:lnTo>
                  <a:lnTo>
                    <a:pt x="7195186" y="7476134"/>
                  </a:lnTo>
                  <a:lnTo>
                    <a:pt x="7208797" y="7430335"/>
                  </a:lnTo>
                  <a:lnTo>
                    <a:pt x="7222124" y="7384307"/>
                  </a:lnTo>
                  <a:lnTo>
                    <a:pt x="7235166" y="7338049"/>
                  </a:lnTo>
                  <a:lnTo>
                    <a:pt x="7247924" y="7291558"/>
                  </a:lnTo>
                  <a:lnTo>
                    <a:pt x="7260400" y="7244832"/>
                  </a:lnTo>
                  <a:lnTo>
                    <a:pt x="7272593" y="7197870"/>
                  </a:lnTo>
                  <a:lnTo>
                    <a:pt x="7284504" y="7150668"/>
                  </a:lnTo>
                  <a:lnTo>
                    <a:pt x="7296134" y="7103225"/>
                  </a:lnTo>
                  <a:lnTo>
                    <a:pt x="7307483" y="7055539"/>
                  </a:lnTo>
                  <a:lnTo>
                    <a:pt x="7318553" y="7007607"/>
                  </a:lnTo>
                  <a:lnTo>
                    <a:pt x="7329343" y="6959428"/>
                  </a:lnTo>
                  <a:lnTo>
                    <a:pt x="7339854" y="6910998"/>
                  </a:lnTo>
                  <a:lnTo>
                    <a:pt x="7350088" y="6862317"/>
                  </a:lnTo>
                  <a:lnTo>
                    <a:pt x="7360044" y="6813382"/>
                  </a:lnTo>
                  <a:lnTo>
                    <a:pt x="7369723" y="6764190"/>
                  </a:lnTo>
                  <a:lnTo>
                    <a:pt x="7379126" y="6714741"/>
                  </a:lnTo>
                  <a:lnTo>
                    <a:pt x="7388253" y="6665030"/>
                  </a:lnTo>
                  <a:lnTo>
                    <a:pt x="7397105" y="6615057"/>
                  </a:lnTo>
                  <a:lnTo>
                    <a:pt x="7405683" y="6564819"/>
                  </a:lnTo>
                  <a:lnTo>
                    <a:pt x="7413987" y="6514314"/>
                  </a:lnTo>
                  <a:lnTo>
                    <a:pt x="7422018" y="6463540"/>
                  </a:lnTo>
                  <a:lnTo>
                    <a:pt x="7429777" y="6412495"/>
                  </a:lnTo>
                  <a:lnTo>
                    <a:pt x="7437264" y="6361176"/>
                  </a:lnTo>
                  <a:lnTo>
                    <a:pt x="7444479" y="6309582"/>
                  </a:lnTo>
                  <a:lnTo>
                    <a:pt x="7451424" y="6257710"/>
                  </a:lnTo>
                  <a:lnTo>
                    <a:pt x="7458099" y="6205558"/>
                  </a:lnTo>
                  <a:lnTo>
                    <a:pt x="7464505" y="6153124"/>
                  </a:lnTo>
                  <a:lnTo>
                    <a:pt x="7470641" y="6100406"/>
                  </a:lnTo>
                  <a:lnTo>
                    <a:pt x="7476510" y="6047402"/>
                  </a:lnTo>
                  <a:lnTo>
                    <a:pt x="7482111" y="5994109"/>
                  </a:lnTo>
                  <a:lnTo>
                    <a:pt x="7487445" y="5940526"/>
                  </a:lnTo>
                  <a:lnTo>
                    <a:pt x="7492513" y="5886650"/>
                  </a:lnTo>
                  <a:lnTo>
                    <a:pt x="7497316" y="5832479"/>
                  </a:lnTo>
                  <a:lnTo>
                    <a:pt x="7501853" y="5778011"/>
                  </a:lnTo>
                  <a:lnTo>
                    <a:pt x="7506126" y="5723244"/>
                  </a:lnTo>
                  <a:lnTo>
                    <a:pt x="7510135" y="5668175"/>
                  </a:lnTo>
                  <a:lnTo>
                    <a:pt x="7513881" y="5612803"/>
                  </a:lnTo>
                  <a:lnTo>
                    <a:pt x="7517365" y="5557126"/>
                  </a:lnTo>
                  <a:lnTo>
                    <a:pt x="7520586" y="5501140"/>
                  </a:lnTo>
                  <a:lnTo>
                    <a:pt x="7523546" y="5444845"/>
                  </a:lnTo>
                  <a:lnTo>
                    <a:pt x="7526246" y="5388238"/>
                  </a:lnTo>
                  <a:lnTo>
                    <a:pt x="7528685" y="5331316"/>
                  </a:lnTo>
                  <a:lnTo>
                    <a:pt x="7530865" y="5274079"/>
                  </a:lnTo>
                  <a:lnTo>
                    <a:pt x="7532787" y="5216522"/>
                  </a:lnTo>
                  <a:lnTo>
                    <a:pt x="7534450" y="5158645"/>
                  </a:lnTo>
                  <a:lnTo>
                    <a:pt x="7535855" y="5100446"/>
                  </a:lnTo>
                  <a:lnTo>
                    <a:pt x="7537004" y="5041921"/>
                  </a:lnTo>
                  <a:lnTo>
                    <a:pt x="7537896" y="4983069"/>
                  </a:lnTo>
                  <a:lnTo>
                    <a:pt x="7538533" y="4923888"/>
                  </a:lnTo>
                  <a:lnTo>
                    <a:pt x="7538914" y="4864376"/>
                  </a:lnTo>
                  <a:lnTo>
                    <a:pt x="7539041" y="4804530"/>
                  </a:lnTo>
                  <a:lnTo>
                    <a:pt x="7539041" y="1324897"/>
                  </a:lnTo>
                  <a:lnTo>
                    <a:pt x="7315512" y="1198986"/>
                  </a:lnTo>
                  <a:lnTo>
                    <a:pt x="7189214" y="1130403"/>
                  </a:lnTo>
                  <a:lnTo>
                    <a:pt x="7061644" y="1063566"/>
                  </a:lnTo>
                  <a:lnTo>
                    <a:pt x="6932825" y="998481"/>
                  </a:lnTo>
                  <a:lnTo>
                    <a:pt x="6802778" y="935153"/>
                  </a:lnTo>
                  <a:lnTo>
                    <a:pt x="6671526" y="873588"/>
                  </a:lnTo>
                  <a:lnTo>
                    <a:pt x="6539090" y="813790"/>
                  </a:lnTo>
                  <a:lnTo>
                    <a:pt x="6405493" y="755766"/>
                  </a:lnTo>
                  <a:lnTo>
                    <a:pt x="6270756" y="699520"/>
                  </a:lnTo>
                  <a:lnTo>
                    <a:pt x="6134902" y="645059"/>
                  </a:lnTo>
                  <a:lnTo>
                    <a:pt x="5997953" y="592389"/>
                  </a:lnTo>
                  <a:lnTo>
                    <a:pt x="5859931" y="541513"/>
                  </a:lnTo>
                  <a:lnTo>
                    <a:pt x="5720858" y="492438"/>
                  </a:lnTo>
                  <a:lnTo>
                    <a:pt x="5580755" y="445170"/>
                  </a:lnTo>
                  <a:lnTo>
                    <a:pt x="5439646" y="399714"/>
                  </a:lnTo>
                  <a:lnTo>
                    <a:pt x="5249972" y="341933"/>
                  </a:lnTo>
                  <a:lnTo>
                    <a:pt x="5058599" y="287397"/>
                  </a:lnTo>
                  <a:lnTo>
                    <a:pt x="4865579" y="236117"/>
                  </a:lnTo>
                  <a:lnTo>
                    <a:pt x="4670965" y="188107"/>
                  </a:lnTo>
                  <a:lnTo>
                    <a:pt x="4474810" y="143381"/>
                  </a:lnTo>
                  <a:lnTo>
                    <a:pt x="4277164" y="101950"/>
                  </a:lnTo>
                  <a:lnTo>
                    <a:pt x="4078082" y="63828"/>
                  </a:lnTo>
                  <a:lnTo>
                    <a:pt x="3877614" y="29028"/>
                  </a:lnTo>
                  <a:lnTo>
                    <a:pt x="3692128" y="0"/>
                  </a:lnTo>
                  <a:close/>
                </a:path>
              </a:pathLst>
            </a:custGeom>
            <a:solidFill>
              <a:srgbClr val="F4E5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10032132" y="4301304"/>
            <a:ext cx="7611109" cy="20358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704975" marR="5080" indent="-1692910">
              <a:lnSpc>
                <a:spcPct val="100000"/>
              </a:lnSpc>
              <a:spcBef>
                <a:spcPts val="95"/>
              </a:spcBef>
            </a:pPr>
            <a:r>
              <a:rPr sz="6600" b="1" spc="365">
                <a:solidFill>
                  <a:srgbClr val="FFFFFF"/>
                </a:solidFill>
                <a:latin typeface="PT Sans"/>
                <a:cs typeface="PT Sans"/>
              </a:rPr>
              <a:t>VOICE</a:t>
            </a:r>
            <a:r>
              <a:rPr sz="6600" b="1" spc="229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6600" b="1" spc="-5">
                <a:solidFill>
                  <a:srgbClr val="FFFFFF"/>
                </a:solidFill>
                <a:latin typeface="PT Sans"/>
                <a:cs typeface="PT Sans"/>
              </a:rPr>
              <a:t>&amp;</a:t>
            </a:r>
            <a:r>
              <a:rPr sz="6600" b="1" spc="145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6600" b="1" spc="390">
                <a:solidFill>
                  <a:srgbClr val="FFFFFF"/>
                </a:solidFill>
                <a:latin typeface="PT Sans"/>
                <a:cs typeface="PT Sans"/>
              </a:rPr>
              <a:t>CREATIVE </a:t>
            </a:r>
            <a:r>
              <a:rPr sz="6600" b="1" spc="-1655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6600" b="1" spc="360">
                <a:solidFill>
                  <a:srgbClr val="FFFFFF"/>
                </a:solidFill>
                <a:latin typeface="PT Sans"/>
                <a:cs typeface="PT Sans"/>
              </a:rPr>
              <a:t>STRATEGY</a:t>
            </a:r>
            <a:endParaRPr sz="6600">
              <a:latin typeface="PT Sans"/>
              <a:cs typeface="PT Sans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545"/>
              </a:lnSpc>
            </a:pPr>
            <a:r>
              <a:rPr spc="80"/>
              <a:t>SAN</a:t>
            </a:r>
            <a:r>
              <a:rPr spc="105"/>
              <a:t> </a:t>
            </a:r>
            <a:r>
              <a:rPr spc="90"/>
              <a:t>DIEGO</a:t>
            </a:r>
            <a:r>
              <a:rPr spc="55"/>
              <a:t> </a:t>
            </a:r>
            <a:r>
              <a:rPr spc="50"/>
              <a:t>WAVE</a:t>
            </a:r>
            <a:r>
              <a:rPr spc="105"/>
              <a:t> </a:t>
            </a:r>
            <a:r>
              <a:rPr spc="60"/>
              <a:t>FC</a:t>
            </a:r>
            <a:r>
              <a:rPr spc="120"/>
              <a:t> </a:t>
            </a:r>
            <a:r>
              <a:rPr b="0" spc="85">
                <a:latin typeface="PT Sans"/>
                <a:cs typeface="PT Sans"/>
              </a:rPr>
              <a:t>BRAND</a:t>
            </a:r>
            <a:r>
              <a:rPr b="0" spc="105">
                <a:latin typeface="PT Sans"/>
                <a:cs typeface="PT Sans"/>
              </a:rPr>
              <a:t> </a:t>
            </a:r>
            <a:r>
              <a:rPr b="0" spc="114">
                <a:latin typeface="PT Sans"/>
                <a:cs typeface="PT Sans"/>
              </a:rPr>
              <a:t>BOOK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545"/>
              </a:lnSpc>
            </a:pPr>
            <a:fld id="{81D60167-4931-47E6-BA6A-407CBD079E47}" type="slidenum">
              <a:rPr spc="10" dirty="0"/>
              <a:t>11</a:t>
            </a:fld>
            <a:endParaRPr spc="10"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305767" y="3505517"/>
            <a:ext cx="2875280" cy="30410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9750" spc="20">
                <a:solidFill>
                  <a:srgbClr val="1D315F"/>
                </a:solidFill>
              </a:rPr>
              <a:t>02</a:t>
            </a:r>
            <a:endParaRPr sz="19750"/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99DCF1F2-72C9-4E57-B986-EAADF15CB212}"/>
              </a:ext>
            </a:extLst>
          </p:cNvPr>
          <p:cNvSpPr txBox="1">
            <a:spLocks/>
          </p:cNvSpPr>
          <p:nvPr/>
        </p:nvSpPr>
        <p:spPr>
          <a:xfrm>
            <a:off x="774146" y="1629145"/>
            <a:ext cx="2875280" cy="3041015"/>
          </a:xfrm>
          <a:prstGeom prst="rect">
            <a:avLst/>
          </a:prstGeom>
        </p:spPr>
        <p:txBody>
          <a:bodyPr vert="horz" wrap="square" lIns="0" tIns="17145" rIns="0" bIns="0" rtlCol="0" anchor="t">
            <a:spAutoFit/>
          </a:bodyPr>
          <a:lstStyle>
            <a:lvl1pPr>
              <a:defRPr sz="6600" b="1" i="0">
                <a:solidFill>
                  <a:schemeClr val="bg1"/>
                </a:solidFill>
                <a:latin typeface="PT Sans"/>
                <a:ea typeface="+mj-ea"/>
                <a:cs typeface="PT Sans"/>
              </a:defRPr>
            </a:lvl1pPr>
          </a:lstStyle>
          <a:p>
            <a:pPr marL="12700">
              <a:spcBef>
                <a:spcPts val="135"/>
              </a:spcBef>
            </a:pPr>
            <a:endParaRPr lang="en-US" sz="19750" kern="0" spc="20" dirty="0">
              <a:solidFill>
                <a:srgbClr val="1D315F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sp>
          <p:nvSpPr>
            <p:cNvPr id="3" name="object 3"/>
            <p:cNvSpPr/>
            <p:nvPr/>
          </p:nvSpPr>
          <p:spPr>
            <a:xfrm>
              <a:off x="691078" y="0"/>
              <a:ext cx="19413220" cy="11308715"/>
            </a:xfrm>
            <a:custGeom>
              <a:avLst/>
              <a:gdLst/>
              <a:ahLst/>
              <a:cxnLst/>
              <a:rect l="l" t="t" r="r" b="b"/>
              <a:pathLst>
                <a:path w="19413220" h="11308715">
                  <a:moveTo>
                    <a:pt x="19413021" y="0"/>
                  </a:moveTo>
                  <a:lnTo>
                    <a:pt x="0" y="0"/>
                  </a:lnTo>
                  <a:lnTo>
                    <a:pt x="0" y="11308556"/>
                  </a:lnTo>
                  <a:lnTo>
                    <a:pt x="19413021" y="11308556"/>
                  </a:lnTo>
                  <a:lnTo>
                    <a:pt x="19413021" y="0"/>
                  </a:lnTo>
                  <a:close/>
                </a:path>
              </a:pathLst>
            </a:custGeom>
            <a:solidFill>
              <a:srgbClr val="1D31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0"/>
              <a:ext cx="7539355" cy="11308715"/>
            </a:xfrm>
            <a:custGeom>
              <a:avLst/>
              <a:gdLst/>
              <a:ahLst/>
              <a:cxnLst/>
              <a:rect l="l" t="t" r="r" b="b"/>
              <a:pathLst>
                <a:path w="7539355" h="11308715">
                  <a:moveTo>
                    <a:pt x="3692128" y="0"/>
                  </a:moveTo>
                  <a:lnTo>
                    <a:pt x="30253" y="0"/>
                  </a:lnTo>
                  <a:lnTo>
                    <a:pt x="0" y="4518"/>
                  </a:lnTo>
                  <a:lnTo>
                    <a:pt x="0" y="11308556"/>
                  </a:lnTo>
                  <a:lnTo>
                    <a:pt x="4172850" y="11308556"/>
                  </a:lnTo>
                  <a:lnTo>
                    <a:pt x="4291790" y="11225609"/>
                  </a:lnTo>
                  <a:lnTo>
                    <a:pt x="4416276" y="11136468"/>
                  </a:lnTo>
                  <a:lnTo>
                    <a:pt x="4498685" y="11076076"/>
                  </a:lnTo>
                  <a:lnTo>
                    <a:pt x="4580594" y="11014900"/>
                  </a:lnTo>
                  <a:lnTo>
                    <a:pt x="4661971" y="10952929"/>
                  </a:lnTo>
                  <a:lnTo>
                    <a:pt x="4742787" y="10890151"/>
                  </a:lnTo>
                  <a:lnTo>
                    <a:pt x="4823012" y="10826555"/>
                  </a:lnTo>
                  <a:lnTo>
                    <a:pt x="4902614" y="10762130"/>
                  </a:lnTo>
                  <a:lnTo>
                    <a:pt x="4981564" y="10696866"/>
                  </a:lnTo>
                  <a:lnTo>
                    <a:pt x="5059832" y="10630750"/>
                  </a:lnTo>
                  <a:lnTo>
                    <a:pt x="5137387" y="10563773"/>
                  </a:lnTo>
                  <a:lnTo>
                    <a:pt x="5175888" y="10529957"/>
                  </a:lnTo>
                  <a:lnTo>
                    <a:pt x="5214199" y="10495921"/>
                  </a:lnTo>
                  <a:lnTo>
                    <a:pt x="5252317" y="10461665"/>
                  </a:lnTo>
                  <a:lnTo>
                    <a:pt x="5290238" y="10427186"/>
                  </a:lnTo>
                  <a:lnTo>
                    <a:pt x="5327958" y="10392483"/>
                  </a:lnTo>
                  <a:lnTo>
                    <a:pt x="5365473" y="10357554"/>
                  </a:lnTo>
                  <a:lnTo>
                    <a:pt x="5402780" y="10322399"/>
                  </a:lnTo>
                  <a:lnTo>
                    <a:pt x="5439874" y="10287016"/>
                  </a:lnTo>
                  <a:lnTo>
                    <a:pt x="5476753" y="10251404"/>
                  </a:lnTo>
                  <a:lnTo>
                    <a:pt x="5513411" y="10215560"/>
                  </a:lnTo>
                  <a:lnTo>
                    <a:pt x="5549846" y="10179485"/>
                  </a:lnTo>
                  <a:lnTo>
                    <a:pt x="5586054" y="10143175"/>
                  </a:lnTo>
                  <a:lnTo>
                    <a:pt x="5622030" y="10106631"/>
                  </a:lnTo>
                  <a:lnTo>
                    <a:pt x="5657772" y="10069850"/>
                  </a:lnTo>
                  <a:lnTo>
                    <a:pt x="5693274" y="10032831"/>
                  </a:lnTo>
                  <a:lnTo>
                    <a:pt x="5728534" y="9995573"/>
                  </a:lnTo>
                  <a:lnTo>
                    <a:pt x="5763548" y="9958075"/>
                  </a:lnTo>
                  <a:lnTo>
                    <a:pt x="5798312" y="9920334"/>
                  </a:lnTo>
                  <a:lnTo>
                    <a:pt x="5832822" y="9882350"/>
                  </a:lnTo>
                  <a:lnTo>
                    <a:pt x="5867074" y="9844121"/>
                  </a:lnTo>
                  <a:lnTo>
                    <a:pt x="5901064" y="9805646"/>
                  </a:lnTo>
                  <a:lnTo>
                    <a:pt x="5934790" y="9766924"/>
                  </a:lnTo>
                  <a:lnTo>
                    <a:pt x="5968246" y="9727952"/>
                  </a:lnTo>
                  <a:lnTo>
                    <a:pt x="6001430" y="9688731"/>
                  </a:lnTo>
                  <a:lnTo>
                    <a:pt x="6034337" y="9649257"/>
                  </a:lnTo>
                  <a:lnTo>
                    <a:pt x="6066963" y="9609530"/>
                  </a:lnTo>
                  <a:lnTo>
                    <a:pt x="6099306" y="9569549"/>
                  </a:lnTo>
                  <a:lnTo>
                    <a:pt x="6131360" y="9529312"/>
                  </a:lnTo>
                  <a:lnTo>
                    <a:pt x="6163123" y="9488817"/>
                  </a:lnTo>
                  <a:lnTo>
                    <a:pt x="6194590" y="9448064"/>
                  </a:lnTo>
                  <a:lnTo>
                    <a:pt x="6222608" y="9410700"/>
                  </a:lnTo>
                  <a:lnTo>
                    <a:pt x="6250312" y="9373210"/>
                  </a:lnTo>
                  <a:lnTo>
                    <a:pt x="6277702" y="9335594"/>
                  </a:lnTo>
                  <a:lnTo>
                    <a:pt x="6304778" y="9297847"/>
                  </a:lnTo>
                  <a:lnTo>
                    <a:pt x="6331542" y="9259969"/>
                  </a:lnTo>
                  <a:lnTo>
                    <a:pt x="6357993" y="9221957"/>
                  </a:lnTo>
                  <a:lnTo>
                    <a:pt x="6384132" y="9183810"/>
                  </a:lnTo>
                  <a:lnTo>
                    <a:pt x="6409960" y="9145523"/>
                  </a:lnTo>
                  <a:lnTo>
                    <a:pt x="6435478" y="9107097"/>
                  </a:lnTo>
                  <a:lnTo>
                    <a:pt x="6460686" y="9068528"/>
                  </a:lnTo>
                  <a:lnTo>
                    <a:pt x="6485585" y="9029815"/>
                  </a:lnTo>
                  <a:lnTo>
                    <a:pt x="6510176" y="8990954"/>
                  </a:lnTo>
                  <a:lnTo>
                    <a:pt x="6534458" y="8951945"/>
                  </a:lnTo>
                  <a:lnTo>
                    <a:pt x="6558433" y="8912785"/>
                  </a:lnTo>
                  <a:lnTo>
                    <a:pt x="6582102" y="8873472"/>
                  </a:lnTo>
                  <a:lnTo>
                    <a:pt x="6605465" y="8834003"/>
                  </a:lnTo>
                  <a:lnTo>
                    <a:pt x="6628522" y="8794377"/>
                  </a:lnTo>
                  <a:lnTo>
                    <a:pt x="6651274" y="8754591"/>
                  </a:lnTo>
                  <a:lnTo>
                    <a:pt x="6673722" y="8714643"/>
                  </a:lnTo>
                  <a:lnTo>
                    <a:pt x="6695866" y="8674531"/>
                  </a:lnTo>
                  <a:lnTo>
                    <a:pt x="6717708" y="8634254"/>
                  </a:lnTo>
                  <a:lnTo>
                    <a:pt x="6739247" y="8593808"/>
                  </a:lnTo>
                  <a:lnTo>
                    <a:pt x="6760484" y="8553192"/>
                  </a:lnTo>
                  <a:lnTo>
                    <a:pt x="6781421" y="8512403"/>
                  </a:lnTo>
                  <a:lnTo>
                    <a:pt x="6802057" y="8471439"/>
                  </a:lnTo>
                  <a:lnTo>
                    <a:pt x="6822393" y="8430299"/>
                  </a:lnTo>
                  <a:lnTo>
                    <a:pt x="6842430" y="8388980"/>
                  </a:lnTo>
                  <a:lnTo>
                    <a:pt x="6862168" y="8347479"/>
                  </a:lnTo>
                  <a:lnTo>
                    <a:pt x="6881608" y="8305796"/>
                  </a:lnTo>
                  <a:lnTo>
                    <a:pt x="6900751" y="8263927"/>
                  </a:lnTo>
                  <a:lnTo>
                    <a:pt x="6919598" y="8221870"/>
                  </a:lnTo>
                  <a:lnTo>
                    <a:pt x="6938148" y="8179624"/>
                  </a:lnTo>
                  <a:lnTo>
                    <a:pt x="6956402" y="8137186"/>
                  </a:lnTo>
                  <a:lnTo>
                    <a:pt x="6974362" y="8094554"/>
                  </a:lnTo>
                  <a:lnTo>
                    <a:pt x="6992028" y="8051726"/>
                  </a:lnTo>
                  <a:lnTo>
                    <a:pt x="7009399" y="8008699"/>
                  </a:lnTo>
                  <a:lnTo>
                    <a:pt x="7026478" y="7965472"/>
                  </a:lnTo>
                  <a:lnTo>
                    <a:pt x="7043265" y="7922043"/>
                  </a:lnTo>
                  <a:lnTo>
                    <a:pt x="7059760" y="7878409"/>
                  </a:lnTo>
                  <a:lnTo>
                    <a:pt x="7075963" y="7834568"/>
                  </a:lnTo>
                  <a:lnTo>
                    <a:pt x="7091876" y="7790518"/>
                  </a:lnTo>
                  <a:lnTo>
                    <a:pt x="7107499" y="7746256"/>
                  </a:lnTo>
                  <a:lnTo>
                    <a:pt x="7122833" y="7701782"/>
                  </a:lnTo>
                  <a:lnTo>
                    <a:pt x="7137879" y="7657092"/>
                  </a:lnTo>
                  <a:lnTo>
                    <a:pt x="7152636" y="7612184"/>
                  </a:lnTo>
                  <a:lnTo>
                    <a:pt x="7167106" y="7567057"/>
                  </a:lnTo>
                  <a:lnTo>
                    <a:pt x="7181289" y="7521708"/>
                  </a:lnTo>
                  <a:lnTo>
                    <a:pt x="7195186" y="7476134"/>
                  </a:lnTo>
                  <a:lnTo>
                    <a:pt x="7208797" y="7430335"/>
                  </a:lnTo>
                  <a:lnTo>
                    <a:pt x="7222124" y="7384307"/>
                  </a:lnTo>
                  <a:lnTo>
                    <a:pt x="7235166" y="7338049"/>
                  </a:lnTo>
                  <a:lnTo>
                    <a:pt x="7247924" y="7291558"/>
                  </a:lnTo>
                  <a:lnTo>
                    <a:pt x="7260400" y="7244832"/>
                  </a:lnTo>
                  <a:lnTo>
                    <a:pt x="7272593" y="7197870"/>
                  </a:lnTo>
                  <a:lnTo>
                    <a:pt x="7284504" y="7150668"/>
                  </a:lnTo>
                  <a:lnTo>
                    <a:pt x="7296134" y="7103225"/>
                  </a:lnTo>
                  <a:lnTo>
                    <a:pt x="7307483" y="7055539"/>
                  </a:lnTo>
                  <a:lnTo>
                    <a:pt x="7318553" y="7007607"/>
                  </a:lnTo>
                  <a:lnTo>
                    <a:pt x="7329343" y="6959428"/>
                  </a:lnTo>
                  <a:lnTo>
                    <a:pt x="7339854" y="6910998"/>
                  </a:lnTo>
                  <a:lnTo>
                    <a:pt x="7350088" y="6862317"/>
                  </a:lnTo>
                  <a:lnTo>
                    <a:pt x="7360044" y="6813382"/>
                  </a:lnTo>
                  <a:lnTo>
                    <a:pt x="7369723" y="6764190"/>
                  </a:lnTo>
                  <a:lnTo>
                    <a:pt x="7379126" y="6714741"/>
                  </a:lnTo>
                  <a:lnTo>
                    <a:pt x="7388253" y="6665030"/>
                  </a:lnTo>
                  <a:lnTo>
                    <a:pt x="7397105" y="6615057"/>
                  </a:lnTo>
                  <a:lnTo>
                    <a:pt x="7405683" y="6564819"/>
                  </a:lnTo>
                  <a:lnTo>
                    <a:pt x="7413987" y="6514314"/>
                  </a:lnTo>
                  <a:lnTo>
                    <a:pt x="7422018" y="6463540"/>
                  </a:lnTo>
                  <a:lnTo>
                    <a:pt x="7429777" y="6412495"/>
                  </a:lnTo>
                  <a:lnTo>
                    <a:pt x="7437264" y="6361176"/>
                  </a:lnTo>
                  <a:lnTo>
                    <a:pt x="7444479" y="6309582"/>
                  </a:lnTo>
                  <a:lnTo>
                    <a:pt x="7451424" y="6257710"/>
                  </a:lnTo>
                  <a:lnTo>
                    <a:pt x="7458099" y="6205558"/>
                  </a:lnTo>
                  <a:lnTo>
                    <a:pt x="7464505" y="6153124"/>
                  </a:lnTo>
                  <a:lnTo>
                    <a:pt x="7470641" y="6100406"/>
                  </a:lnTo>
                  <a:lnTo>
                    <a:pt x="7476510" y="6047402"/>
                  </a:lnTo>
                  <a:lnTo>
                    <a:pt x="7482111" y="5994109"/>
                  </a:lnTo>
                  <a:lnTo>
                    <a:pt x="7487445" y="5940526"/>
                  </a:lnTo>
                  <a:lnTo>
                    <a:pt x="7492513" y="5886650"/>
                  </a:lnTo>
                  <a:lnTo>
                    <a:pt x="7497316" y="5832479"/>
                  </a:lnTo>
                  <a:lnTo>
                    <a:pt x="7501853" y="5778011"/>
                  </a:lnTo>
                  <a:lnTo>
                    <a:pt x="7506126" y="5723244"/>
                  </a:lnTo>
                  <a:lnTo>
                    <a:pt x="7510135" y="5668175"/>
                  </a:lnTo>
                  <a:lnTo>
                    <a:pt x="7513881" y="5612803"/>
                  </a:lnTo>
                  <a:lnTo>
                    <a:pt x="7517365" y="5557126"/>
                  </a:lnTo>
                  <a:lnTo>
                    <a:pt x="7520586" y="5501140"/>
                  </a:lnTo>
                  <a:lnTo>
                    <a:pt x="7523546" y="5444845"/>
                  </a:lnTo>
                  <a:lnTo>
                    <a:pt x="7526246" y="5388238"/>
                  </a:lnTo>
                  <a:lnTo>
                    <a:pt x="7528685" y="5331316"/>
                  </a:lnTo>
                  <a:lnTo>
                    <a:pt x="7530865" y="5274079"/>
                  </a:lnTo>
                  <a:lnTo>
                    <a:pt x="7532787" y="5216522"/>
                  </a:lnTo>
                  <a:lnTo>
                    <a:pt x="7534450" y="5158645"/>
                  </a:lnTo>
                  <a:lnTo>
                    <a:pt x="7535855" y="5100446"/>
                  </a:lnTo>
                  <a:lnTo>
                    <a:pt x="7537004" y="5041921"/>
                  </a:lnTo>
                  <a:lnTo>
                    <a:pt x="7537896" y="4983069"/>
                  </a:lnTo>
                  <a:lnTo>
                    <a:pt x="7538533" y="4923888"/>
                  </a:lnTo>
                  <a:lnTo>
                    <a:pt x="7538914" y="4864376"/>
                  </a:lnTo>
                  <a:lnTo>
                    <a:pt x="7539041" y="4804530"/>
                  </a:lnTo>
                  <a:lnTo>
                    <a:pt x="7539041" y="1324897"/>
                  </a:lnTo>
                  <a:lnTo>
                    <a:pt x="7315512" y="1198986"/>
                  </a:lnTo>
                  <a:lnTo>
                    <a:pt x="7189214" y="1130403"/>
                  </a:lnTo>
                  <a:lnTo>
                    <a:pt x="7061644" y="1063566"/>
                  </a:lnTo>
                  <a:lnTo>
                    <a:pt x="6932825" y="998481"/>
                  </a:lnTo>
                  <a:lnTo>
                    <a:pt x="6802778" y="935153"/>
                  </a:lnTo>
                  <a:lnTo>
                    <a:pt x="6671526" y="873588"/>
                  </a:lnTo>
                  <a:lnTo>
                    <a:pt x="6539090" y="813790"/>
                  </a:lnTo>
                  <a:lnTo>
                    <a:pt x="6405493" y="755766"/>
                  </a:lnTo>
                  <a:lnTo>
                    <a:pt x="6270756" y="699520"/>
                  </a:lnTo>
                  <a:lnTo>
                    <a:pt x="6134902" y="645059"/>
                  </a:lnTo>
                  <a:lnTo>
                    <a:pt x="5997953" y="592389"/>
                  </a:lnTo>
                  <a:lnTo>
                    <a:pt x="5859931" y="541513"/>
                  </a:lnTo>
                  <a:lnTo>
                    <a:pt x="5720858" y="492438"/>
                  </a:lnTo>
                  <a:lnTo>
                    <a:pt x="5580755" y="445170"/>
                  </a:lnTo>
                  <a:lnTo>
                    <a:pt x="5439646" y="399714"/>
                  </a:lnTo>
                  <a:lnTo>
                    <a:pt x="5249972" y="341933"/>
                  </a:lnTo>
                  <a:lnTo>
                    <a:pt x="5058599" y="287397"/>
                  </a:lnTo>
                  <a:lnTo>
                    <a:pt x="4865579" y="236117"/>
                  </a:lnTo>
                  <a:lnTo>
                    <a:pt x="4670965" y="188107"/>
                  </a:lnTo>
                  <a:lnTo>
                    <a:pt x="4474810" y="143381"/>
                  </a:lnTo>
                  <a:lnTo>
                    <a:pt x="4277164" y="101950"/>
                  </a:lnTo>
                  <a:lnTo>
                    <a:pt x="4078082" y="63828"/>
                  </a:lnTo>
                  <a:lnTo>
                    <a:pt x="3877614" y="29028"/>
                  </a:lnTo>
                  <a:lnTo>
                    <a:pt x="3692128" y="0"/>
                  </a:lnTo>
                  <a:close/>
                </a:path>
              </a:pathLst>
            </a:custGeom>
            <a:solidFill>
              <a:srgbClr val="F4E5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853682" y="1264747"/>
            <a:ext cx="4284345" cy="9055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5750" b="1" spc="470">
                <a:solidFill>
                  <a:srgbClr val="1D315F"/>
                </a:solidFill>
                <a:latin typeface="PT Sans"/>
                <a:cs typeface="PT Sans"/>
              </a:rPr>
              <a:t>A</a:t>
            </a:r>
            <a:r>
              <a:rPr sz="5750" b="1" spc="280">
                <a:solidFill>
                  <a:srgbClr val="1D315F"/>
                </a:solidFill>
                <a:latin typeface="PT Sans"/>
                <a:cs typeface="PT Sans"/>
              </a:rPr>
              <a:t>R</a:t>
            </a:r>
            <a:r>
              <a:rPr sz="5750" b="1" spc="470">
                <a:solidFill>
                  <a:srgbClr val="1D315F"/>
                </a:solidFill>
                <a:latin typeface="PT Sans"/>
                <a:cs typeface="PT Sans"/>
              </a:rPr>
              <a:t>CHE</a:t>
            </a:r>
            <a:r>
              <a:rPr sz="5750" b="1" spc="65">
                <a:solidFill>
                  <a:srgbClr val="1D315F"/>
                </a:solidFill>
                <a:latin typeface="PT Sans"/>
                <a:cs typeface="PT Sans"/>
              </a:rPr>
              <a:t>T</a:t>
            </a:r>
            <a:r>
              <a:rPr sz="5750" b="1" spc="470">
                <a:solidFill>
                  <a:srgbClr val="1D315F"/>
                </a:solidFill>
                <a:latin typeface="PT Sans"/>
                <a:cs typeface="PT Sans"/>
              </a:rPr>
              <a:t>YPE</a:t>
            </a:r>
            <a:endParaRPr sz="5750">
              <a:latin typeface="PT Sans"/>
              <a:cs typeface="PT San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38607" y="3042180"/>
            <a:ext cx="176530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spc="145">
                <a:solidFill>
                  <a:srgbClr val="1D315F"/>
                </a:solidFill>
                <a:latin typeface="PT Sans"/>
                <a:cs typeface="PT Sans"/>
              </a:rPr>
              <a:t>THE</a:t>
            </a:r>
            <a:r>
              <a:rPr sz="2800" b="1" spc="160">
                <a:solidFill>
                  <a:srgbClr val="1D315F"/>
                </a:solidFill>
                <a:latin typeface="PT Sans"/>
                <a:cs typeface="PT Sans"/>
              </a:rPr>
              <a:t> </a:t>
            </a:r>
            <a:r>
              <a:rPr sz="2800" b="1" spc="140">
                <a:solidFill>
                  <a:srgbClr val="1D315F"/>
                </a:solidFill>
                <a:latin typeface="PT Sans"/>
                <a:cs typeface="PT Sans"/>
              </a:rPr>
              <a:t>HERO</a:t>
            </a:r>
            <a:endParaRPr sz="2800">
              <a:latin typeface="PT Sans"/>
              <a:cs typeface="PT San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24368" y="3739541"/>
            <a:ext cx="4465955" cy="1533525"/>
          </a:xfrm>
          <a:prstGeom prst="rect">
            <a:avLst/>
          </a:prstGeom>
        </p:spPr>
        <p:txBody>
          <a:bodyPr vert="horz" wrap="square" lIns="0" tIns="12065" rIns="0" bIns="0" rtlCol="0" anchor="t">
            <a:spAutoFit/>
          </a:bodyPr>
          <a:lstStyle/>
          <a:p>
            <a:pPr marL="12700" marR="5080">
              <a:lnSpc>
                <a:spcPct val="143400"/>
              </a:lnSpc>
              <a:spcBef>
                <a:spcPts val="95"/>
              </a:spcBef>
            </a:pPr>
            <a:r>
              <a:rPr sz="2300" spc="-45">
                <a:solidFill>
                  <a:srgbClr val="231F20"/>
                </a:solidFill>
                <a:latin typeface="PT Sans"/>
                <a:cs typeface="PT Sans"/>
              </a:rPr>
              <a:t>We</a:t>
            </a:r>
            <a:r>
              <a:rPr sz="2300" spc="7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can</a:t>
            </a:r>
            <a:r>
              <a:rPr sz="2300" spc="7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make</a:t>
            </a:r>
            <a:r>
              <a:rPr sz="2300" spc="7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the</a:t>
            </a:r>
            <a:r>
              <a:rPr sz="2300" spc="7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world</a:t>
            </a:r>
            <a:r>
              <a:rPr sz="2300" spc="7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25">
                <a:solidFill>
                  <a:srgbClr val="231F20"/>
                </a:solidFill>
                <a:latin typeface="PT Sans"/>
                <a:cs typeface="PT Sans"/>
              </a:rPr>
              <a:t>better.</a:t>
            </a:r>
            <a:r>
              <a:rPr lang="en-US" sz="2300" spc="-25">
                <a:solidFill>
                  <a:srgbClr val="231F20"/>
                </a:solidFill>
                <a:latin typeface="PT Sans"/>
                <a:cs typeface="PT Sans"/>
              </a:rPr>
              <a:t> </a:t>
            </a:r>
            <a:r>
              <a:rPr sz="2300" spc="-2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45">
                <a:solidFill>
                  <a:srgbClr val="231F20"/>
                </a:solidFill>
                <a:latin typeface="PT Sans"/>
                <a:cs typeface="PT Sans"/>
              </a:rPr>
              <a:t>We</a:t>
            </a:r>
            <a:r>
              <a:rPr sz="2300" spc="-1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have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the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grit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and</a:t>
            </a:r>
            <a:r>
              <a:rPr sz="2300" spc="-1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determination</a:t>
            </a:r>
            <a:r>
              <a:rPr lang="en-US" sz="2300">
                <a:solidFill>
                  <a:srgbClr val="231F20"/>
                </a:solidFill>
                <a:latin typeface="PT Sans"/>
                <a:cs typeface="PT Sans"/>
              </a:rPr>
              <a:t> </a:t>
            </a:r>
            <a:r>
              <a:rPr sz="2300" spc="-60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15">
                <a:solidFill>
                  <a:srgbClr val="231F20"/>
                </a:solidFill>
                <a:latin typeface="PT Sans"/>
                <a:cs typeface="PT Sans"/>
              </a:rPr>
              <a:t>to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outwork</a:t>
            </a:r>
            <a:r>
              <a:rPr sz="2300" spc="-7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the </a:t>
            </a:r>
            <a:r>
              <a:rPr sz="2300" spc="10">
                <a:solidFill>
                  <a:srgbClr val="231F20"/>
                </a:solidFill>
                <a:latin typeface="PT Sans"/>
                <a:cs typeface="PT Sans"/>
              </a:rPr>
              <a:t>rest.</a:t>
            </a:r>
            <a:endParaRPr sz="2300">
              <a:latin typeface="PT Sans"/>
              <a:cs typeface="PT San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186003" y="4466968"/>
            <a:ext cx="3695065" cy="1036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670">
              <a:lnSpc>
                <a:spcPct val="100000"/>
              </a:lnSpc>
              <a:spcBef>
                <a:spcPts val="100"/>
              </a:spcBef>
            </a:pPr>
            <a:r>
              <a:rPr sz="2800" b="1" spc="155">
                <a:solidFill>
                  <a:srgbClr val="34C1D4"/>
                </a:solidFill>
                <a:latin typeface="PT Sans"/>
                <a:cs typeface="PT Sans"/>
              </a:rPr>
              <a:t>BRAND</a:t>
            </a:r>
            <a:r>
              <a:rPr sz="2800" b="1" spc="60">
                <a:solidFill>
                  <a:srgbClr val="34C1D4"/>
                </a:solidFill>
                <a:latin typeface="PT Sans"/>
                <a:cs typeface="PT Sans"/>
              </a:rPr>
              <a:t> </a:t>
            </a:r>
            <a:r>
              <a:rPr sz="2800" b="1" spc="200">
                <a:solidFill>
                  <a:srgbClr val="34C1D4"/>
                </a:solidFill>
                <a:latin typeface="PT Sans"/>
                <a:cs typeface="PT Sans"/>
              </a:rPr>
              <a:t>VOICE</a:t>
            </a:r>
            <a:endParaRPr sz="2800">
              <a:latin typeface="PT Sans"/>
              <a:cs typeface="PT Sans"/>
            </a:endParaRPr>
          </a:p>
          <a:p>
            <a:pPr marL="12700">
              <a:lnSpc>
                <a:spcPct val="100000"/>
              </a:lnSpc>
              <a:spcBef>
                <a:spcPts val="1839"/>
              </a:spcBef>
              <a:tabLst>
                <a:tab pos="1140460" algn="l"/>
                <a:tab pos="1367155" algn="l"/>
                <a:tab pos="2546985" algn="l"/>
                <a:tab pos="2773680" algn="l"/>
              </a:tabLst>
            </a:pPr>
            <a:r>
              <a:rPr sz="2300">
                <a:solidFill>
                  <a:srgbClr val="FFFFFF"/>
                </a:solidFill>
                <a:latin typeface="PT Sans"/>
                <a:cs typeface="PT Sans"/>
              </a:rPr>
              <a:t>Mas</a:t>
            </a:r>
            <a:r>
              <a:rPr sz="2300" spc="-30">
                <a:solidFill>
                  <a:srgbClr val="FFFFFF"/>
                </a:solidFill>
                <a:latin typeface="PT Sans"/>
                <a:cs typeface="PT Sans"/>
              </a:rPr>
              <a:t>t</a:t>
            </a:r>
            <a:r>
              <a:rPr sz="2300">
                <a:solidFill>
                  <a:srgbClr val="FFFFFF"/>
                </a:solidFill>
                <a:latin typeface="PT Sans"/>
                <a:cs typeface="PT Sans"/>
              </a:rPr>
              <a:t>ery	|	</a:t>
            </a:r>
            <a:r>
              <a:rPr sz="2300" spc="-85">
                <a:solidFill>
                  <a:srgbClr val="FFFFFF"/>
                </a:solidFill>
                <a:latin typeface="PT Sans"/>
                <a:cs typeface="PT Sans"/>
              </a:rPr>
              <a:t>C</a:t>
            </a:r>
            <a:r>
              <a:rPr sz="2300">
                <a:solidFill>
                  <a:srgbClr val="FFFFFF"/>
                </a:solidFill>
                <a:latin typeface="PT Sans"/>
                <a:cs typeface="PT Sans"/>
              </a:rPr>
              <a:t>ourage	|	Gr</a:t>
            </a:r>
            <a:r>
              <a:rPr sz="2300" spc="-30">
                <a:solidFill>
                  <a:srgbClr val="FFFFFF"/>
                </a:solidFill>
                <a:latin typeface="PT Sans"/>
                <a:cs typeface="PT Sans"/>
              </a:rPr>
              <a:t>o</a:t>
            </a:r>
            <a:r>
              <a:rPr sz="2300">
                <a:solidFill>
                  <a:srgbClr val="FFFFFF"/>
                </a:solidFill>
                <a:latin typeface="PT Sans"/>
                <a:cs typeface="PT Sans"/>
              </a:rPr>
              <a:t>wth</a:t>
            </a:r>
            <a:endParaRPr sz="2300">
              <a:latin typeface="PT Sans"/>
              <a:cs typeface="PT Sans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8214479" y="908738"/>
            <a:ext cx="5109210" cy="8801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5600" spc="300">
                <a:solidFill>
                  <a:srgbClr val="34C1D4"/>
                </a:solidFill>
              </a:rPr>
              <a:t>THE</a:t>
            </a:r>
            <a:r>
              <a:rPr sz="5600" spc="405">
                <a:solidFill>
                  <a:srgbClr val="34C1D4"/>
                </a:solidFill>
              </a:rPr>
              <a:t> </a:t>
            </a:r>
            <a:r>
              <a:rPr sz="5600" spc="290">
                <a:solidFill>
                  <a:srgbClr val="34C1D4"/>
                </a:solidFill>
              </a:rPr>
              <a:t>HERO</a:t>
            </a:r>
            <a:r>
              <a:rPr sz="5600" spc="114">
                <a:solidFill>
                  <a:srgbClr val="34C1D4"/>
                </a:solidFill>
              </a:rPr>
              <a:t> </a:t>
            </a:r>
            <a:r>
              <a:rPr sz="5600"/>
              <a:t>75%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8200240" y="2376272"/>
            <a:ext cx="301180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spc="165">
                <a:solidFill>
                  <a:srgbClr val="34C1D4"/>
                </a:solidFill>
                <a:latin typeface="PT Sans"/>
                <a:cs typeface="PT Sans"/>
              </a:rPr>
              <a:t>FOCUS:</a:t>
            </a:r>
            <a:r>
              <a:rPr sz="2800" b="1" spc="45">
                <a:solidFill>
                  <a:srgbClr val="34C1D4"/>
                </a:solidFill>
                <a:latin typeface="PT Sans"/>
                <a:cs typeface="PT Sans"/>
              </a:rPr>
              <a:t> </a:t>
            </a:r>
            <a:r>
              <a:rPr sz="2800" spc="165">
                <a:solidFill>
                  <a:srgbClr val="FFFFFF"/>
                </a:solidFill>
                <a:latin typeface="PT Sans"/>
                <a:cs typeface="PT Sans"/>
              </a:rPr>
              <a:t>MASTERY</a:t>
            </a:r>
            <a:endParaRPr sz="2800">
              <a:latin typeface="PT Sans"/>
              <a:cs typeface="PT San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200240" y="3161588"/>
            <a:ext cx="769429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spc="145">
                <a:solidFill>
                  <a:srgbClr val="34C1D4"/>
                </a:solidFill>
                <a:latin typeface="PT Sans"/>
                <a:cs typeface="PT Sans"/>
              </a:rPr>
              <a:t>STATEMENT:</a:t>
            </a:r>
            <a:r>
              <a:rPr sz="2800" b="1" spc="105">
                <a:solidFill>
                  <a:srgbClr val="34C1D4"/>
                </a:solidFill>
                <a:latin typeface="PT Sans"/>
                <a:cs typeface="PT Sans"/>
              </a:rPr>
              <a:t> </a:t>
            </a:r>
            <a:r>
              <a:rPr sz="2800" spc="155">
                <a:solidFill>
                  <a:srgbClr val="FFFFFF"/>
                </a:solidFill>
                <a:latin typeface="PT Sans"/>
                <a:cs typeface="PT Sans"/>
              </a:rPr>
              <a:t>THERE’S</a:t>
            </a:r>
            <a:r>
              <a:rPr sz="2800" spc="130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800">
                <a:solidFill>
                  <a:srgbClr val="FFFFFF"/>
                </a:solidFill>
                <a:latin typeface="PT Sans"/>
                <a:cs typeface="PT Sans"/>
              </a:rPr>
              <a:t>A</a:t>
            </a:r>
            <a:r>
              <a:rPr sz="2800" spc="50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800" spc="165">
                <a:solidFill>
                  <a:srgbClr val="FFFFFF"/>
                </a:solidFill>
                <a:latin typeface="PT Sans"/>
                <a:cs typeface="PT Sans"/>
              </a:rPr>
              <a:t>WILL</a:t>
            </a:r>
            <a:r>
              <a:rPr sz="2800" spc="15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800" spc="155">
                <a:solidFill>
                  <a:srgbClr val="FFFFFF"/>
                </a:solidFill>
                <a:latin typeface="PT Sans"/>
                <a:cs typeface="PT Sans"/>
              </a:rPr>
              <a:t>THERE’S</a:t>
            </a:r>
            <a:r>
              <a:rPr sz="2800" spc="130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800">
                <a:solidFill>
                  <a:srgbClr val="FFFFFF"/>
                </a:solidFill>
                <a:latin typeface="PT Sans"/>
                <a:cs typeface="PT Sans"/>
              </a:rPr>
              <a:t>A</a:t>
            </a:r>
            <a:r>
              <a:rPr sz="2800" spc="50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800" spc="60">
                <a:solidFill>
                  <a:srgbClr val="FFFFFF"/>
                </a:solidFill>
                <a:latin typeface="PT Sans"/>
                <a:cs typeface="PT Sans"/>
              </a:rPr>
              <a:t>WAY</a:t>
            </a:r>
            <a:endParaRPr sz="2800">
              <a:latin typeface="PT Sans"/>
              <a:cs typeface="PT San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4845486" y="4466968"/>
            <a:ext cx="4384040" cy="16338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670">
              <a:lnSpc>
                <a:spcPct val="100000"/>
              </a:lnSpc>
              <a:spcBef>
                <a:spcPts val="100"/>
              </a:spcBef>
            </a:pPr>
            <a:r>
              <a:rPr sz="2800" b="1" spc="220">
                <a:solidFill>
                  <a:srgbClr val="34C1D4"/>
                </a:solidFill>
                <a:latin typeface="PT Sans"/>
                <a:cs typeface="PT Sans"/>
              </a:rPr>
              <a:t>DRIVE</a:t>
            </a:r>
            <a:endParaRPr sz="2800">
              <a:latin typeface="PT Sans"/>
              <a:cs typeface="PT Sans"/>
            </a:endParaRPr>
          </a:p>
          <a:p>
            <a:pPr marL="12700">
              <a:lnSpc>
                <a:spcPct val="100000"/>
              </a:lnSpc>
              <a:spcBef>
                <a:spcPts val="1839"/>
              </a:spcBef>
              <a:tabLst>
                <a:tab pos="1140460" algn="l"/>
                <a:tab pos="1367155" algn="l"/>
              </a:tabLst>
            </a:pPr>
            <a:r>
              <a:rPr sz="2300" spc="-5">
                <a:solidFill>
                  <a:srgbClr val="FFFFFF"/>
                </a:solidFill>
                <a:latin typeface="PT Sans"/>
                <a:cs typeface="PT Sans"/>
              </a:rPr>
              <a:t>Mastery	</a:t>
            </a:r>
            <a:r>
              <a:rPr sz="2300">
                <a:solidFill>
                  <a:srgbClr val="FFFFFF"/>
                </a:solidFill>
                <a:latin typeface="PT Sans"/>
                <a:cs typeface="PT Sans"/>
              </a:rPr>
              <a:t>|	</a:t>
            </a:r>
            <a:r>
              <a:rPr sz="2300" spc="-5">
                <a:solidFill>
                  <a:srgbClr val="FFFFFF"/>
                </a:solidFill>
                <a:latin typeface="PT Sans"/>
                <a:cs typeface="PT Sans"/>
              </a:rPr>
              <a:t>Courageousness</a:t>
            </a:r>
            <a:endParaRPr sz="2300">
              <a:latin typeface="PT Sans"/>
              <a:cs typeface="PT Sans"/>
            </a:endParaRPr>
          </a:p>
          <a:p>
            <a:pPr marL="12700">
              <a:lnSpc>
                <a:spcPct val="100000"/>
              </a:lnSpc>
              <a:spcBef>
                <a:spcPts val="1939"/>
              </a:spcBef>
              <a:tabLst>
                <a:tab pos="1076960" algn="l"/>
                <a:tab pos="1303655" algn="l"/>
                <a:tab pos="3129280" algn="l"/>
                <a:tab pos="3355975" algn="l"/>
              </a:tabLst>
            </a:pPr>
            <a:r>
              <a:rPr sz="2300">
                <a:solidFill>
                  <a:srgbClr val="FFFFFF"/>
                </a:solidFill>
                <a:latin typeface="PT Sans"/>
                <a:cs typeface="PT Sans"/>
              </a:rPr>
              <a:t>Gr</a:t>
            </a:r>
            <a:r>
              <a:rPr sz="2300" spc="-30">
                <a:solidFill>
                  <a:srgbClr val="FFFFFF"/>
                </a:solidFill>
                <a:latin typeface="PT Sans"/>
                <a:cs typeface="PT Sans"/>
              </a:rPr>
              <a:t>o</a:t>
            </a:r>
            <a:r>
              <a:rPr sz="2300">
                <a:solidFill>
                  <a:srgbClr val="FFFFFF"/>
                </a:solidFill>
                <a:latin typeface="PT Sans"/>
                <a:cs typeface="PT Sans"/>
              </a:rPr>
              <a:t>wth	|	</a:t>
            </a:r>
            <a:r>
              <a:rPr sz="2300" spc="5">
                <a:solidFill>
                  <a:srgbClr val="FFFFFF"/>
                </a:solidFill>
                <a:latin typeface="PT Sans"/>
                <a:cs typeface="PT Sans"/>
              </a:rPr>
              <a:t>D</a:t>
            </a:r>
            <a:r>
              <a:rPr sz="2300" spc="-55">
                <a:solidFill>
                  <a:srgbClr val="FFFFFF"/>
                </a:solidFill>
                <a:latin typeface="PT Sans"/>
                <a:cs typeface="PT Sans"/>
              </a:rPr>
              <a:t>e</a:t>
            </a:r>
            <a:r>
              <a:rPr sz="2300" spc="-30">
                <a:solidFill>
                  <a:srgbClr val="FFFFFF"/>
                </a:solidFill>
                <a:latin typeface="PT Sans"/>
                <a:cs typeface="PT Sans"/>
              </a:rPr>
              <a:t>v</a:t>
            </a:r>
            <a:r>
              <a:rPr sz="2300">
                <a:solidFill>
                  <a:srgbClr val="FFFFFF"/>
                </a:solidFill>
                <a:latin typeface="PT Sans"/>
                <a:cs typeface="PT Sans"/>
              </a:rPr>
              <a:t>elopment	|	</a:t>
            </a:r>
            <a:r>
              <a:rPr sz="2300" spc="5">
                <a:solidFill>
                  <a:srgbClr val="FFFFFF"/>
                </a:solidFill>
                <a:latin typeface="PT Sans"/>
                <a:cs typeface="PT Sans"/>
              </a:rPr>
              <a:t>De</a:t>
            </a:r>
            <a:r>
              <a:rPr sz="2300" spc="-30">
                <a:solidFill>
                  <a:srgbClr val="FFFFFF"/>
                </a:solidFill>
                <a:latin typeface="PT Sans"/>
                <a:cs typeface="PT Sans"/>
              </a:rPr>
              <a:t>f</a:t>
            </a:r>
            <a:r>
              <a:rPr sz="2300">
                <a:solidFill>
                  <a:srgbClr val="FFFFFF"/>
                </a:solidFill>
                <a:latin typeface="PT Sans"/>
                <a:cs typeface="PT Sans"/>
              </a:rPr>
              <a:t>en</a:t>
            </a:r>
            <a:r>
              <a:rPr sz="2300" spc="-55">
                <a:solidFill>
                  <a:srgbClr val="FFFFFF"/>
                </a:solidFill>
                <a:latin typeface="PT Sans"/>
                <a:cs typeface="PT Sans"/>
              </a:rPr>
              <a:t>c</a:t>
            </a:r>
            <a:r>
              <a:rPr sz="2300">
                <a:solidFill>
                  <a:srgbClr val="FFFFFF"/>
                </a:solidFill>
                <a:latin typeface="PT Sans"/>
                <a:cs typeface="PT Sans"/>
              </a:rPr>
              <a:t>e</a:t>
            </a:r>
            <a:endParaRPr sz="2300">
              <a:latin typeface="PT Sans"/>
              <a:cs typeface="PT San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186003" y="6729312"/>
            <a:ext cx="5049520" cy="16338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670">
              <a:lnSpc>
                <a:spcPct val="100000"/>
              </a:lnSpc>
              <a:spcBef>
                <a:spcPts val="100"/>
              </a:spcBef>
            </a:pPr>
            <a:r>
              <a:rPr sz="2800" b="1" spc="220">
                <a:solidFill>
                  <a:srgbClr val="34C1D4"/>
                </a:solidFill>
                <a:latin typeface="PT Sans"/>
                <a:cs typeface="PT Sans"/>
              </a:rPr>
              <a:t>FEAR</a:t>
            </a:r>
            <a:endParaRPr sz="2800">
              <a:latin typeface="PT Sans"/>
              <a:cs typeface="PT Sans"/>
            </a:endParaRPr>
          </a:p>
          <a:p>
            <a:pPr marL="12700" marR="5080">
              <a:lnSpc>
                <a:spcPts val="4700"/>
              </a:lnSpc>
              <a:spcBef>
                <a:spcPts val="180"/>
              </a:spcBef>
              <a:tabLst>
                <a:tab pos="1830705" algn="l"/>
                <a:tab pos="1922780" algn="l"/>
                <a:tab pos="2056764" algn="l"/>
                <a:tab pos="2148840" algn="l"/>
                <a:tab pos="3345179" algn="l"/>
                <a:tab pos="3571875" algn="l"/>
              </a:tabLst>
            </a:pPr>
            <a:r>
              <a:rPr sz="2300" spc="-10">
                <a:solidFill>
                  <a:srgbClr val="FFFFFF"/>
                </a:solidFill>
                <a:latin typeface="PT Sans"/>
                <a:cs typeface="PT Sans"/>
              </a:rPr>
              <a:t>Incompetence		</a:t>
            </a:r>
            <a:r>
              <a:rPr sz="2300">
                <a:solidFill>
                  <a:srgbClr val="FFFFFF"/>
                </a:solidFill>
                <a:latin typeface="PT Sans"/>
                <a:cs typeface="PT Sans"/>
              </a:rPr>
              <a:t>|		</a:t>
            </a:r>
            <a:r>
              <a:rPr sz="2300" spc="-15">
                <a:solidFill>
                  <a:srgbClr val="FFFFFF"/>
                </a:solidFill>
                <a:latin typeface="PT Sans"/>
                <a:cs typeface="PT Sans"/>
              </a:rPr>
              <a:t>Cowardice </a:t>
            </a:r>
            <a:r>
              <a:rPr sz="2300" spc="-10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300" spc="5">
                <a:solidFill>
                  <a:srgbClr val="FFFFFF"/>
                </a:solidFill>
                <a:latin typeface="PT Sans"/>
                <a:cs typeface="PT Sans"/>
              </a:rPr>
              <a:t>De</a:t>
            </a:r>
            <a:r>
              <a:rPr sz="2300" spc="-30">
                <a:solidFill>
                  <a:srgbClr val="FFFFFF"/>
                </a:solidFill>
                <a:latin typeface="PT Sans"/>
                <a:cs typeface="PT Sans"/>
              </a:rPr>
              <a:t>t</a:t>
            </a:r>
            <a:r>
              <a:rPr sz="2300">
                <a:solidFill>
                  <a:srgbClr val="FFFFFF"/>
                </a:solidFill>
                <a:latin typeface="PT Sans"/>
                <a:cs typeface="PT Sans"/>
              </a:rPr>
              <a:t>erioration	|		</a:t>
            </a:r>
            <a:r>
              <a:rPr sz="2300" spc="5">
                <a:solidFill>
                  <a:srgbClr val="FFFFFF"/>
                </a:solidFill>
                <a:latin typeface="PT Sans"/>
                <a:cs typeface="PT Sans"/>
              </a:rPr>
              <a:t>D</a:t>
            </a:r>
            <a:r>
              <a:rPr sz="2300" spc="-30">
                <a:solidFill>
                  <a:srgbClr val="FFFFFF"/>
                </a:solidFill>
                <a:latin typeface="PT Sans"/>
                <a:cs typeface="PT Sans"/>
              </a:rPr>
              <a:t>o</a:t>
            </a:r>
            <a:r>
              <a:rPr sz="2300">
                <a:solidFill>
                  <a:srgbClr val="FFFFFF"/>
                </a:solidFill>
                <a:latin typeface="PT Sans"/>
                <a:cs typeface="PT Sans"/>
              </a:rPr>
              <a:t>wnfall	|	Incapability</a:t>
            </a:r>
            <a:endParaRPr sz="2300">
              <a:latin typeface="PT Sans"/>
              <a:cs typeface="PT San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4845486" y="6729312"/>
            <a:ext cx="3553460" cy="16338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670">
              <a:lnSpc>
                <a:spcPct val="100000"/>
              </a:lnSpc>
              <a:spcBef>
                <a:spcPts val="100"/>
              </a:spcBef>
            </a:pPr>
            <a:r>
              <a:rPr sz="2800" b="1" spc="180">
                <a:solidFill>
                  <a:srgbClr val="34C1D4"/>
                </a:solidFill>
                <a:latin typeface="PT Sans"/>
                <a:cs typeface="PT Sans"/>
              </a:rPr>
              <a:t>STRATEGY</a:t>
            </a:r>
            <a:endParaRPr sz="2800">
              <a:latin typeface="PT Sans"/>
              <a:cs typeface="PT Sans"/>
            </a:endParaRPr>
          </a:p>
          <a:p>
            <a:pPr marL="12700" marR="5080">
              <a:lnSpc>
                <a:spcPts val="4700"/>
              </a:lnSpc>
              <a:spcBef>
                <a:spcPts val="180"/>
              </a:spcBef>
            </a:pPr>
            <a:r>
              <a:rPr sz="2300" spc="-10">
                <a:solidFill>
                  <a:srgbClr val="FFFFFF"/>
                </a:solidFill>
                <a:latin typeface="PT Sans"/>
                <a:cs typeface="PT Sans"/>
              </a:rPr>
              <a:t>Become </a:t>
            </a:r>
            <a:r>
              <a:rPr sz="2300">
                <a:solidFill>
                  <a:srgbClr val="FFFFFF"/>
                </a:solidFill>
                <a:latin typeface="PT Sans"/>
                <a:cs typeface="PT Sans"/>
              </a:rPr>
              <a:t>Stronger and </a:t>
            </a:r>
            <a:r>
              <a:rPr sz="2300" spc="-5">
                <a:solidFill>
                  <a:srgbClr val="FFFFFF"/>
                </a:solidFill>
                <a:latin typeface="PT Sans"/>
                <a:cs typeface="PT Sans"/>
              </a:rPr>
              <a:t>Better </a:t>
            </a:r>
            <a:r>
              <a:rPr sz="2300" spc="-605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300" spc="-25">
                <a:solidFill>
                  <a:srgbClr val="FFFFFF"/>
                </a:solidFill>
                <a:latin typeface="PT Sans"/>
                <a:cs typeface="PT Sans"/>
              </a:rPr>
              <a:t>Prove</a:t>
            </a:r>
            <a:r>
              <a:rPr sz="2300" spc="-10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300" spc="-15">
                <a:solidFill>
                  <a:srgbClr val="FFFFFF"/>
                </a:solidFill>
                <a:latin typeface="PT Sans"/>
                <a:cs typeface="PT Sans"/>
              </a:rPr>
              <a:t>People</a:t>
            </a:r>
            <a:r>
              <a:rPr sz="2300" spc="-50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300" spc="-15">
                <a:solidFill>
                  <a:srgbClr val="FFFFFF"/>
                </a:solidFill>
                <a:latin typeface="PT Sans"/>
                <a:cs typeface="PT Sans"/>
              </a:rPr>
              <a:t>Wrong</a:t>
            </a:r>
            <a:endParaRPr sz="2300">
              <a:latin typeface="PT Sans"/>
              <a:cs typeface="PT Sans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11346335" y="9071818"/>
            <a:ext cx="5971540" cy="1371600"/>
            <a:chOff x="11346335" y="9071818"/>
            <a:chExt cx="5971540" cy="1371600"/>
          </a:xfrm>
        </p:grpSpPr>
        <p:pic>
          <p:nvPicPr>
            <p:cNvPr id="16" name="object 1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346335" y="9071818"/>
              <a:ext cx="1341089" cy="1371413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450009" y="9511176"/>
              <a:ext cx="1676357" cy="819553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641042" y="9511173"/>
              <a:ext cx="1676357" cy="847704"/>
            </a:xfrm>
            <a:prstGeom prst="rect">
              <a:avLst/>
            </a:prstGeom>
          </p:spPr>
        </p:pic>
      </p:grpSp>
      <p:sp>
        <p:nvSpPr>
          <p:cNvPr id="19" name="object 19"/>
          <p:cNvSpPr txBox="1"/>
          <p:nvPr/>
        </p:nvSpPr>
        <p:spPr>
          <a:xfrm>
            <a:off x="8200240" y="9636221"/>
            <a:ext cx="253428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spc="140">
                <a:solidFill>
                  <a:srgbClr val="34C1D4"/>
                </a:solidFill>
                <a:latin typeface="PT Sans"/>
                <a:cs typeface="PT Sans"/>
              </a:rPr>
              <a:t>HERO</a:t>
            </a:r>
            <a:r>
              <a:rPr sz="2800" b="1" spc="114">
                <a:solidFill>
                  <a:srgbClr val="34C1D4"/>
                </a:solidFill>
                <a:latin typeface="PT Sans"/>
                <a:cs typeface="PT Sans"/>
              </a:rPr>
              <a:t> </a:t>
            </a:r>
            <a:r>
              <a:rPr sz="2800" b="1" spc="204">
                <a:solidFill>
                  <a:srgbClr val="34C1D4"/>
                </a:solidFill>
                <a:latin typeface="PT Sans"/>
                <a:cs typeface="PT Sans"/>
              </a:rPr>
              <a:t>BRANDS</a:t>
            </a:r>
            <a:endParaRPr sz="2800">
              <a:latin typeface="PT Sans"/>
              <a:cs typeface="PT Sans"/>
            </a:endParaRPr>
          </a:p>
        </p:txBody>
      </p:sp>
      <p:sp>
        <p:nvSpPr>
          <p:cNvPr id="20" name="object 2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545"/>
              </a:lnSpc>
            </a:pPr>
            <a:r>
              <a:rPr spc="80"/>
              <a:t>SAN</a:t>
            </a:r>
            <a:r>
              <a:rPr spc="105"/>
              <a:t> </a:t>
            </a:r>
            <a:r>
              <a:rPr spc="90"/>
              <a:t>DIEGO</a:t>
            </a:r>
            <a:r>
              <a:rPr spc="55"/>
              <a:t> </a:t>
            </a:r>
            <a:r>
              <a:rPr spc="50"/>
              <a:t>WAVE</a:t>
            </a:r>
            <a:r>
              <a:rPr spc="105"/>
              <a:t> </a:t>
            </a:r>
            <a:r>
              <a:rPr spc="60"/>
              <a:t>FC</a:t>
            </a:r>
            <a:r>
              <a:rPr spc="120"/>
              <a:t> </a:t>
            </a:r>
            <a:r>
              <a:rPr b="0" spc="85">
                <a:latin typeface="PT Sans"/>
                <a:cs typeface="PT Sans"/>
              </a:rPr>
              <a:t>BRAND</a:t>
            </a:r>
            <a:r>
              <a:rPr b="0" spc="105">
                <a:latin typeface="PT Sans"/>
                <a:cs typeface="PT Sans"/>
              </a:rPr>
              <a:t> </a:t>
            </a:r>
            <a:r>
              <a:rPr b="0" spc="114">
                <a:latin typeface="PT Sans"/>
                <a:cs typeface="PT Sans"/>
              </a:rPr>
              <a:t>BOOK</a:t>
            </a:r>
          </a:p>
        </p:txBody>
      </p:sp>
      <p:sp>
        <p:nvSpPr>
          <p:cNvPr id="21" name="object 2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545"/>
              </a:lnSpc>
            </a:pPr>
            <a:fld id="{81D60167-4931-47E6-BA6A-407CBD079E47}" type="slidenum">
              <a:rPr spc="10" dirty="0"/>
              <a:t>12</a:t>
            </a:fld>
            <a:endParaRPr spc="1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sp>
          <p:nvSpPr>
            <p:cNvPr id="3" name="object 3"/>
            <p:cNvSpPr/>
            <p:nvPr/>
          </p:nvSpPr>
          <p:spPr>
            <a:xfrm>
              <a:off x="691078" y="0"/>
              <a:ext cx="19413220" cy="11308715"/>
            </a:xfrm>
            <a:custGeom>
              <a:avLst/>
              <a:gdLst/>
              <a:ahLst/>
              <a:cxnLst/>
              <a:rect l="l" t="t" r="r" b="b"/>
              <a:pathLst>
                <a:path w="19413220" h="11308715">
                  <a:moveTo>
                    <a:pt x="19413021" y="0"/>
                  </a:moveTo>
                  <a:lnTo>
                    <a:pt x="0" y="0"/>
                  </a:lnTo>
                  <a:lnTo>
                    <a:pt x="0" y="11308556"/>
                  </a:lnTo>
                  <a:lnTo>
                    <a:pt x="19413021" y="11308556"/>
                  </a:lnTo>
                  <a:lnTo>
                    <a:pt x="19413021" y="0"/>
                  </a:lnTo>
                  <a:close/>
                </a:path>
              </a:pathLst>
            </a:custGeom>
            <a:solidFill>
              <a:srgbClr val="1D31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0"/>
              <a:ext cx="7539355" cy="11308715"/>
            </a:xfrm>
            <a:custGeom>
              <a:avLst/>
              <a:gdLst/>
              <a:ahLst/>
              <a:cxnLst/>
              <a:rect l="l" t="t" r="r" b="b"/>
              <a:pathLst>
                <a:path w="7539355" h="11308715">
                  <a:moveTo>
                    <a:pt x="3692128" y="0"/>
                  </a:moveTo>
                  <a:lnTo>
                    <a:pt x="30253" y="0"/>
                  </a:lnTo>
                  <a:lnTo>
                    <a:pt x="0" y="4518"/>
                  </a:lnTo>
                  <a:lnTo>
                    <a:pt x="0" y="11308556"/>
                  </a:lnTo>
                  <a:lnTo>
                    <a:pt x="4172850" y="11308556"/>
                  </a:lnTo>
                  <a:lnTo>
                    <a:pt x="4291790" y="11225609"/>
                  </a:lnTo>
                  <a:lnTo>
                    <a:pt x="4416276" y="11136468"/>
                  </a:lnTo>
                  <a:lnTo>
                    <a:pt x="4498685" y="11076076"/>
                  </a:lnTo>
                  <a:lnTo>
                    <a:pt x="4580594" y="11014900"/>
                  </a:lnTo>
                  <a:lnTo>
                    <a:pt x="4661971" y="10952929"/>
                  </a:lnTo>
                  <a:lnTo>
                    <a:pt x="4742787" y="10890151"/>
                  </a:lnTo>
                  <a:lnTo>
                    <a:pt x="4823012" y="10826555"/>
                  </a:lnTo>
                  <a:lnTo>
                    <a:pt x="4902614" y="10762130"/>
                  </a:lnTo>
                  <a:lnTo>
                    <a:pt x="4981564" y="10696866"/>
                  </a:lnTo>
                  <a:lnTo>
                    <a:pt x="5059832" y="10630750"/>
                  </a:lnTo>
                  <a:lnTo>
                    <a:pt x="5137387" y="10563773"/>
                  </a:lnTo>
                  <a:lnTo>
                    <a:pt x="5175888" y="10529957"/>
                  </a:lnTo>
                  <a:lnTo>
                    <a:pt x="5214199" y="10495921"/>
                  </a:lnTo>
                  <a:lnTo>
                    <a:pt x="5252317" y="10461665"/>
                  </a:lnTo>
                  <a:lnTo>
                    <a:pt x="5290238" y="10427186"/>
                  </a:lnTo>
                  <a:lnTo>
                    <a:pt x="5327958" y="10392483"/>
                  </a:lnTo>
                  <a:lnTo>
                    <a:pt x="5365473" y="10357554"/>
                  </a:lnTo>
                  <a:lnTo>
                    <a:pt x="5402780" y="10322399"/>
                  </a:lnTo>
                  <a:lnTo>
                    <a:pt x="5439874" y="10287016"/>
                  </a:lnTo>
                  <a:lnTo>
                    <a:pt x="5476753" y="10251404"/>
                  </a:lnTo>
                  <a:lnTo>
                    <a:pt x="5513411" y="10215560"/>
                  </a:lnTo>
                  <a:lnTo>
                    <a:pt x="5549846" y="10179485"/>
                  </a:lnTo>
                  <a:lnTo>
                    <a:pt x="5586054" y="10143175"/>
                  </a:lnTo>
                  <a:lnTo>
                    <a:pt x="5622030" y="10106631"/>
                  </a:lnTo>
                  <a:lnTo>
                    <a:pt x="5657772" y="10069850"/>
                  </a:lnTo>
                  <a:lnTo>
                    <a:pt x="5693274" y="10032831"/>
                  </a:lnTo>
                  <a:lnTo>
                    <a:pt x="5728534" y="9995573"/>
                  </a:lnTo>
                  <a:lnTo>
                    <a:pt x="5763548" y="9958075"/>
                  </a:lnTo>
                  <a:lnTo>
                    <a:pt x="5798312" y="9920334"/>
                  </a:lnTo>
                  <a:lnTo>
                    <a:pt x="5832822" y="9882350"/>
                  </a:lnTo>
                  <a:lnTo>
                    <a:pt x="5867074" y="9844121"/>
                  </a:lnTo>
                  <a:lnTo>
                    <a:pt x="5901064" y="9805646"/>
                  </a:lnTo>
                  <a:lnTo>
                    <a:pt x="5934790" y="9766924"/>
                  </a:lnTo>
                  <a:lnTo>
                    <a:pt x="5968246" y="9727952"/>
                  </a:lnTo>
                  <a:lnTo>
                    <a:pt x="6001430" y="9688731"/>
                  </a:lnTo>
                  <a:lnTo>
                    <a:pt x="6034337" y="9649257"/>
                  </a:lnTo>
                  <a:lnTo>
                    <a:pt x="6066963" y="9609530"/>
                  </a:lnTo>
                  <a:lnTo>
                    <a:pt x="6099306" y="9569549"/>
                  </a:lnTo>
                  <a:lnTo>
                    <a:pt x="6131360" y="9529312"/>
                  </a:lnTo>
                  <a:lnTo>
                    <a:pt x="6163123" y="9488817"/>
                  </a:lnTo>
                  <a:lnTo>
                    <a:pt x="6194590" y="9448064"/>
                  </a:lnTo>
                  <a:lnTo>
                    <a:pt x="6222608" y="9410700"/>
                  </a:lnTo>
                  <a:lnTo>
                    <a:pt x="6250312" y="9373210"/>
                  </a:lnTo>
                  <a:lnTo>
                    <a:pt x="6277702" y="9335594"/>
                  </a:lnTo>
                  <a:lnTo>
                    <a:pt x="6304778" y="9297847"/>
                  </a:lnTo>
                  <a:lnTo>
                    <a:pt x="6331542" y="9259969"/>
                  </a:lnTo>
                  <a:lnTo>
                    <a:pt x="6357993" y="9221957"/>
                  </a:lnTo>
                  <a:lnTo>
                    <a:pt x="6384132" y="9183810"/>
                  </a:lnTo>
                  <a:lnTo>
                    <a:pt x="6409960" y="9145523"/>
                  </a:lnTo>
                  <a:lnTo>
                    <a:pt x="6435478" y="9107097"/>
                  </a:lnTo>
                  <a:lnTo>
                    <a:pt x="6460686" y="9068528"/>
                  </a:lnTo>
                  <a:lnTo>
                    <a:pt x="6485585" y="9029815"/>
                  </a:lnTo>
                  <a:lnTo>
                    <a:pt x="6510176" y="8990954"/>
                  </a:lnTo>
                  <a:lnTo>
                    <a:pt x="6534458" y="8951945"/>
                  </a:lnTo>
                  <a:lnTo>
                    <a:pt x="6558433" y="8912785"/>
                  </a:lnTo>
                  <a:lnTo>
                    <a:pt x="6582102" y="8873472"/>
                  </a:lnTo>
                  <a:lnTo>
                    <a:pt x="6605465" y="8834003"/>
                  </a:lnTo>
                  <a:lnTo>
                    <a:pt x="6628522" y="8794377"/>
                  </a:lnTo>
                  <a:lnTo>
                    <a:pt x="6651274" y="8754591"/>
                  </a:lnTo>
                  <a:lnTo>
                    <a:pt x="6673722" y="8714643"/>
                  </a:lnTo>
                  <a:lnTo>
                    <a:pt x="6695866" y="8674531"/>
                  </a:lnTo>
                  <a:lnTo>
                    <a:pt x="6717708" y="8634254"/>
                  </a:lnTo>
                  <a:lnTo>
                    <a:pt x="6739247" y="8593808"/>
                  </a:lnTo>
                  <a:lnTo>
                    <a:pt x="6760484" y="8553192"/>
                  </a:lnTo>
                  <a:lnTo>
                    <a:pt x="6781421" y="8512403"/>
                  </a:lnTo>
                  <a:lnTo>
                    <a:pt x="6802057" y="8471439"/>
                  </a:lnTo>
                  <a:lnTo>
                    <a:pt x="6822393" y="8430299"/>
                  </a:lnTo>
                  <a:lnTo>
                    <a:pt x="6842430" y="8388980"/>
                  </a:lnTo>
                  <a:lnTo>
                    <a:pt x="6862168" y="8347479"/>
                  </a:lnTo>
                  <a:lnTo>
                    <a:pt x="6881608" y="8305796"/>
                  </a:lnTo>
                  <a:lnTo>
                    <a:pt x="6900751" y="8263927"/>
                  </a:lnTo>
                  <a:lnTo>
                    <a:pt x="6919598" y="8221870"/>
                  </a:lnTo>
                  <a:lnTo>
                    <a:pt x="6938148" y="8179624"/>
                  </a:lnTo>
                  <a:lnTo>
                    <a:pt x="6956402" y="8137186"/>
                  </a:lnTo>
                  <a:lnTo>
                    <a:pt x="6974362" y="8094554"/>
                  </a:lnTo>
                  <a:lnTo>
                    <a:pt x="6992028" y="8051726"/>
                  </a:lnTo>
                  <a:lnTo>
                    <a:pt x="7009399" y="8008699"/>
                  </a:lnTo>
                  <a:lnTo>
                    <a:pt x="7026478" y="7965472"/>
                  </a:lnTo>
                  <a:lnTo>
                    <a:pt x="7043265" y="7922043"/>
                  </a:lnTo>
                  <a:lnTo>
                    <a:pt x="7059760" y="7878409"/>
                  </a:lnTo>
                  <a:lnTo>
                    <a:pt x="7075963" y="7834568"/>
                  </a:lnTo>
                  <a:lnTo>
                    <a:pt x="7091876" y="7790518"/>
                  </a:lnTo>
                  <a:lnTo>
                    <a:pt x="7107499" y="7746256"/>
                  </a:lnTo>
                  <a:lnTo>
                    <a:pt x="7122833" y="7701782"/>
                  </a:lnTo>
                  <a:lnTo>
                    <a:pt x="7137879" y="7657092"/>
                  </a:lnTo>
                  <a:lnTo>
                    <a:pt x="7152636" y="7612184"/>
                  </a:lnTo>
                  <a:lnTo>
                    <a:pt x="7167106" y="7567057"/>
                  </a:lnTo>
                  <a:lnTo>
                    <a:pt x="7181289" y="7521708"/>
                  </a:lnTo>
                  <a:lnTo>
                    <a:pt x="7195186" y="7476134"/>
                  </a:lnTo>
                  <a:lnTo>
                    <a:pt x="7208797" y="7430335"/>
                  </a:lnTo>
                  <a:lnTo>
                    <a:pt x="7222124" y="7384307"/>
                  </a:lnTo>
                  <a:lnTo>
                    <a:pt x="7235166" y="7338049"/>
                  </a:lnTo>
                  <a:lnTo>
                    <a:pt x="7247924" y="7291558"/>
                  </a:lnTo>
                  <a:lnTo>
                    <a:pt x="7260400" y="7244832"/>
                  </a:lnTo>
                  <a:lnTo>
                    <a:pt x="7272593" y="7197870"/>
                  </a:lnTo>
                  <a:lnTo>
                    <a:pt x="7284504" y="7150668"/>
                  </a:lnTo>
                  <a:lnTo>
                    <a:pt x="7296134" y="7103225"/>
                  </a:lnTo>
                  <a:lnTo>
                    <a:pt x="7307483" y="7055539"/>
                  </a:lnTo>
                  <a:lnTo>
                    <a:pt x="7318553" y="7007607"/>
                  </a:lnTo>
                  <a:lnTo>
                    <a:pt x="7329343" y="6959428"/>
                  </a:lnTo>
                  <a:lnTo>
                    <a:pt x="7339854" y="6910998"/>
                  </a:lnTo>
                  <a:lnTo>
                    <a:pt x="7350088" y="6862317"/>
                  </a:lnTo>
                  <a:lnTo>
                    <a:pt x="7360044" y="6813382"/>
                  </a:lnTo>
                  <a:lnTo>
                    <a:pt x="7369723" y="6764190"/>
                  </a:lnTo>
                  <a:lnTo>
                    <a:pt x="7379126" y="6714741"/>
                  </a:lnTo>
                  <a:lnTo>
                    <a:pt x="7388253" y="6665030"/>
                  </a:lnTo>
                  <a:lnTo>
                    <a:pt x="7397105" y="6615057"/>
                  </a:lnTo>
                  <a:lnTo>
                    <a:pt x="7405683" y="6564819"/>
                  </a:lnTo>
                  <a:lnTo>
                    <a:pt x="7413987" y="6514314"/>
                  </a:lnTo>
                  <a:lnTo>
                    <a:pt x="7422018" y="6463540"/>
                  </a:lnTo>
                  <a:lnTo>
                    <a:pt x="7429777" y="6412495"/>
                  </a:lnTo>
                  <a:lnTo>
                    <a:pt x="7437264" y="6361176"/>
                  </a:lnTo>
                  <a:lnTo>
                    <a:pt x="7444479" y="6309582"/>
                  </a:lnTo>
                  <a:lnTo>
                    <a:pt x="7451424" y="6257710"/>
                  </a:lnTo>
                  <a:lnTo>
                    <a:pt x="7458099" y="6205558"/>
                  </a:lnTo>
                  <a:lnTo>
                    <a:pt x="7464505" y="6153124"/>
                  </a:lnTo>
                  <a:lnTo>
                    <a:pt x="7470641" y="6100406"/>
                  </a:lnTo>
                  <a:lnTo>
                    <a:pt x="7476510" y="6047402"/>
                  </a:lnTo>
                  <a:lnTo>
                    <a:pt x="7482111" y="5994109"/>
                  </a:lnTo>
                  <a:lnTo>
                    <a:pt x="7487445" y="5940526"/>
                  </a:lnTo>
                  <a:lnTo>
                    <a:pt x="7492513" y="5886650"/>
                  </a:lnTo>
                  <a:lnTo>
                    <a:pt x="7497316" y="5832479"/>
                  </a:lnTo>
                  <a:lnTo>
                    <a:pt x="7501853" y="5778011"/>
                  </a:lnTo>
                  <a:lnTo>
                    <a:pt x="7506126" y="5723244"/>
                  </a:lnTo>
                  <a:lnTo>
                    <a:pt x="7510135" y="5668175"/>
                  </a:lnTo>
                  <a:lnTo>
                    <a:pt x="7513881" y="5612803"/>
                  </a:lnTo>
                  <a:lnTo>
                    <a:pt x="7517365" y="5557126"/>
                  </a:lnTo>
                  <a:lnTo>
                    <a:pt x="7520586" y="5501140"/>
                  </a:lnTo>
                  <a:lnTo>
                    <a:pt x="7523546" y="5444845"/>
                  </a:lnTo>
                  <a:lnTo>
                    <a:pt x="7526246" y="5388238"/>
                  </a:lnTo>
                  <a:lnTo>
                    <a:pt x="7528685" y="5331316"/>
                  </a:lnTo>
                  <a:lnTo>
                    <a:pt x="7530865" y="5274079"/>
                  </a:lnTo>
                  <a:lnTo>
                    <a:pt x="7532787" y="5216522"/>
                  </a:lnTo>
                  <a:lnTo>
                    <a:pt x="7534450" y="5158645"/>
                  </a:lnTo>
                  <a:lnTo>
                    <a:pt x="7535855" y="5100446"/>
                  </a:lnTo>
                  <a:lnTo>
                    <a:pt x="7537004" y="5041921"/>
                  </a:lnTo>
                  <a:lnTo>
                    <a:pt x="7537896" y="4983069"/>
                  </a:lnTo>
                  <a:lnTo>
                    <a:pt x="7538533" y="4923888"/>
                  </a:lnTo>
                  <a:lnTo>
                    <a:pt x="7538914" y="4864376"/>
                  </a:lnTo>
                  <a:lnTo>
                    <a:pt x="7539041" y="4804530"/>
                  </a:lnTo>
                  <a:lnTo>
                    <a:pt x="7539041" y="1324897"/>
                  </a:lnTo>
                  <a:lnTo>
                    <a:pt x="7315512" y="1198986"/>
                  </a:lnTo>
                  <a:lnTo>
                    <a:pt x="7189214" y="1130403"/>
                  </a:lnTo>
                  <a:lnTo>
                    <a:pt x="7061644" y="1063566"/>
                  </a:lnTo>
                  <a:lnTo>
                    <a:pt x="6932825" y="998481"/>
                  </a:lnTo>
                  <a:lnTo>
                    <a:pt x="6802778" y="935153"/>
                  </a:lnTo>
                  <a:lnTo>
                    <a:pt x="6671526" y="873588"/>
                  </a:lnTo>
                  <a:lnTo>
                    <a:pt x="6539090" y="813790"/>
                  </a:lnTo>
                  <a:lnTo>
                    <a:pt x="6405493" y="755766"/>
                  </a:lnTo>
                  <a:lnTo>
                    <a:pt x="6270756" y="699520"/>
                  </a:lnTo>
                  <a:lnTo>
                    <a:pt x="6134902" y="645059"/>
                  </a:lnTo>
                  <a:lnTo>
                    <a:pt x="5997953" y="592389"/>
                  </a:lnTo>
                  <a:lnTo>
                    <a:pt x="5859931" y="541513"/>
                  </a:lnTo>
                  <a:lnTo>
                    <a:pt x="5720858" y="492438"/>
                  </a:lnTo>
                  <a:lnTo>
                    <a:pt x="5580755" y="445170"/>
                  </a:lnTo>
                  <a:lnTo>
                    <a:pt x="5439646" y="399714"/>
                  </a:lnTo>
                  <a:lnTo>
                    <a:pt x="5249972" y="341933"/>
                  </a:lnTo>
                  <a:lnTo>
                    <a:pt x="5058599" y="287397"/>
                  </a:lnTo>
                  <a:lnTo>
                    <a:pt x="4865579" y="236117"/>
                  </a:lnTo>
                  <a:lnTo>
                    <a:pt x="4670965" y="188107"/>
                  </a:lnTo>
                  <a:lnTo>
                    <a:pt x="4474810" y="143381"/>
                  </a:lnTo>
                  <a:lnTo>
                    <a:pt x="4277164" y="101950"/>
                  </a:lnTo>
                  <a:lnTo>
                    <a:pt x="4078082" y="63828"/>
                  </a:lnTo>
                  <a:lnTo>
                    <a:pt x="3877614" y="29028"/>
                  </a:lnTo>
                  <a:lnTo>
                    <a:pt x="3692128" y="0"/>
                  </a:lnTo>
                  <a:close/>
                </a:path>
              </a:pathLst>
            </a:custGeom>
            <a:solidFill>
              <a:srgbClr val="F4E5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853682" y="1264747"/>
            <a:ext cx="4284345" cy="9055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5750" b="1" spc="470">
                <a:solidFill>
                  <a:srgbClr val="1D315F"/>
                </a:solidFill>
                <a:latin typeface="PT Sans"/>
                <a:cs typeface="PT Sans"/>
              </a:rPr>
              <a:t>A</a:t>
            </a:r>
            <a:r>
              <a:rPr sz="5750" b="1" spc="280">
                <a:solidFill>
                  <a:srgbClr val="1D315F"/>
                </a:solidFill>
                <a:latin typeface="PT Sans"/>
                <a:cs typeface="PT Sans"/>
              </a:rPr>
              <a:t>R</a:t>
            </a:r>
            <a:r>
              <a:rPr sz="5750" b="1" spc="470">
                <a:solidFill>
                  <a:srgbClr val="1D315F"/>
                </a:solidFill>
                <a:latin typeface="PT Sans"/>
                <a:cs typeface="PT Sans"/>
              </a:rPr>
              <a:t>CHE</a:t>
            </a:r>
            <a:r>
              <a:rPr sz="5750" b="1" spc="65">
                <a:solidFill>
                  <a:srgbClr val="1D315F"/>
                </a:solidFill>
                <a:latin typeface="PT Sans"/>
                <a:cs typeface="PT Sans"/>
              </a:rPr>
              <a:t>T</a:t>
            </a:r>
            <a:r>
              <a:rPr sz="5750" b="1" spc="470">
                <a:solidFill>
                  <a:srgbClr val="1D315F"/>
                </a:solidFill>
                <a:latin typeface="PT Sans"/>
                <a:cs typeface="PT Sans"/>
              </a:rPr>
              <a:t>YPE</a:t>
            </a:r>
            <a:endParaRPr sz="5750">
              <a:latin typeface="PT Sans"/>
              <a:cs typeface="PT San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38607" y="3042180"/>
            <a:ext cx="212725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spc="220">
                <a:solidFill>
                  <a:srgbClr val="1D315F"/>
                </a:solidFill>
                <a:latin typeface="PT Sans"/>
                <a:cs typeface="PT Sans"/>
              </a:rPr>
              <a:t>SE</a:t>
            </a:r>
            <a:r>
              <a:rPr sz="2800" b="1" spc="130">
                <a:solidFill>
                  <a:srgbClr val="1D315F"/>
                </a:solidFill>
                <a:latin typeface="PT Sans"/>
                <a:cs typeface="PT Sans"/>
              </a:rPr>
              <a:t>C</a:t>
            </a:r>
            <a:r>
              <a:rPr sz="2800" b="1" spc="220">
                <a:solidFill>
                  <a:srgbClr val="1D315F"/>
                </a:solidFill>
                <a:latin typeface="PT Sans"/>
                <a:cs typeface="PT Sans"/>
              </a:rPr>
              <a:t>ON</a:t>
            </a:r>
            <a:r>
              <a:rPr sz="2800" b="1" spc="145">
                <a:solidFill>
                  <a:srgbClr val="1D315F"/>
                </a:solidFill>
                <a:latin typeface="PT Sans"/>
                <a:cs typeface="PT Sans"/>
              </a:rPr>
              <a:t>D</a:t>
            </a:r>
            <a:r>
              <a:rPr sz="2800" b="1" spc="220">
                <a:solidFill>
                  <a:srgbClr val="1D315F"/>
                </a:solidFill>
                <a:latin typeface="PT Sans"/>
                <a:cs typeface="PT Sans"/>
              </a:rPr>
              <a:t>A</a:t>
            </a:r>
            <a:r>
              <a:rPr sz="2800" b="1" spc="55">
                <a:solidFill>
                  <a:srgbClr val="1D315F"/>
                </a:solidFill>
                <a:latin typeface="PT Sans"/>
                <a:cs typeface="PT Sans"/>
              </a:rPr>
              <a:t>R</a:t>
            </a:r>
            <a:r>
              <a:rPr sz="2800" b="1">
                <a:solidFill>
                  <a:srgbClr val="1D315F"/>
                </a:solidFill>
                <a:latin typeface="PT Sans"/>
                <a:cs typeface="PT Sans"/>
              </a:rPr>
              <a:t>Y</a:t>
            </a:r>
            <a:endParaRPr sz="2800">
              <a:latin typeface="PT Sans"/>
              <a:cs typeface="PT San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24368" y="3739541"/>
            <a:ext cx="3551554" cy="15335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43400"/>
              </a:lnSpc>
              <a:spcBef>
                <a:spcPts val="95"/>
              </a:spcBef>
            </a:pP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Everyone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deserves care and </a:t>
            </a:r>
            <a:r>
              <a:rPr sz="2300" spc="-60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10">
                <a:solidFill>
                  <a:srgbClr val="231F20"/>
                </a:solidFill>
                <a:latin typeface="PT Sans"/>
                <a:cs typeface="PT Sans"/>
              </a:rPr>
              <a:t>we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must all 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strive </a:t>
            </a:r>
            <a:r>
              <a:rPr sz="2300" spc="-15">
                <a:solidFill>
                  <a:srgbClr val="231F20"/>
                </a:solidFill>
                <a:latin typeface="PT Sans"/>
                <a:cs typeface="PT Sans"/>
              </a:rPr>
              <a:t>to </a:t>
            </a:r>
            <a:r>
              <a:rPr sz="2300" spc="-10">
                <a:solidFill>
                  <a:srgbClr val="231F20"/>
                </a:solidFill>
                <a:latin typeface="PT Sans"/>
                <a:cs typeface="PT Sans"/>
              </a:rPr>
              <a:t>bestow </a:t>
            </a:r>
            <a:r>
              <a:rPr sz="2300" spc="-60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service</a:t>
            </a:r>
            <a:r>
              <a:rPr sz="2300" spc="-1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upon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one</a:t>
            </a:r>
            <a:r>
              <a:rPr sz="2300" spc="-1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15">
                <a:solidFill>
                  <a:srgbClr val="231F20"/>
                </a:solidFill>
                <a:latin typeface="PT Sans"/>
                <a:cs typeface="PT Sans"/>
              </a:rPr>
              <a:t>another.</a:t>
            </a:r>
            <a:endParaRPr sz="2300">
              <a:latin typeface="PT Sans"/>
              <a:cs typeface="PT San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186003" y="4466968"/>
            <a:ext cx="5724525" cy="1036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670">
              <a:lnSpc>
                <a:spcPct val="100000"/>
              </a:lnSpc>
              <a:spcBef>
                <a:spcPts val="100"/>
              </a:spcBef>
            </a:pPr>
            <a:r>
              <a:rPr sz="2800" b="1" spc="155">
                <a:solidFill>
                  <a:srgbClr val="34C1D4"/>
                </a:solidFill>
                <a:latin typeface="PT Sans"/>
                <a:cs typeface="PT Sans"/>
              </a:rPr>
              <a:t>BRAND</a:t>
            </a:r>
            <a:r>
              <a:rPr sz="2800" b="1" spc="60">
                <a:solidFill>
                  <a:srgbClr val="34C1D4"/>
                </a:solidFill>
                <a:latin typeface="PT Sans"/>
                <a:cs typeface="PT Sans"/>
              </a:rPr>
              <a:t> </a:t>
            </a:r>
            <a:r>
              <a:rPr sz="2800" b="1" spc="200">
                <a:solidFill>
                  <a:srgbClr val="34C1D4"/>
                </a:solidFill>
                <a:latin typeface="PT Sans"/>
                <a:cs typeface="PT Sans"/>
              </a:rPr>
              <a:t>VOICE</a:t>
            </a:r>
            <a:endParaRPr sz="2800">
              <a:latin typeface="PT Sans"/>
              <a:cs typeface="PT Sans"/>
            </a:endParaRPr>
          </a:p>
          <a:p>
            <a:pPr marL="12700">
              <a:lnSpc>
                <a:spcPct val="100000"/>
              </a:lnSpc>
              <a:spcBef>
                <a:spcPts val="1839"/>
              </a:spcBef>
              <a:tabLst>
                <a:tab pos="1067435" algn="l"/>
                <a:tab pos="1294130" algn="l"/>
                <a:tab pos="2863215" algn="l"/>
                <a:tab pos="3089275" algn="l"/>
              </a:tabLst>
            </a:pPr>
            <a:r>
              <a:rPr sz="2300" spc="-5">
                <a:solidFill>
                  <a:srgbClr val="FFFFFF"/>
                </a:solidFill>
                <a:latin typeface="PT Sans"/>
                <a:cs typeface="PT Sans"/>
              </a:rPr>
              <a:t>Service	</a:t>
            </a:r>
            <a:r>
              <a:rPr sz="2300">
                <a:solidFill>
                  <a:srgbClr val="FFFFFF"/>
                </a:solidFill>
                <a:latin typeface="PT Sans"/>
                <a:cs typeface="PT Sans"/>
              </a:rPr>
              <a:t>|	</a:t>
            </a:r>
            <a:r>
              <a:rPr sz="2300" spc="-5">
                <a:solidFill>
                  <a:srgbClr val="FFFFFF"/>
                </a:solidFill>
                <a:latin typeface="PT Sans"/>
                <a:cs typeface="PT Sans"/>
              </a:rPr>
              <a:t>Community	</a:t>
            </a:r>
            <a:r>
              <a:rPr sz="2300">
                <a:solidFill>
                  <a:srgbClr val="FFFFFF"/>
                </a:solidFill>
                <a:latin typeface="PT Sans"/>
                <a:cs typeface="PT Sans"/>
              </a:rPr>
              <a:t>|	For</a:t>
            </a:r>
            <a:r>
              <a:rPr sz="2300" spc="-10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FFFFFF"/>
                </a:solidFill>
                <a:latin typeface="PT Sans"/>
                <a:cs typeface="PT Sans"/>
              </a:rPr>
              <a:t>the</a:t>
            </a:r>
            <a:r>
              <a:rPr sz="2300" spc="-10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300" spc="-5">
                <a:solidFill>
                  <a:srgbClr val="FFFFFF"/>
                </a:solidFill>
                <a:latin typeface="PT Sans"/>
                <a:cs typeface="PT Sans"/>
              </a:rPr>
              <a:t>Greater </a:t>
            </a:r>
            <a:r>
              <a:rPr sz="2300">
                <a:solidFill>
                  <a:srgbClr val="FFFFFF"/>
                </a:solidFill>
                <a:latin typeface="PT Sans"/>
                <a:cs typeface="PT Sans"/>
              </a:rPr>
              <a:t>Good</a:t>
            </a:r>
            <a:endParaRPr sz="2300">
              <a:latin typeface="PT Sans"/>
              <a:cs typeface="PT Sans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8214479" y="908738"/>
            <a:ext cx="7139940" cy="8801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5600" spc="300">
                <a:solidFill>
                  <a:srgbClr val="34C1D4"/>
                </a:solidFill>
              </a:rPr>
              <a:t>THE</a:t>
            </a:r>
            <a:r>
              <a:rPr sz="5600" spc="340">
                <a:solidFill>
                  <a:srgbClr val="34C1D4"/>
                </a:solidFill>
              </a:rPr>
              <a:t> </a:t>
            </a:r>
            <a:r>
              <a:rPr sz="5600" spc="370">
                <a:solidFill>
                  <a:srgbClr val="34C1D4"/>
                </a:solidFill>
              </a:rPr>
              <a:t>CAREGIVER</a:t>
            </a:r>
            <a:r>
              <a:rPr sz="5600" spc="185">
                <a:solidFill>
                  <a:srgbClr val="34C1D4"/>
                </a:solidFill>
              </a:rPr>
              <a:t> </a:t>
            </a:r>
            <a:r>
              <a:rPr sz="5600"/>
              <a:t>25%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8200240" y="2376272"/>
            <a:ext cx="285813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spc="165">
                <a:solidFill>
                  <a:srgbClr val="34C1D4"/>
                </a:solidFill>
                <a:latin typeface="PT Sans"/>
                <a:cs typeface="PT Sans"/>
              </a:rPr>
              <a:t>FOCUS:</a:t>
            </a:r>
            <a:r>
              <a:rPr sz="2800" b="1" spc="45">
                <a:solidFill>
                  <a:srgbClr val="34C1D4"/>
                </a:solidFill>
                <a:latin typeface="PT Sans"/>
                <a:cs typeface="PT Sans"/>
              </a:rPr>
              <a:t> </a:t>
            </a:r>
            <a:r>
              <a:rPr sz="2800" spc="200">
                <a:solidFill>
                  <a:srgbClr val="FFFFFF"/>
                </a:solidFill>
                <a:latin typeface="PT Sans"/>
                <a:cs typeface="PT Sans"/>
              </a:rPr>
              <a:t>SERVICE</a:t>
            </a:r>
            <a:endParaRPr sz="2800">
              <a:latin typeface="PT Sans"/>
              <a:cs typeface="PT San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200240" y="3161588"/>
            <a:ext cx="873188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spc="145">
                <a:solidFill>
                  <a:srgbClr val="34C1D4"/>
                </a:solidFill>
                <a:latin typeface="PT Sans"/>
                <a:cs typeface="PT Sans"/>
              </a:rPr>
              <a:t>STATEMENT:</a:t>
            </a:r>
            <a:r>
              <a:rPr sz="2800" b="1" spc="105">
                <a:solidFill>
                  <a:srgbClr val="34C1D4"/>
                </a:solidFill>
                <a:latin typeface="PT Sans"/>
                <a:cs typeface="PT Sans"/>
              </a:rPr>
              <a:t> </a:t>
            </a:r>
            <a:r>
              <a:rPr sz="2800" spc="100">
                <a:solidFill>
                  <a:srgbClr val="FFFFFF"/>
                </a:solidFill>
                <a:latin typeface="PT Sans"/>
                <a:cs typeface="PT Sans"/>
              </a:rPr>
              <a:t>LOVE</a:t>
            </a:r>
            <a:r>
              <a:rPr sz="2800" spc="140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800" spc="135">
                <a:solidFill>
                  <a:srgbClr val="FFFFFF"/>
                </a:solidFill>
                <a:latin typeface="PT Sans"/>
                <a:cs typeface="PT Sans"/>
              </a:rPr>
              <a:t>YOUR</a:t>
            </a:r>
            <a:r>
              <a:rPr sz="2800" spc="225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800" spc="190">
                <a:solidFill>
                  <a:srgbClr val="FFFFFF"/>
                </a:solidFill>
                <a:latin typeface="PT Sans"/>
                <a:cs typeface="PT Sans"/>
              </a:rPr>
              <a:t>NEIGHBOR</a:t>
            </a:r>
            <a:r>
              <a:rPr sz="2800" spc="130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800" spc="110">
                <a:solidFill>
                  <a:srgbClr val="FFFFFF"/>
                </a:solidFill>
                <a:latin typeface="PT Sans"/>
                <a:cs typeface="PT Sans"/>
              </a:rPr>
              <a:t>AS</a:t>
            </a:r>
            <a:r>
              <a:rPr sz="2800" spc="140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800" spc="204">
                <a:solidFill>
                  <a:srgbClr val="FFFFFF"/>
                </a:solidFill>
                <a:latin typeface="PT Sans"/>
                <a:cs typeface="PT Sans"/>
              </a:rPr>
              <a:t>YOURSELF</a:t>
            </a:r>
            <a:endParaRPr sz="2800">
              <a:latin typeface="PT Sans"/>
              <a:cs typeface="PT San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4845486" y="4466968"/>
            <a:ext cx="3275965" cy="153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670">
              <a:lnSpc>
                <a:spcPct val="100000"/>
              </a:lnSpc>
              <a:spcBef>
                <a:spcPts val="100"/>
              </a:spcBef>
            </a:pPr>
            <a:r>
              <a:rPr sz="2800" b="1" spc="220">
                <a:solidFill>
                  <a:srgbClr val="34C1D4"/>
                </a:solidFill>
                <a:latin typeface="PT Sans"/>
                <a:cs typeface="PT Sans"/>
              </a:rPr>
              <a:t>DRIVE</a:t>
            </a:r>
            <a:endParaRPr sz="2800">
              <a:latin typeface="PT Sans"/>
              <a:cs typeface="PT Sans"/>
            </a:endParaRPr>
          </a:p>
          <a:p>
            <a:pPr marL="12700" marR="5080">
              <a:lnSpc>
                <a:spcPct val="143400"/>
              </a:lnSpc>
              <a:spcBef>
                <a:spcPts val="645"/>
              </a:spcBef>
              <a:tabLst>
                <a:tab pos="1164590" algn="l"/>
                <a:tab pos="1391285" algn="l"/>
                <a:tab pos="1797685" algn="l"/>
                <a:tab pos="2138045" algn="l"/>
                <a:tab pos="2364105" algn="l"/>
              </a:tabLst>
            </a:pPr>
            <a:r>
              <a:rPr sz="2300">
                <a:solidFill>
                  <a:srgbClr val="FFFFFF"/>
                </a:solidFill>
                <a:latin typeface="PT Sans"/>
                <a:cs typeface="PT Sans"/>
              </a:rPr>
              <a:t>Suppo</a:t>
            </a:r>
            <a:r>
              <a:rPr sz="2300" spc="65">
                <a:solidFill>
                  <a:srgbClr val="FFFFFF"/>
                </a:solidFill>
                <a:latin typeface="PT Sans"/>
                <a:cs typeface="PT Sans"/>
              </a:rPr>
              <a:t>r</a:t>
            </a:r>
            <a:r>
              <a:rPr sz="2300">
                <a:solidFill>
                  <a:srgbClr val="FFFFFF"/>
                </a:solidFill>
                <a:latin typeface="PT Sans"/>
                <a:cs typeface="PT Sans"/>
              </a:rPr>
              <a:t>t	|	Help	|	Servi</a:t>
            </a:r>
            <a:r>
              <a:rPr sz="2300" spc="-55">
                <a:solidFill>
                  <a:srgbClr val="FFFFFF"/>
                </a:solidFill>
                <a:latin typeface="PT Sans"/>
                <a:cs typeface="PT Sans"/>
              </a:rPr>
              <a:t>c</a:t>
            </a:r>
            <a:r>
              <a:rPr sz="2300">
                <a:solidFill>
                  <a:srgbClr val="FFFFFF"/>
                </a:solidFill>
                <a:latin typeface="PT Sans"/>
                <a:cs typeface="PT Sans"/>
              </a:rPr>
              <a:t>e  </a:t>
            </a:r>
            <a:r>
              <a:rPr sz="2300" spc="-15">
                <a:solidFill>
                  <a:srgbClr val="FFFFFF"/>
                </a:solidFill>
                <a:latin typeface="PT Sans"/>
                <a:cs typeface="PT Sans"/>
              </a:rPr>
              <a:t>Recognition</a:t>
            </a:r>
            <a:r>
              <a:rPr sz="2300">
                <a:solidFill>
                  <a:srgbClr val="FFFFFF"/>
                </a:solidFill>
                <a:latin typeface="PT Sans"/>
                <a:cs typeface="PT Sans"/>
              </a:rPr>
              <a:t> |	Gratitude</a:t>
            </a:r>
            <a:endParaRPr sz="2300">
              <a:latin typeface="PT Sans"/>
              <a:cs typeface="PT San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186003" y="6729312"/>
            <a:ext cx="3934460" cy="16338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670">
              <a:lnSpc>
                <a:spcPct val="100000"/>
              </a:lnSpc>
              <a:spcBef>
                <a:spcPts val="100"/>
              </a:spcBef>
            </a:pPr>
            <a:r>
              <a:rPr sz="2800" b="1" spc="220">
                <a:solidFill>
                  <a:srgbClr val="34C1D4"/>
                </a:solidFill>
                <a:latin typeface="PT Sans"/>
                <a:cs typeface="PT Sans"/>
              </a:rPr>
              <a:t>FEAR</a:t>
            </a:r>
            <a:endParaRPr sz="2800">
              <a:latin typeface="PT Sans"/>
              <a:cs typeface="PT Sans"/>
            </a:endParaRPr>
          </a:p>
          <a:p>
            <a:pPr marL="12700" marR="5080">
              <a:lnSpc>
                <a:spcPts val="4700"/>
              </a:lnSpc>
              <a:spcBef>
                <a:spcPts val="180"/>
              </a:spcBef>
              <a:tabLst>
                <a:tab pos="1178560" algn="l"/>
                <a:tab pos="1405255" algn="l"/>
                <a:tab pos="1558925" algn="l"/>
                <a:tab pos="1785620" algn="l"/>
                <a:tab pos="2905760" algn="l"/>
                <a:tab pos="3131820" algn="l"/>
              </a:tabLst>
            </a:pPr>
            <a:r>
              <a:rPr sz="2300">
                <a:solidFill>
                  <a:srgbClr val="FFFFFF"/>
                </a:solidFill>
                <a:latin typeface="PT Sans"/>
                <a:cs typeface="PT Sans"/>
              </a:rPr>
              <a:t>Anguish	|	Helplessness </a:t>
            </a:r>
            <a:r>
              <a:rPr sz="2300" spc="5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FFFFFF"/>
                </a:solidFill>
                <a:latin typeface="PT Sans"/>
                <a:cs typeface="PT Sans"/>
              </a:rPr>
              <a:t>Ingratitude		|	</a:t>
            </a:r>
            <a:r>
              <a:rPr sz="2300" spc="5">
                <a:solidFill>
                  <a:srgbClr val="FFFFFF"/>
                </a:solidFill>
                <a:latin typeface="PT Sans"/>
                <a:cs typeface="PT Sans"/>
              </a:rPr>
              <a:t>N</a:t>
            </a:r>
            <a:r>
              <a:rPr sz="2300" spc="-30">
                <a:solidFill>
                  <a:srgbClr val="FFFFFF"/>
                </a:solidFill>
                <a:latin typeface="PT Sans"/>
                <a:cs typeface="PT Sans"/>
              </a:rPr>
              <a:t>e</a:t>
            </a:r>
            <a:r>
              <a:rPr sz="2300">
                <a:solidFill>
                  <a:srgbClr val="FFFFFF"/>
                </a:solidFill>
                <a:latin typeface="PT Sans"/>
                <a:cs typeface="PT Sans"/>
              </a:rPr>
              <a:t>gl</a:t>
            </a:r>
            <a:r>
              <a:rPr sz="2300" spc="-30">
                <a:solidFill>
                  <a:srgbClr val="FFFFFF"/>
                </a:solidFill>
                <a:latin typeface="PT Sans"/>
                <a:cs typeface="PT Sans"/>
              </a:rPr>
              <a:t>e</a:t>
            </a:r>
            <a:r>
              <a:rPr sz="2300">
                <a:solidFill>
                  <a:srgbClr val="FFFFFF"/>
                </a:solidFill>
                <a:latin typeface="PT Sans"/>
                <a:cs typeface="PT Sans"/>
              </a:rPr>
              <a:t>ct	|	Blame</a:t>
            </a:r>
            <a:endParaRPr sz="2300">
              <a:latin typeface="PT Sans"/>
              <a:cs typeface="PT San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4845486" y="6729312"/>
            <a:ext cx="4455160" cy="16338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670">
              <a:lnSpc>
                <a:spcPct val="100000"/>
              </a:lnSpc>
              <a:spcBef>
                <a:spcPts val="100"/>
              </a:spcBef>
            </a:pPr>
            <a:r>
              <a:rPr sz="2800" b="1" spc="180">
                <a:solidFill>
                  <a:srgbClr val="34C1D4"/>
                </a:solidFill>
                <a:latin typeface="PT Sans"/>
                <a:cs typeface="PT Sans"/>
              </a:rPr>
              <a:t>STRATEGY</a:t>
            </a:r>
            <a:endParaRPr sz="2800">
              <a:latin typeface="PT Sans"/>
              <a:cs typeface="PT Sans"/>
            </a:endParaRPr>
          </a:p>
          <a:p>
            <a:pPr marL="12700">
              <a:lnSpc>
                <a:spcPct val="100000"/>
              </a:lnSpc>
              <a:spcBef>
                <a:spcPts val="1839"/>
              </a:spcBef>
            </a:pPr>
            <a:r>
              <a:rPr sz="2300">
                <a:solidFill>
                  <a:srgbClr val="FFFFFF"/>
                </a:solidFill>
                <a:latin typeface="PT Sans"/>
                <a:cs typeface="PT Sans"/>
              </a:rPr>
              <a:t>Others</a:t>
            </a:r>
            <a:r>
              <a:rPr sz="2300" spc="-15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300" spc="-5">
                <a:solidFill>
                  <a:srgbClr val="FFFFFF"/>
                </a:solidFill>
                <a:latin typeface="PT Sans"/>
                <a:cs typeface="PT Sans"/>
              </a:rPr>
              <a:t>Before</a:t>
            </a:r>
            <a:r>
              <a:rPr sz="2300" spc="-10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FFFFFF"/>
                </a:solidFill>
                <a:latin typeface="PT Sans"/>
                <a:cs typeface="PT Sans"/>
              </a:rPr>
              <a:t>Self</a:t>
            </a:r>
            <a:endParaRPr sz="2300">
              <a:latin typeface="PT Sans"/>
              <a:cs typeface="PT Sans"/>
            </a:endParaRPr>
          </a:p>
          <a:p>
            <a:pPr marL="12700">
              <a:lnSpc>
                <a:spcPct val="100000"/>
              </a:lnSpc>
              <a:spcBef>
                <a:spcPts val="1939"/>
              </a:spcBef>
            </a:pPr>
            <a:r>
              <a:rPr sz="2300">
                <a:solidFill>
                  <a:srgbClr val="FFFFFF"/>
                </a:solidFill>
                <a:latin typeface="PT Sans"/>
                <a:cs typeface="PT Sans"/>
              </a:rPr>
              <a:t>The</a:t>
            </a:r>
            <a:r>
              <a:rPr sz="2300" spc="-5">
                <a:solidFill>
                  <a:srgbClr val="FFFFFF"/>
                </a:solidFill>
                <a:latin typeface="PT Sans"/>
                <a:cs typeface="PT Sans"/>
              </a:rPr>
              <a:t> Greater </a:t>
            </a:r>
            <a:r>
              <a:rPr sz="2300">
                <a:solidFill>
                  <a:srgbClr val="FFFFFF"/>
                </a:solidFill>
                <a:latin typeface="PT Sans"/>
                <a:cs typeface="PT Sans"/>
              </a:rPr>
              <a:t>Good is</a:t>
            </a:r>
            <a:r>
              <a:rPr sz="2300" spc="-50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300" spc="-5">
                <a:solidFill>
                  <a:srgbClr val="FFFFFF"/>
                </a:solidFill>
                <a:latin typeface="PT Sans"/>
                <a:cs typeface="PT Sans"/>
              </a:rPr>
              <a:t>Worth</a:t>
            </a:r>
            <a:r>
              <a:rPr sz="2300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300" spc="-15">
                <a:solidFill>
                  <a:srgbClr val="FFFFFF"/>
                </a:solidFill>
                <a:latin typeface="PT Sans"/>
                <a:cs typeface="PT Sans"/>
              </a:rPr>
              <a:t>Sacrifice</a:t>
            </a:r>
            <a:endParaRPr sz="2300">
              <a:latin typeface="PT Sans"/>
              <a:cs typeface="PT Sans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11658762" y="9258778"/>
            <a:ext cx="6694805" cy="1202690"/>
            <a:chOff x="11658762" y="9258778"/>
            <a:chExt cx="6694805" cy="1202690"/>
          </a:xfrm>
        </p:grpSpPr>
        <p:pic>
          <p:nvPicPr>
            <p:cNvPr id="16" name="object 1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658762" y="9258778"/>
              <a:ext cx="2165863" cy="1179192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070807" y="9292785"/>
              <a:ext cx="2165859" cy="1168228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760913" y="9373662"/>
              <a:ext cx="1592539" cy="893386"/>
            </a:xfrm>
            <a:prstGeom prst="rect">
              <a:avLst/>
            </a:prstGeom>
          </p:spPr>
        </p:pic>
      </p:grpSp>
      <p:sp>
        <p:nvSpPr>
          <p:cNvPr id="19" name="object 19"/>
          <p:cNvSpPr txBox="1"/>
          <p:nvPr/>
        </p:nvSpPr>
        <p:spPr>
          <a:xfrm>
            <a:off x="8200240" y="9636221"/>
            <a:ext cx="3554729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spc="180">
                <a:solidFill>
                  <a:srgbClr val="34C1D4"/>
                </a:solidFill>
                <a:latin typeface="PT Sans"/>
                <a:cs typeface="PT Sans"/>
              </a:rPr>
              <a:t>CAREGIVER</a:t>
            </a:r>
            <a:r>
              <a:rPr sz="2800" b="1" spc="170">
                <a:solidFill>
                  <a:srgbClr val="34C1D4"/>
                </a:solidFill>
                <a:latin typeface="PT Sans"/>
                <a:cs typeface="PT Sans"/>
              </a:rPr>
              <a:t> </a:t>
            </a:r>
            <a:r>
              <a:rPr sz="2800" b="1" spc="204">
                <a:solidFill>
                  <a:srgbClr val="34C1D4"/>
                </a:solidFill>
                <a:latin typeface="PT Sans"/>
                <a:cs typeface="PT Sans"/>
              </a:rPr>
              <a:t>BRANDS</a:t>
            </a:r>
            <a:endParaRPr sz="2800">
              <a:latin typeface="PT Sans"/>
              <a:cs typeface="PT Sans"/>
            </a:endParaRPr>
          </a:p>
        </p:txBody>
      </p:sp>
      <p:sp>
        <p:nvSpPr>
          <p:cNvPr id="20" name="object 2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545"/>
              </a:lnSpc>
            </a:pPr>
            <a:r>
              <a:rPr spc="80"/>
              <a:t>SAN</a:t>
            </a:r>
            <a:r>
              <a:rPr spc="105"/>
              <a:t> </a:t>
            </a:r>
            <a:r>
              <a:rPr spc="90"/>
              <a:t>DIEGO</a:t>
            </a:r>
            <a:r>
              <a:rPr spc="55"/>
              <a:t> </a:t>
            </a:r>
            <a:r>
              <a:rPr spc="50"/>
              <a:t>WAVE</a:t>
            </a:r>
            <a:r>
              <a:rPr spc="105"/>
              <a:t> </a:t>
            </a:r>
            <a:r>
              <a:rPr spc="60"/>
              <a:t>FC</a:t>
            </a:r>
            <a:r>
              <a:rPr spc="120"/>
              <a:t> </a:t>
            </a:r>
            <a:r>
              <a:rPr b="0" spc="85">
                <a:latin typeface="PT Sans"/>
                <a:cs typeface="PT Sans"/>
              </a:rPr>
              <a:t>BRAND</a:t>
            </a:r>
            <a:r>
              <a:rPr b="0" spc="105">
                <a:latin typeface="PT Sans"/>
                <a:cs typeface="PT Sans"/>
              </a:rPr>
              <a:t> </a:t>
            </a:r>
            <a:r>
              <a:rPr b="0" spc="114">
                <a:latin typeface="PT Sans"/>
                <a:cs typeface="PT Sans"/>
              </a:rPr>
              <a:t>BOOK</a:t>
            </a:r>
          </a:p>
        </p:txBody>
      </p:sp>
      <p:sp>
        <p:nvSpPr>
          <p:cNvPr id="21" name="object 2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545"/>
              </a:lnSpc>
            </a:pPr>
            <a:fld id="{81D60167-4931-47E6-BA6A-407CBD079E47}" type="slidenum">
              <a:rPr spc="10" dirty="0"/>
              <a:t>13</a:t>
            </a:fld>
            <a:endParaRPr spc="1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sp>
          <p:nvSpPr>
            <p:cNvPr id="3" name="object 3"/>
            <p:cNvSpPr/>
            <p:nvPr/>
          </p:nvSpPr>
          <p:spPr>
            <a:xfrm>
              <a:off x="691078" y="0"/>
              <a:ext cx="19413220" cy="11308715"/>
            </a:xfrm>
            <a:custGeom>
              <a:avLst/>
              <a:gdLst/>
              <a:ahLst/>
              <a:cxnLst/>
              <a:rect l="l" t="t" r="r" b="b"/>
              <a:pathLst>
                <a:path w="19413220" h="11308715">
                  <a:moveTo>
                    <a:pt x="19413021" y="0"/>
                  </a:moveTo>
                  <a:lnTo>
                    <a:pt x="0" y="0"/>
                  </a:lnTo>
                  <a:lnTo>
                    <a:pt x="0" y="11308556"/>
                  </a:lnTo>
                  <a:lnTo>
                    <a:pt x="19413021" y="11308556"/>
                  </a:lnTo>
                  <a:lnTo>
                    <a:pt x="19413021" y="0"/>
                  </a:lnTo>
                  <a:close/>
                </a:path>
              </a:pathLst>
            </a:custGeom>
            <a:solidFill>
              <a:srgbClr val="1D31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0"/>
              <a:ext cx="7539355" cy="11308715"/>
            </a:xfrm>
            <a:custGeom>
              <a:avLst/>
              <a:gdLst/>
              <a:ahLst/>
              <a:cxnLst/>
              <a:rect l="l" t="t" r="r" b="b"/>
              <a:pathLst>
                <a:path w="7539355" h="11308715">
                  <a:moveTo>
                    <a:pt x="3692128" y="0"/>
                  </a:moveTo>
                  <a:lnTo>
                    <a:pt x="30253" y="0"/>
                  </a:lnTo>
                  <a:lnTo>
                    <a:pt x="0" y="4518"/>
                  </a:lnTo>
                  <a:lnTo>
                    <a:pt x="0" y="11308556"/>
                  </a:lnTo>
                  <a:lnTo>
                    <a:pt x="4172850" y="11308556"/>
                  </a:lnTo>
                  <a:lnTo>
                    <a:pt x="4291790" y="11225609"/>
                  </a:lnTo>
                  <a:lnTo>
                    <a:pt x="4416276" y="11136468"/>
                  </a:lnTo>
                  <a:lnTo>
                    <a:pt x="4498685" y="11076076"/>
                  </a:lnTo>
                  <a:lnTo>
                    <a:pt x="4580594" y="11014900"/>
                  </a:lnTo>
                  <a:lnTo>
                    <a:pt x="4661971" y="10952929"/>
                  </a:lnTo>
                  <a:lnTo>
                    <a:pt x="4742787" y="10890151"/>
                  </a:lnTo>
                  <a:lnTo>
                    <a:pt x="4823012" y="10826555"/>
                  </a:lnTo>
                  <a:lnTo>
                    <a:pt x="4902614" y="10762130"/>
                  </a:lnTo>
                  <a:lnTo>
                    <a:pt x="4981564" y="10696866"/>
                  </a:lnTo>
                  <a:lnTo>
                    <a:pt x="5059832" y="10630750"/>
                  </a:lnTo>
                  <a:lnTo>
                    <a:pt x="5137387" y="10563773"/>
                  </a:lnTo>
                  <a:lnTo>
                    <a:pt x="5175888" y="10529957"/>
                  </a:lnTo>
                  <a:lnTo>
                    <a:pt x="5214199" y="10495921"/>
                  </a:lnTo>
                  <a:lnTo>
                    <a:pt x="5252317" y="10461665"/>
                  </a:lnTo>
                  <a:lnTo>
                    <a:pt x="5290238" y="10427186"/>
                  </a:lnTo>
                  <a:lnTo>
                    <a:pt x="5327958" y="10392483"/>
                  </a:lnTo>
                  <a:lnTo>
                    <a:pt x="5365473" y="10357554"/>
                  </a:lnTo>
                  <a:lnTo>
                    <a:pt x="5402780" y="10322399"/>
                  </a:lnTo>
                  <a:lnTo>
                    <a:pt x="5439874" y="10287016"/>
                  </a:lnTo>
                  <a:lnTo>
                    <a:pt x="5476753" y="10251404"/>
                  </a:lnTo>
                  <a:lnTo>
                    <a:pt x="5513411" y="10215560"/>
                  </a:lnTo>
                  <a:lnTo>
                    <a:pt x="5549846" y="10179485"/>
                  </a:lnTo>
                  <a:lnTo>
                    <a:pt x="5586054" y="10143175"/>
                  </a:lnTo>
                  <a:lnTo>
                    <a:pt x="5622030" y="10106631"/>
                  </a:lnTo>
                  <a:lnTo>
                    <a:pt x="5657772" y="10069850"/>
                  </a:lnTo>
                  <a:lnTo>
                    <a:pt x="5693274" y="10032831"/>
                  </a:lnTo>
                  <a:lnTo>
                    <a:pt x="5728534" y="9995573"/>
                  </a:lnTo>
                  <a:lnTo>
                    <a:pt x="5763548" y="9958075"/>
                  </a:lnTo>
                  <a:lnTo>
                    <a:pt x="5798312" y="9920334"/>
                  </a:lnTo>
                  <a:lnTo>
                    <a:pt x="5832822" y="9882350"/>
                  </a:lnTo>
                  <a:lnTo>
                    <a:pt x="5867074" y="9844121"/>
                  </a:lnTo>
                  <a:lnTo>
                    <a:pt x="5901064" y="9805646"/>
                  </a:lnTo>
                  <a:lnTo>
                    <a:pt x="5934790" y="9766924"/>
                  </a:lnTo>
                  <a:lnTo>
                    <a:pt x="5968246" y="9727952"/>
                  </a:lnTo>
                  <a:lnTo>
                    <a:pt x="6001430" y="9688731"/>
                  </a:lnTo>
                  <a:lnTo>
                    <a:pt x="6034337" y="9649257"/>
                  </a:lnTo>
                  <a:lnTo>
                    <a:pt x="6066963" y="9609530"/>
                  </a:lnTo>
                  <a:lnTo>
                    <a:pt x="6099306" y="9569549"/>
                  </a:lnTo>
                  <a:lnTo>
                    <a:pt x="6131360" y="9529312"/>
                  </a:lnTo>
                  <a:lnTo>
                    <a:pt x="6163123" y="9488817"/>
                  </a:lnTo>
                  <a:lnTo>
                    <a:pt x="6194590" y="9448064"/>
                  </a:lnTo>
                  <a:lnTo>
                    <a:pt x="6222608" y="9410700"/>
                  </a:lnTo>
                  <a:lnTo>
                    <a:pt x="6250312" y="9373210"/>
                  </a:lnTo>
                  <a:lnTo>
                    <a:pt x="6277702" y="9335594"/>
                  </a:lnTo>
                  <a:lnTo>
                    <a:pt x="6304778" y="9297847"/>
                  </a:lnTo>
                  <a:lnTo>
                    <a:pt x="6331542" y="9259969"/>
                  </a:lnTo>
                  <a:lnTo>
                    <a:pt x="6357993" y="9221957"/>
                  </a:lnTo>
                  <a:lnTo>
                    <a:pt x="6384132" y="9183810"/>
                  </a:lnTo>
                  <a:lnTo>
                    <a:pt x="6409960" y="9145523"/>
                  </a:lnTo>
                  <a:lnTo>
                    <a:pt x="6435478" y="9107097"/>
                  </a:lnTo>
                  <a:lnTo>
                    <a:pt x="6460686" y="9068528"/>
                  </a:lnTo>
                  <a:lnTo>
                    <a:pt x="6485585" y="9029815"/>
                  </a:lnTo>
                  <a:lnTo>
                    <a:pt x="6510176" y="8990954"/>
                  </a:lnTo>
                  <a:lnTo>
                    <a:pt x="6534458" y="8951945"/>
                  </a:lnTo>
                  <a:lnTo>
                    <a:pt x="6558433" y="8912785"/>
                  </a:lnTo>
                  <a:lnTo>
                    <a:pt x="6582102" y="8873472"/>
                  </a:lnTo>
                  <a:lnTo>
                    <a:pt x="6605465" y="8834003"/>
                  </a:lnTo>
                  <a:lnTo>
                    <a:pt x="6628522" y="8794377"/>
                  </a:lnTo>
                  <a:lnTo>
                    <a:pt x="6651274" y="8754591"/>
                  </a:lnTo>
                  <a:lnTo>
                    <a:pt x="6673722" y="8714643"/>
                  </a:lnTo>
                  <a:lnTo>
                    <a:pt x="6695866" y="8674531"/>
                  </a:lnTo>
                  <a:lnTo>
                    <a:pt x="6717708" y="8634254"/>
                  </a:lnTo>
                  <a:lnTo>
                    <a:pt x="6739247" y="8593808"/>
                  </a:lnTo>
                  <a:lnTo>
                    <a:pt x="6760484" y="8553192"/>
                  </a:lnTo>
                  <a:lnTo>
                    <a:pt x="6781421" y="8512403"/>
                  </a:lnTo>
                  <a:lnTo>
                    <a:pt x="6802057" y="8471439"/>
                  </a:lnTo>
                  <a:lnTo>
                    <a:pt x="6822393" y="8430299"/>
                  </a:lnTo>
                  <a:lnTo>
                    <a:pt x="6842430" y="8388980"/>
                  </a:lnTo>
                  <a:lnTo>
                    <a:pt x="6862168" y="8347479"/>
                  </a:lnTo>
                  <a:lnTo>
                    <a:pt x="6881608" y="8305796"/>
                  </a:lnTo>
                  <a:lnTo>
                    <a:pt x="6900751" y="8263927"/>
                  </a:lnTo>
                  <a:lnTo>
                    <a:pt x="6919598" y="8221870"/>
                  </a:lnTo>
                  <a:lnTo>
                    <a:pt x="6938148" y="8179624"/>
                  </a:lnTo>
                  <a:lnTo>
                    <a:pt x="6956402" y="8137186"/>
                  </a:lnTo>
                  <a:lnTo>
                    <a:pt x="6974362" y="8094554"/>
                  </a:lnTo>
                  <a:lnTo>
                    <a:pt x="6992028" y="8051726"/>
                  </a:lnTo>
                  <a:lnTo>
                    <a:pt x="7009399" y="8008699"/>
                  </a:lnTo>
                  <a:lnTo>
                    <a:pt x="7026478" y="7965472"/>
                  </a:lnTo>
                  <a:lnTo>
                    <a:pt x="7043265" y="7922043"/>
                  </a:lnTo>
                  <a:lnTo>
                    <a:pt x="7059760" y="7878409"/>
                  </a:lnTo>
                  <a:lnTo>
                    <a:pt x="7075963" y="7834568"/>
                  </a:lnTo>
                  <a:lnTo>
                    <a:pt x="7091876" y="7790518"/>
                  </a:lnTo>
                  <a:lnTo>
                    <a:pt x="7107499" y="7746256"/>
                  </a:lnTo>
                  <a:lnTo>
                    <a:pt x="7122833" y="7701782"/>
                  </a:lnTo>
                  <a:lnTo>
                    <a:pt x="7137879" y="7657092"/>
                  </a:lnTo>
                  <a:lnTo>
                    <a:pt x="7152636" y="7612184"/>
                  </a:lnTo>
                  <a:lnTo>
                    <a:pt x="7167106" y="7567057"/>
                  </a:lnTo>
                  <a:lnTo>
                    <a:pt x="7181289" y="7521708"/>
                  </a:lnTo>
                  <a:lnTo>
                    <a:pt x="7195186" y="7476134"/>
                  </a:lnTo>
                  <a:lnTo>
                    <a:pt x="7208797" y="7430335"/>
                  </a:lnTo>
                  <a:lnTo>
                    <a:pt x="7222124" y="7384307"/>
                  </a:lnTo>
                  <a:lnTo>
                    <a:pt x="7235166" y="7338049"/>
                  </a:lnTo>
                  <a:lnTo>
                    <a:pt x="7247924" y="7291558"/>
                  </a:lnTo>
                  <a:lnTo>
                    <a:pt x="7260400" y="7244832"/>
                  </a:lnTo>
                  <a:lnTo>
                    <a:pt x="7272593" y="7197870"/>
                  </a:lnTo>
                  <a:lnTo>
                    <a:pt x="7284504" y="7150668"/>
                  </a:lnTo>
                  <a:lnTo>
                    <a:pt x="7296134" y="7103225"/>
                  </a:lnTo>
                  <a:lnTo>
                    <a:pt x="7307483" y="7055539"/>
                  </a:lnTo>
                  <a:lnTo>
                    <a:pt x="7318553" y="7007607"/>
                  </a:lnTo>
                  <a:lnTo>
                    <a:pt x="7329343" y="6959428"/>
                  </a:lnTo>
                  <a:lnTo>
                    <a:pt x="7339854" y="6910998"/>
                  </a:lnTo>
                  <a:lnTo>
                    <a:pt x="7350088" y="6862317"/>
                  </a:lnTo>
                  <a:lnTo>
                    <a:pt x="7360044" y="6813382"/>
                  </a:lnTo>
                  <a:lnTo>
                    <a:pt x="7369723" y="6764190"/>
                  </a:lnTo>
                  <a:lnTo>
                    <a:pt x="7379126" y="6714741"/>
                  </a:lnTo>
                  <a:lnTo>
                    <a:pt x="7388253" y="6665030"/>
                  </a:lnTo>
                  <a:lnTo>
                    <a:pt x="7397105" y="6615057"/>
                  </a:lnTo>
                  <a:lnTo>
                    <a:pt x="7405683" y="6564819"/>
                  </a:lnTo>
                  <a:lnTo>
                    <a:pt x="7413987" y="6514314"/>
                  </a:lnTo>
                  <a:lnTo>
                    <a:pt x="7422018" y="6463540"/>
                  </a:lnTo>
                  <a:lnTo>
                    <a:pt x="7429777" y="6412495"/>
                  </a:lnTo>
                  <a:lnTo>
                    <a:pt x="7437264" y="6361176"/>
                  </a:lnTo>
                  <a:lnTo>
                    <a:pt x="7444479" y="6309582"/>
                  </a:lnTo>
                  <a:lnTo>
                    <a:pt x="7451424" y="6257710"/>
                  </a:lnTo>
                  <a:lnTo>
                    <a:pt x="7458099" y="6205558"/>
                  </a:lnTo>
                  <a:lnTo>
                    <a:pt x="7464505" y="6153124"/>
                  </a:lnTo>
                  <a:lnTo>
                    <a:pt x="7470641" y="6100406"/>
                  </a:lnTo>
                  <a:lnTo>
                    <a:pt x="7476510" y="6047402"/>
                  </a:lnTo>
                  <a:lnTo>
                    <a:pt x="7482111" y="5994109"/>
                  </a:lnTo>
                  <a:lnTo>
                    <a:pt x="7487445" y="5940526"/>
                  </a:lnTo>
                  <a:lnTo>
                    <a:pt x="7492513" y="5886650"/>
                  </a:lnTo>
                  <a:lnTo>
                    <a:pt x="7497316" y="5832479"/>
                  </a:lnTo>
                  <a:lnTo>
                    <a:pt x="7501853" y="5778011"/>
                  </a:lnTo>
                  <a:lnTo>
                    <a:pt x="7506126" y="5723244"/>
                  </a:lnTo>
                  <a:lnTo>
                    <a:pt x="7510135" y="5668175"/>
                  </a:lnTo>
                  <a:lnTo>
                    <a:pt x="7513881" y="5612803"/>
                  </a:lnTo>
                  <a:lnTo>
                    <a:pt x="7517365" y="5557126"/>
                  </a:lnTo>
                  <a:lnTo>
                    <a:pt x="7520586" y="5501140"/>
                  </a:lnTo>
                  <a:lnTo>
                    <a:pt x="7523546" y="5444845"/>
                  </a:lnTo>
                  <a:lnTo>
                    <a:pt x="7526246" y="5388238"/>
                  </a:lnTo>
                  <a:lnTo>
                    <a:pt x="7528685" y="5331316"/>
                  </a:lnTo>
                  <a:lnTo>
                    <a:pt x="7530865" y="5274079"/>
                  </a:lnTo>
                  <a:lnTo>
                    <a:pt x="7532787" y="5216522"/>
                  </a:lnTo>
                  <a:lnTo>
                    <a:pt x="7534450" y="5158645"/>
                  </a:lnTo>
                  <a:lnTo>
                    <a:pt x="7535855" y="5100446"/>
                  </a:lnTo>
                  <a:lnTo>
                    <a:pt x="7537004" y="5041921"/>
                  </a:lnTo>
                  <a:lnTo>
                    <a:pt x="7537896" y="4983069"/>
                  </a:lnTo>
                  <a:lnTo>
                    <a:pt x="7538533" y="4923888"/>
                  </a:lnTo>
                  <a:lnTo>
                    <a:pt x="7538914" y="4864376"/>
                  </a:lnTo>
                  <a:lnTo>
                    <a:pt x="7539041" y="4804530"/>
                  </a:lnTo>
                  <a:lnTo>
                    <a:pt x="7539041" y="1324897"/>
                  </a:lnTo>
                  <a:lnTo>
                    <a:pt x="7315512" y="1198986"/>
                  </a:lnTo>
                  <a:lnTo>
                    <a:pt x="7189214" y="1130403"/>
                  </a:lnTo>
                  <a:lnTo>
                    <a:pt x="7061644" y="1063566"/>
                  </a:lnTo>
                  <a:lnTo>
                    <a:pt x="6932825" y="998481"/>
                  </a:lnTo>
                  <a:lnTo>
                    <a:pt x="6802778" y="935153"/>
                  </a:lnTo>
                  <a:lnTo>
                    <a:pt x="6671526" y="873588"/>
                  </a:lnTo>
                  <a:lnTo>
                    <a:pt x="6539090" y="813790"/>
                  </a:lnTo>
                  <a:lnTo>
                    <a:pt x="6405493" y="755766"/>
                  </a:lnTo>
                  <a:lnTo>
                    <a:pt x="6270756" y="699520"/>
                  </a:lnTo>
                  <a:lnTo>
                    <a:pt x="6134902" y="645059"/>
                  </a:lnTo>
                  <a:lnTo>
                    <a:pt x="5997953" y="592389"/>
                  </a:lnTo>
                  <a:lnTo>
                    <a:pt x="5859931" y="541513"/>
                  </a:lnTo>
                  <a:lnTo>
                    <a:pt x="5720858" y="492438"/>
                  </a:lnTo>
                  <a:lnTo>
                    <a:pt x="5580755" y="445170"/>
                  </a:lnTo>
                  <a:lnTo>
                    <a:pt x="5439646" y="399714"/>
                  </a:lnTo>
                  <a:lnTo>
                    <a:pt x="5249972" y="341933"/>
                  </a:lnTo>
                  <a:lnTo>
                    <a:pt x="5058599" y="287397"/>
                  </a:lnTo>
                  <a:lnTo>
                    <a:pt x="4865579" y="236117"/>
                  </a:lnTo>
                  <a:lnTo>
                    <a:pt x="4670965" y="188107"/>
                  </a:lnTo>
                  <a:lnTo>
                    <a:pt x="4474810" y="143381"/>
                  </a:lnTo>
                  <a:lnTo>
                    <a:pt x="4277164" y="101950"/>
                  </a:lnTo>
                  <a:lnTo>
                    <a:pt x="4078082" y="63828"/>
                  </a:lnTo>
                  <a:lnTo>
                    <a:pt x="3877614" y="29028"/>
                  </a:lnTo>
                  <a:lnTo>
                    <a:pt x="3692128" y="0"/>
                  </a:lnTo>
                  <a:close/>
                </a:path>
              </a:pathLst>
            </a:custGeom>
            <a:solidFill>
              <a:srgbClr val="F4E5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853682" y="1013446"/>
            <a:ext cx="4336415" cy="178498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5750" spc="430">
                <a:solidFill>
                  <a:srgbClr val="1D315F"/>
                </a:solidFill>
              </a:rPr>
              <a:t>BRAND</a:t>
            </a:r>
            <a:endParaRPr sz="5750"/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z="5750" spc="470">
                <a:solidFill>
                  <a:srgbClr val="1D315F"/>
                </a:solidFill>
              </a:rPr>
              <a:t>CHA</a:t>
            </a:r>
            <a:r>
              <a:rPr sz="5750" spc="254">
                <a:solidFill>
                  <a:srgbClr val="1D315F"/>
                </a:solidFill>
              </a:rPr>
              <a:t>R</a:t>
            </a:r>
            <a:r>
              <a:rPr sz="5750" spc="290">
                <a:solidFill>
                  <a:srgbClr val="1D315F"/>
                </a:solidFill>
              </a:rPr>
              <a:t>A</a:t>
            </a:r>
            <a:r>
              <a:rPr sz="5750" spc="215">
                <a:solidFill>
                  <a:srgbClr val="1D315F"/>
                </a:solidFill>
              </a:rPr>
              <a:t>C</a:t>
            </a:r>
            <a:r>
              <a:rPr sz="5750" spc="470">
                <a:solidFill>
                  <a:srgbClr val="1D315F"/>
                </a:solidFill>
              </a:rPr>
              <a:t>TER</a:t>
            </a:r>
            <a:endParaRPr sz="5750"/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545"/>
              </a:lnSpc>
            </a:pPr>
            <a:r>
              <a:rPr spc="80"/>
              <a:t>SAN</a:t>
            </a:r>
            <a:r>
              <a:rPr spc="105"/>
              <a:t> </a:t>
            </a:r>
            <a:r>
              <a:rPr spc="90"/>
              <a:t>DIEGO</a:t>
            </a:r>
            <a:r>
              <a:rPr spc="55"/>
              <a:t> </a:t>
            </a:r>
            <a:r>
              <a:rPr spc="50"/>
              <a:t>WAVE</a:t>
            </a:r>
            <a:r>
              <a:rPr spc="105"/>
              <a:t> </a:t>
            </a:r>
            <a:r>
              <a:rPr spc="60"/>
              <a:t>FC</a:t>
            </a:r>
            <a:r>
              <a:rPr spc="120"/>
              <a:t> </a:t>
            </a:r>
            <a:r>
              <a:rPr b="0" spc="85">
                <a:latin typeface="PT Sans"/>
                <a:cs typeface="PT Sans"/>
              </a:rPr>
              <a:t>BRAND</a:t>
            </a:r>
            <a:r>
              <a:rPr b="0" spc="105">
                <a:latin typeface="PT Sans"/>
                <a:cs typeface="PT Sans"/>
              </a:rPr>
              <a:t> </a:t>
            </a:r>
            <a:r>
              <a:rPr b="0" spc="114">
                <a:latin typeface="PT Sans"/>
                <a:cs typeface="PT Sans"/>
              </a:rPr>
              <a:t>BOOK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545"/>
              </a:lnSpc>
            </a:pPr>
            <a:fld id="{81D60167-4931-47E6-BA6A-407CBD079E47}" type="slidenum">
              <a:rPr spc="10" dirty="0"/>
              <a:t>14</a:t>
            </a:fld>
            <a:endParaRPr spc="10"/>
          </a:p>
        </p:txBody>
      </p:sp>
      <p:sp>
        <p:nvSpPr>
          <p:cNvPr id="6" name="object 6"/>
          <p:cNvSpPr txBox="1"/>
          <p:nvPr/>
        </p:nvSpPr>
        <p:spPr>
          <a:xfrm>
            <a:off x="8751430" y="2025186"/>
            <a:ext cx="7584440" cy="2545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670">
              <a:lnSpc>
                <a:spcPct val="100000"/>
              </a:lnSpc>
              <a:spcBef>
                <a:spcPts val="100"/>
              </a:spcBef>
            </a:pPr>
            <a:r>
              <a:rPr sz="2800" b="1" spc="165">
                <a:solidFill>
                  <a:srgbClr val="34C1D4"/>
                </a:solidFill>
                <a:latin typeface="PT Sans"/>
                <a:cs typeface="PT Sans"/>
              </a:rPr>
              <a:t>PRIMARY</a:t>
            </a:r>
            <a:endParaRPr sz="2800">
              <a:latin typeface="PT Sans"/>
              <a:cs typeface="PT Sans"/>
            </a:endParaRPr>
          </a:p>
          <a:p>
            <a:pPr marL="12700">
              <a:lnSpc>
                <a:spcPct val="100000"/>
              </a:lnSpc>
              <a:spcBef>
                <a:spcPts val="1839"/>
              </a:spcBef>
            </a:pPr>
            <a:r>
              <a:rPr sz="2300" b="1" spc="-15">
                <a:solidFill>
                  <a:srgbClr val="FFFFFF"/>
                </a:solidFill>
                <a:latin typeface="PT Sans"/>
                <a:cs typeface="PT Sans"/>
              </a:rPr>
              <a:t>Rooted:</a:t>
            </a:r>
            <a:r>
              <a:rPr sz="2300" b="1" spc="35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FFFFFF"/>
                </a:solidFill>
                <a:latin typeface="PT Sans"/>
                <a:cs typeface="PT Sans"/>
              </a:rPr>
              <a:t>born</a:t>
            </a:r>
            <a:r>
              <a:rPr sz="2300" spc="5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FFFFFF"/>
                </a:solidFill>
                <a:latin typeface="PT Sans"/>
                <a:cs typeface="PT Sans"/>
              </a:rPr>
              <a:t>out</a:t>
            </a:r>
            <a:r>
              <a:rPr sz="2300" spc="5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300" spc="-15">
                <a:solidFill>
                  <a:srgbClr val="FFFFFF"/>
                </a:solidFill>
                <a:latin typeface="PT Sans"/>
                <a:cs typeface="PT Sans"/>
              </a:rPr>
              <a:t>of</a:t>
            </a:r>
            <a:r>
              <a:rPr sz="2300" spc="5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FFFFFF"/>
                </a:solidFill>
                <a:latin typeface="PT Sans"/>
                <a:cs typeface="PT Sans"/>
              </a:rPr>
              <a:t>the</a:t>
            </a:r>
            <a:r>
              <a:rPr sz="2300" spc="5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FFFFFF"/>
                </a:solidFill>
                <a:latin typeface="PT Sans"/>
                <a:cs typeface="PT Sans"/>
              </a:rPr>
              <a:t>culture</a:t>
            </a:r>
            <a:r>
              <a:rPr sz="2300" spc="5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FFFFFF"/>
                </a:solidFill>
                <a:latin typeface="PT Sans"/>
                <a:cs typeface="PT Sans"/>
              </a:rPr>
              <a:t>and</a:t>
            </a:r>
            <a:r>
              <a:rPr sz="2300" spc="10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300" spc="-5">
                <a:solidFill>
                  <a:srgbClr val="FFFFFF"/>
                </a:solidFill>
                <a:latin typeface="PT Sans"/>
                <a:cs typeface="PT Sans"/>
              </a:rPr>
              <a:t>community</a:t>
            </a:r>
            <a:r>
              <a:rPr sz="2300" spc="-80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300" spc="-15">
                <a:solidFill>
                  <a:srgbClr val="FFFFFF"/>
                </a:solidFill>
                <a:latin typeface="PT Sans"/>
                <a:cs typeface="PT Sans"/>
              </a:rPr>
              <a:t>of</a:t>
            </a:r>
            <a:r>
              <a:rPr sz="2300" spc="5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FFFFFF"/>
                </a:solidFill>
                <a:latin typeface="PT Sans"/>
                <a:cs typeface="PT Sans"/>
              </a:rPr>
              <a:t>San</a:t>
            </a:r>
            <a:r>
              <a:rPr sz="2300" spc="5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300" spc="-5">
                <a:solidFill>
                  <a:srgbClr val="FFFFFF"/>
                </a:solidFill>
                <a:latin typeface="PT Sans"/>
                <a:cs typeface="PT Sans"/>
              </a:rPr>
              <a:t>Diego</a:t>
            </a:r>
            <a:endParaRPr sz="2300">
              <a:latin typeface="PT Sans"/>
              <a:cs typeface="PT Sans"/>
            </a:endParaRPr>
          </a:p>
          <a:p>
            <a:pPr marL="12700">
              <a:lnSpc>
                <a:spcPct val="100000"/>
              </a:lnSpc>
              <a:spcBef>
                <a:spcPts val="1939"/>
              </a:spcBef>
            </a:pPr>
            <a:r>
              <a:rPr sz="2300" b="1" spc="-10">
                <a:solidFill>
                  <a:srgbClr val="FFFFFF"/>
                </a:solidFill>
                <a:latin typeface="PT Sans"/>
                <a:cs typeface="PT Sans"/>
              </a:rPr>
              <a:t>Relentless:</a:t>
            </a:r>
            <a:r>
              <a:rPr sz="2300" b="1" spc="25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300" spc="-25">
                <a:solidFill>
                  <a:srgbClr val="FFFFFF"/>
                </a:solidFill>
                <a:latin typeface="PT Sans"/>
                <a:cs typeface="PT Sans"/>
              </a:rPr>
              <a:t>fierce;</a:t>
            </a:r>
            <a:r>
              <a:rPr sz="2300">
                <a:solidFill>
                  <a:srgbClr val="FFFFFF"/>
                </a:solidFill>
                <a:latin typeface="PT Sans"/>
                <a:cs typeface="PT Sans"/>
              </a:rPr>
              <a:t> determined; unstoppable</a:t>
            </a:r>
            <a:endParaRPr sz="2300">
              <a:latin typeface="PT Sans"/>
              <a:cs typeface="PT Sans"/>
            </a:endParaRPr>
          </a:p>
          <a:p>
            <a:pPr marL="12700">
              <a:lnSpc>
                <a:spcPts val="2615"/>
              </a:lnSpc>
              <a:spcBef>
                <a:spcPts val="1939"/>
              </a:spcBef>
            </a:pPr>
            <a:r>
              <a:rPr sz="2300" b="1">
                <a:solidFill>
                  <a:srgbClr val="FFFFFF"/>
                </a:solidFill>
                <a:latin typeface="PT Sans"/>
                <a:cs typeface="PT Sans"/>
              </a:rPr>
              <a:t>Inspiring:</a:t>
            </a:r>
            <a:r>
              <a:rPr sz="2300" b="1" spc="30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FFFFFF"/>
                </a:solidFill>
                <a:latin typeface="PT Sans"/>
                <a:cs typeface="PT Sans"/>
              </a:rPr>
              <a:t>a </a:t>
            </a:r>
            <a:r>
              <a:rPr sz="2300" spc="-5">
                <a:solidFill>
                  <a:srgbClr val="FFFFFF"/>
                </a:solidFill>
                <a:latin typeface="PT Sans"/>
                <a:cs typeface="PT Sans"/>
              </a:rPr>
              <a:t>beacon</a:t>
            </a:r>
            <a:r>
              <a:rPr sz="2300" spc="5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300" spc="-15">
                <a:solidFill>
                  <a:srgbClr val="FFFFFF"/>
                </a:solidFill>
                <a:latin typeface="PT Sans"/>
                <a:cs typeface="PT Sans"/>
              </a:rPr>
              <a:t>of</a:t>
            </a:r>
            <a:r>
              <a:rPr sz="2300">
                <a:solidFill>
                  <a:srgbClr val="FFFFFF"/>
                </a:solidFill>
                <a:latin typeface="PT Sans"/>
                <a:cs typeface="PT Sans"/>
              </a:rPr>
              <a:t> light</a:t>
            </a:r>
            <a:r>
              <a:rPr sz="2300" spc="5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FFFFFF"/>
                </a:solidFill>
                <a:latin typeface="PT Sans"/>
                <a:cs typeface="PT Sans"/>
              </a:rPr>
              <a:t>and a </a:t>
            </a:r>
            <a:r>
              <a:rPr sz="2300" spc="-15">
                <a:solidFill>
                  <a:srgbClr val="FFFFFF"/>
                </a:solidFill>
                <a:latin typeface="PT Sans"/>
                <a:cs typeface="PT Sans"/>
              </a:rPr>
              <a:t>force</a:t>
            </a:r>
            <a:r>
              <a:rPr sz="2300" spc="5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300" spc="-10">
                <a:solidFill>
                  <a:srgbClr val="FFFFFF"/>
                </a:solidFill>
                <a:latin typeface="PT Sans"/>
                <a:cs typeface="PT Sans"/>
              </a:rPr>
              <a:t>for</a:t>
            </a:r>
            <a:r>
              <a:rPr sz="2300">
                <a:solidFill>
                  <a:srgbClr val="FFFFFF"/>
                </a:solidFill>
                <a:latin typeface="PT Sans"/>
                <a:cs typeface="PT Sans"/>
              </a:rPr>
              <a:t> good;</a:t>
            </a:r>
            <a:endParaRPr sz="2300">
              <a:latin typeface="PT Sans"/>
              <a:cs typeface="PT Sans"/>
            </a:endParaRPr>
          </a:p>
          <a:p>
            <a:pPr marL="12700">
              <a:lnSpc>
                <a:spcPts val="2615"/>
              </a:lnSpc>
            </a:pPr>
            <a:r>
              <a:rPr sz="2300" spc="-5">
                <a:solidFill>
                  <a:srgbClr val="FFFFFF"/>
                </a:solidFill>
                <a:latin typeface="PT Sans"/>
                <a:cs typeface="PT Sans"/>
              </a:rPr>
              <a:t>takes</a:t>
            </a:r>
            <a:r>
              <a:rPr sz="2300">
                <a:solidFill>
                  <a:srgbClr val="FFFFFF"/>
                </a:solidFill>
                <a:latin typeface="PT Sans"/>
                <a:cs typeface="PT Sans"/>
              </a:rPr>
              <a:t> real</a:t>
            </a:r>
            <a:r>
              <a:rPr sz="2300" spc="5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FFFFFF"/>
                </a:solidFill>
                <a:latin typeface="PT Sans"/>
                <a:cs typeface="PT Sans"/>
              </a:rPr>
              <a:t>action as</a:t>
            </a:r>
            <a:r>
              <a:rPr sz="2300" spc="5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FFFFFF"/>
                </a:solidFill>
                <a:latin typeface="PT Sans"/>
                <a:cs typeface="PT Sans"/>
              </a:rPr>
              <a:t>an agent</a:t>
            </a:r>
            <a:r>
              <a:rPr sz="2300" spc="5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300" spc="-15">
                <a:solidFill>
                  <a:srgbClr val="FFFFFF"/>
                </a:solidFill>
                <a:latin typeface="PT Sans"/>
                <a:cs typeface="PT Sans"/>
              </a:rPr>
              <a:t>of</a:t>
            </a:r>
            <a:r>
              <a:rPr sz="2300">
                <a:solidFill>
                  <a:srgbClr val="FFFFFF"/>
                </a:solidFill>
                <a:latin typeface="PT Sans"/>
                <a:cs typeface="PT Sans"/>
              </a:rPr>
              <a:t> change</a:t>
            </a:r>
            <a:endParaRPr sz="2300">
              <a:latin typeface="PT Sans"/>
              <a:cs typeface="PT San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751430" y="5511991"/>
            <a:ext cx="7678420" cy="2230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670">
              <a:lnSpc>
                <a:spcPct val="100000"/>
              </a:lnSpc>
              <a:spcBef>
                <a:spcPts val="100"/>
              </a:spcBef>
            </a:pPr>
            <a:r>
              <a:rPr sz="2800" b="1" spc="160">
                <a:solidFill>
                  <a:srgbClr val="34C1D4"/>
                </a:solidFill>
                <a:latin typeface="PT Sans"/>
                <a:cs typeface="PT Sans"/>
              </a:rPr>
              <a:t>SECONDARY</a:t>
            </a:r>
            <a:endParaRPr sz="2800">
              <a:latin typeface="PT Sans"/>
              <a:cs typeface="PT Sans"/>
            </a:endParaRPr>
          </a:p>
          <a:p>
            <a:pPr marL="12700">
              <a:lnSpc>
                <a:spcPct val="100000"/>
              </a:lnSpc>
              <a:spcBef>
                <a:spcPts val="1839"/>
              </a:spcBef>
            </a:pPr>
            <a:r>
              <a:rPr sz="2300" b="1" spc="-5">
                <a:solidFill>
                  <a:srgbClr val="FFFFFF"/>
                </a:solidFill>
                <a:latin typeface="PT Sans"/>
                <a:cs typeface="PT Sans"/>
              </a:rPr>
              <a:t>Principled:</a:t>
            </a:r>
            <a:r>
              <a:rPr sz="2300" b="1" spc="5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FFFFFF"/>
                </a:solidFill>
                <a:latin typeface="PT Sans"/>
                <a:cs typeface="PT Sans"/>
              </a:rPr>
              <a:t>walks</a:t>
            </a:r>
            <a:r>
              <a:rPr sz="2300" spc="10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FFFFFF"/>
                </a:solidFill>
                <a:latin typeface="PT Sans"/>
                <a:cs typeface="PT Sans"/>
              </a:rPr>
              <a:t>the</a:t>
            </a:r>
            <a:r>
              <a:rPr sz="2300" spc="10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FFFFFF"/>
                </a:solidFill>
                <a:latin typeface="PT Sans"/>
                <a:cs typeface="PT Sans"/>
              </a:rPr>
              <a:t>talk;</a:t>
            </a:r>
            <a:r>
              <a:rPr sz="2300" spc="5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FFFFFF"/>
                </a:solidFill>
                <a:latin typeface="PT Sans"/>
                <a:cs typeface="PT Sans"/>
              </a:rPr>
              <a:t>rings</a:t>
            </a:r>
            <a:r>
              <a:rPr sz="2300" spc="10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FFFFFF"/>
                </a:solidFill>
                <a:latin typeface="PT Sans"/>
                <a:cs typeface="PT Sans"/>
              </a:rPr>
              <a:t>the</a:t>
            </a:r>
            <a:r>
              <a:rPr sz="2300" spc="10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300" spc="-5">
                <a:solidFill>
                  <a:srgbClr val="FFFFFF"/>
                </a:solidFill>
                <a:latin typeface="PT Sans"/>
                <a:cs typeface="PT Sans"/>
              </a:rPr>
              <a:t>community</a:t>
            </a:r>
            <a:r>
              <a:rPr sz="2300" spc="-80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FFFFFF"/>
                </a:solidFill>
                <a:latin typeface="PT Sans"/>
                <a:cs typeface="PT Sans"/>
              </a:rPr>
              <a:t>along</a:t>
            </a:r>
            <a:r>
              <a:rPr sz="2300" spc="10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FFFFFF"/>
                </a:solidFill>
                <a:latin typeface="PT Sans"/>
                <a:cs typeface="PT Sans"/>
              </a:rPr>
              <a:t>with</a:t>
            </a:r>
            <a:r>
              <a:rPr sz="2300" spc="10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FFFFFF"/>
                </a:solidFill>
                <a:latin typeface="PT Sans"/>
                <a:cs typeface="PT Sans"/>
              </a:rPr>
              <a:t>us</a:t>
            </a:r>
            <a:endParaRPr sz="2300">
              <a:latin typeface="PT Sans"/>
              <a:cs typeface="PT Sans"/>
            </a:endParaRPr>
          </a:p>
          <a:p>
            <a:pPr marL="12700">
              <a:lnSpc>
                <a:spcPct val="100000"/>
              </a:lnSpc>
              <a:spcBef>
                <a:spcPts val="1939"/>
              </a:spcBef>
            </a:pPr>
            <a:r>
              <a:rPr sz="2300" b="1" spc="-5">
                <a:solidFill>
                  <a:srgbClr val="FFFFFF"/>
                </a:solidFill>
                <a:latin typeface="PT Sans"/>
                <a:cs typeface="PT Sans"/>
              </a:rPr>
              <a:t>Passionate:</a:t>
            </a:r>
            <a:r>
              <a:rPr sz="2300" b="1" spc="35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FFFFFF"/>
                </a:solidFill>
                <a:latin typeface="PT Sans"/>
                <a:cs typeface="PT Sans"/>
              </a:rPr>
              <a:t>acts</a:t>
            </a:r>
            <a:r>
              <a:rPr sz="2300" spc="5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FFFFFF"/>
                </a:solidFill>
                <a:latin typeface="PT Sans"/>
                <a:cs typeface="PT Sans"/>
              </a:rPr>
              <a:t>from</a:t>
            </a:r>
            <a:r>
              <a:rPr sz="2300" spc="5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FFFFFF"/>
                </a:solidFill>
                <a:latin typeface="PT Sans"/>
                <a:cs typeface="PT Sans"/>
              </a:rPr>
              <a:t>the</a:t>
            </a:r>
            <a:r>
              <a:rPr sz="2300" spc="10">
                <a:solidFill>
                  <a:srgbClr val="FFFFFF"/>
                </a:solidFill>
                <a:latin typeface="PT Sans"/>
                <a:cs typeface="PT Sans"/>
              </a:rPr>
              <a:t> heart;</a:t>
            </a:r>
            <a:r>
              <a:rPr sz="2300" spc="5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300" spc="-5">
                <a:solidFill>
                  <a:srgbClr val="FFFFFF"/>
                </a:solidFill>
                <a:latin typeface="PT Sans"/>
                <a:cs typeface="PT Sans"/>
              </a:rPr>
              <a:t>driven</a:t>
            </a:r>
            <a:r>
              <a:rPr sz="2300" spc="5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FFFFFF"/>
                </a:solidFill>
                <a:latin typeface="PT Sans"/>
                <a:cs typeface="PT Sans"/>
              </a:rPr>
              <a:t>and</a:t>
            </a:r>
            <a:r>
              <a:rPr sz="2300" spc="5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FFFFFF"/>
                </a:solidFill>
                <a:latin typeface="PT Sans"/>
                <a:cs typeface="PT Sans"/>
              </a:rPr>
              <a:t>authentic</a:t>
            </a:r>
            <a:endParaRPr sz="2300">
              <a:latin typeface="PT Sans"/>
              <a:cs typeface="PT Sans"/>
            </a:endParaRPr>
          </a:p>
          <a:p>
            <a:pPr marL="12700">
              <a:lnSpc>
                <a:spcPct val="100000"/>
              </a:lnSpc>
              <a:spcBef>
                <a:spcPts val="1939"/>
              </a:spcBef>
            </a:pPr>
            <a:r>
              <a:rPr sz="2300" b="1" spc="-5">
                <a:solidFill>
                  <a:srgbClr val="FFFFFF"/>
                </a:solidFill>
                <a:latin typeface="PT Sans"/>
                <a:cs typeface="PT Sans"/>
              </a:rPr>
              <a:t>Caring:</a:t>
            </a:r>
            <a:r>
              <a:rPr sz="2300" b="1" spc="35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300" spc="-5">
                <a:solidFill>
                  <a:srgbClr val="FFFFFF"/>
                </a:solidFill>
                <a:latin typeface="PT Sans"/>
                <a:cs typeface="PT Sans"/>
              </a:rPr>
              <a:t>service-oriented;</a:t>
            </a:r>
            <a:r>
              <a:rPr sz="2300" spc="10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300" spc="-5">
                <a:solidFill>
                  <a:srgbClr val="FFFFFF"/>
                </a:solidFill>
                <a:latin typeface="PT Sans"/>
                <a:cs typeface="PT Sans"/>
              </a:rPr>
              <a:t>welcoming;</a:t>
            </a:r>
            <a:r>
              <a:rPr sz="2300" spc="5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300" spc="-5">
                <a:solidFill>
                  <a:srgbClr val="FFFFFF"/>
                </a:solidFill>
                <a:latin typeface="PT Sans"/>
                <a:cs typeface="PT Sans"/>
              </a:rPr>
              <a:t>empowering</a:t>
            </a:r>
            <a:endParaRPr sz="2300">
              <a:latin typeface="PT Sans"/>
              <a:cs typeface="PT San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243806" y="5114494"/>
            <a:ext cx="4538345" cy="3778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>
                <a:solidFill>
                  <a:srgbClr val="ED2991"/>
                </a:solidFill>
                <a:latin typeface="PT Sans"/>
                <a:cs typeface="PT Sans"/>
              </a:rPr>
              <a:t>this </a:t>
            </a:r>
            <a:r>
              <a:rPr sz="2300" spc="-10">
                <a:solidFill>
                  <a:srgbClr val="ED2991"/>
                </a:solidFill>
                <a:latin typeface="PT Sans"/>
                <a:cs typeface="PT Sans"/>
              </a:rPr>
              <a:t>space</a:t>
            </a:r>
            <a:r>
              <a:rPr sz="2300">
                <a:solidFill>
                  <a:srgbClr val="ED2991"/>
                </a:solidFill>
                <a:latin typeface="PT Sans"/>
                <a:cs typeface="PT Sans"/>
              </a:rPr>
              <a:t> </a:t>
            </a:r>
            <a:r>
              <a:rPr sz="2300" spc="-10">
                <a:solidFill>
                  <a:srgbClr val="ED2991"/>
                </a:solidFill>
                <a:latin typeface="PT Sans"/>
                <a:cs typeface="PT Sans"/>
              </a:rPr>
              <a:t>could</a:t>
            </a:r>
            <a:r>
              <a:rPr sz="2300">
                <a:solidFill>
                  <a:srgbClr val="ED2991"/>
                </a:solidFill>
                <a:latin typeface="PT Sans"/>
                <a:cs typeface="PT Sans"/>
              </a:rPr>
              <a:t> be used </a:t>
            </a:r>
            <a:r>
              <a:rPr sz="2300" spc="-10">
                <a:solidFill>
                  <a:srgbClr val="ED2991"/>
                </a:solidFill>
                <a:latin typeface="PT Sans"/>
                <a:cs typeface="PT Sans"/>
              </a:rPr>
              <a:t>for</a:t>
            </a:r>
            <a:r>
              <a:rPr sz="2300">
                <a:solidFill>
                  <a:srgbClr val="ED2991"/>
                </a:solidFill>
                <a:latin typeface="PT Sans"/>
                <a:cs typeface="PT Sans"/>
              </a:rPr>
              <a:t> a </a:t>
            </a:r>
            <a:r>
              <a:rPr sz="2300" spc="-5">
                <a:solidFill>
                  <a:srgbClr val="ED2991"/>
                </a:solidFill>
                <a:latin typeface="PT Sans"/>
                <a:cs typeface="PT Sans"/>
              </a:rPr>
              <a:t>photo</a:t>
            </a:r>
            <a:endParaRPr sz="2300">
              <a:latin typeface="PT Sans"/>
              <a:cs typeface="PT San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sp>
          <p:nvSpPr>
            <p:cNvPr id="3" name="object 3"/>
            <p:cNvSpPr/>
            <p:nvPr/>
          </p:nvSpPr>
          <p:spPr>
            <a:xfrm>
              <a:off x="691078" y="0"/>
              <a:ext cx="19413220" cy="11308715"/>
            </a:xfrm>
            <a:custGeom>
              <a:avLst/>
              <a:gdLst/>
              <a:ahLst/>
              <a:cxnLst/>
              <a:rect l="l" t="t" r="r" b="b"/>
              <a:pathLst>
                <a:path w="19413220" h="11308715">
                  <a:moveTo>
                    <a:pt x="19413021" y="0"/>
                  </a:moveTo>
                  <a:lnTo>
                    <a:pt x="0" y="0"/>
                  </a:lnTo>
                  <a:lnTo>
                    <a:pt x="0" y="11308556"/>
                  </a:lnTo>
                  <a:lnTo>
                    <a:pt x="19413021" y="11308556"/>
                  </a:lnTo>
                  <a:lnTo>
                    <a:pt x="19413021" y="0"/>
                  </a:lnTo>
                  <a:close/>
                </a:path>
              </a:pathLst>
            </a:custGeom>
            <a:solidFill>
              <a:srgbClr val="1D31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0"/>
              <a:ext cx="7539355" cy="11308715"/>
            </a:xfrm>
            <a:custGeom>
              <a:avLst/>
              <a:gdLst/>
              <a:ahLst/>
              <a:cxnLst/>
              <a:rect l="l" t="t" r="r" b="b"/>
              <a:pathLst>
                <a:path w="7539355" h="11308715">
                  <a:moveTo>
                    <a:pt x="3692128" y="0"/>
                  </a:moveTo>
                  <a:lnTo>
                    <a:pt x="30253" y="0"/>
                  </a:lnTo>
                  <a:lnTo>
                    <a:pt x="0" y="4518"/>
                  </a:lnTo>
                  <a:lnTo>
                    <a:pt x="0" y="11308556"/>
                  </a:lnTo>
                  <a:lnTo>
                    <a:pt x="4172850" y="11308556"/>
                  </a:lnTo>
                  <a:lnTo>
                    <a:pt x="4291790" y="11225609"/>
                  </a:lnTo>
                  <a:lnTo>
                    <a:pt x="4416276" y="11136468"/>
                  </a:lnTo>
                  <a:lnTo>
                    <a:pt x="4498685" y="11076076"/>
                  </a:lnTo>
                  <a:lnTo>
                    <a:pt x="4580594" y="11014900"/>
                  </a:lnTo>
                  <a:lnTo>
                    <a:pt x="4661971" y="10952929"/>
                  </a:lnTo>
                  <a:lnTo>
                    <a:pt x="4742787" y="10890151"/>
                  </a:lnTo>
                  <a:lnTo>
                    <a:pt x="4823012" y="10826555"/>
                  </a:lnTo>
                  <a:lnTo>
                    <a:pt x="4902614" y="10762130"/>
                  </a:lnTo>
                  <a:lnTo>
                    <a:pt x="4981564" y="10696866"/>
                  </a:lnTo>
                  <a:lnTo>
                    <a:pt x="5059832" y="10630750"/>
                  </a:lnTo>
                  <a:lnTo>
                    <a:pt x="5137387" y="10563773"/>
                  </a:lnTo>
                  <a:lnTo>
                    <a:pt x="5175888" y="10529957"/>
                  </a:lnTo>
                  <a:lnTo>
                    <a:pt x="5214199" y="10495921"/>
                  </a:lnTo>
                  <a:lnTo>
                    <a:pt x="5252317" y="10461665"/>
                  </a:lnTo>
                  <a:lnTo>
                    <a:pt x="5290238" y="10427186"/>
                  </a:lnTo>
                  <a:lnTo>
                    <a:pt x="5327958" y="10392483"/>
                  </a:lnTo>
                  <a:lnTo>
                    <a:pt x="5365473" y="10357554"/>
                  </a:lnTo>
                  <a:lnTo>
                    <a:pt x="5402780" y="10322399"/>
                  </a:lnTo>
                  <a:lnTo>
                    <a:pt x="5439874" y="10287016"/>
                  </a:lnTo>
                  <a:lnTo>
                    <a:pt x="5476753" y="10251404"/>
                  </a:lnTo>
                  <a:lnTo>
                    <a:pt x="5513411" y="10215560"/>
                  </a:lnTo>
                  <a:lnTo>
                    <a:pt x="5549846" y="10179485"/>
                  </a:lnTo>
                  <a:lnTo>
                    <a:pt x="5586054" y="10143175"/>
                  </a:lnTo>
                  <a:lnTo>
                    <a:pt x="5622030" y="10106631"/>
                  </a:lnTo>
                  <a:lnTo>
                    <a:pt x="5657772" y="10069850"/>
                  </a:lnTo>
                  <a:lnTo>
                    <a:pt x="5693274" y="10032831"/>
                  </a:lnTo>
                  <a:lnTo>
                    <a:pt x="5728534" y="9995573"/>
                  </a:lnTo>
                  <a:lnTo>
                    <a:pt x="5763548" y="9958075"/>
                  </a:lnTo>
                  <a:lnTo>
                    <a:pt x="5798312" y="9920334"/>
                  </a:lnTo>
                  <a:lnTo>
                    <a:pt x="5832822" y="9882350"/>
                  </a:lnTo>
                  <a:lnTo>
                    <a:pt x="5867074" y="9844121"/>
                  </a:lnTo>
                  <a:lnTo>
                    <a:pt x="5901064" y="9805646"/>
                  </a:lnTo>
                  <a:lnTo>
                    <a:pt x="5934790" y="9766924"/>
                  </a:lnTo>
                  <a:lnTo>
                    <a:pt x="5968246" y="9727952"/>
                  </a:lnTo>
                  <a:lnTo>
                    <a:pt x="6001430" y="9688731"/>
                  </a:lnTo>
                  <a:lnTo>
                    <a:pt x="6034337" y="9649257"/>
                  </a:lnTo>
                  <a:lnTo>
                    <a:pt x="6066963" y="9609530"/>
                  </a:lnTo>
                  <a:lnTo>
                    <a:pt x="6099306" y="9569549"/>
                  </a:lnTo>
                  <a:lnTo>
                    <a:pt x="6131360" y="9529312"/>
                  </a:lnTo>
                  <a:lnTo>
                    <a:pt x="6163123" y="9488817"/>
                  </a:lnTo>
                  <a:lnTo>
                    <a:pt x="6194590" y="9448064"/>
                  </a:lnTo>
                  <a:lnTo>
                    <a:pt x="6222608" y="9410700"/>
                  </a:lnTo>
                  <a:lnTo>
                    <a:pt x="6250312" y="9373210"/>
                  </a:lnTo>
                  <a:lnTo>
                    <a:pt x="6277702" y="9335594"/>
                  </a:lnTo>
                  <a:lnTo>
                    <a:pt x="6304778" y="9297847"/>
                  </a:lnTo>
                  <a:lnTo>
                    <a:pt x="6331542" y="9259969"/>
                  </a:lnTo>
                  <a:lnTo>
                    <a:pt x="6357993" y="9221957"/>
                  </a:lnTo>
                  <a:lnTo>
                    <a:pt x="6384132" y="9183810"/>
                  </a:lnTo>
                  <a:lnTo>
                    <a:pt x="6409960" y="9145523"/>
                  </a:lnTo>
                  <a:lnTo>
                    <a:pt x="6435478" y="9107097"/>
                  </a:lnTo>
                  <a:lnTo>
                    <a:pt x="6460686" y="9068528"/>
                  </a:lnTo>
                  <a:lnTo>
                    <a:pt x="6485585" y="9029815"/>
                  </a:lnTo>
                  <a:lnTo>
                    <a:pt x="6510176" y="8990954"/>
                  </a:lnTo>
                  <a:lnTo>
                    <a:pt x="6534458" y="8951945"/>
                  </a:lnTo>
                  <a:lnTo>
                    <a:pt x="6558433" y="8912785"/>
                  </a:lnTo>
                  <a:lnTo>
                    <a:pt x="6582102" y="8873472"/>
                  </a:lnTo>
                  <a:lnTo>
                    <a:pt x="6605465" y="8834003"/>
                  </a:lnTo>
                  <a:lnTo>
                    <a:pt x="6628522" y="8794377"/>
                  </a:lnTo>
                  <a:lnTo>
                    <a:pt x="6651274" y="8754591"/>
                  </a:lnTo>
                  <a:lnTo>
                    <a:pt x="6673722" y="8714643"/>
                  </a:lnTo>
                  <a:lnTo>
                    <a:pt x="6695866" y="8674531"/>
                  </a:lnTo>
                  <a:lnTo>
                    <a:pt x="6717708" y="8634254"/>
                  </a:lnTo>
                  <a:lnTo>
                    <a:pt x="6739247" y="8593808"/>
                  </a:lnTo>
                  <a:lnTo>
                    <a:pt x="6760484" y="8553192"/>
                  </a:lnTo>
                  <a:lnTo>
                    <a:pt x="6781421" y="8512403"/>
                  </a:lnTo>
                  <a:lnTo>
                    <a:pt x="6802057" y="8471439"/>
                  </a:lnTo>
                  <a:lnTo>
                    <a:pt x="6822393" y="8430299"/>
                  </a:lnTo>
                  <a:lnTo>
                    <a:pt x="6842430" y="8388980"/>
                  </a:lnTo>
                  <a:lnTo>
                    <a:pt x="6862168" y="8347479"/>
                  </a:lnTo>
                  <a:lnTo>
                    <a:pt x="6881608" y="8305796"/>
                  </a:lnTo>
                  <a:lnTo>
                    <a:pt x="6900751" y="8263927"/>
                  </a:lnTo>
                  <a:lnTo>
                    <a:pt x="6919598" y="8221870"/>
                  </a:lnTo>
                  <a:lnTo>
                    <a:pt x="6938148" y="8179624"/>
                  </a:lnTo>
                  <a:lnTo>
                    <a:pt x="6956402" y="8137186"/>
                  </a:lnTo>
                  <a:lnTo>
                    <a:pt x="6974362" y="8094554"/>
                  </a:lnTo>
                  <a:lnTo>
                    <a:pt x="6992028" y="8051726"/>
                  </a:lnTo>
                  <a:lnTo>
                    <a:pt x="7009399" y="8008699"/>
                  </a:lnTo>
                  <a:lnTo>
                    <a:pt x="7026478" y="7965472"/>
                  </a:lnTo>
                  <a:lnTo>
                    <a:pt x="7043265" y="7922043"/>
                  </a:lnTo>
                  <a:lnTo>
                    <a:pt x="7059760" y="7878409"/>
                  </a:lnTo>
                  <a:lnTo>
                    <a:pt x="7075963" y="7834568"/>
                  </a:lnTo>
                  <a:lnTo>
                    <a:pt x="7091876" y="7790518"/>
                  </a:lnTo>
                  <a:lnTo>
                    <a:pt x="7107499" y="7746256"/>
                  </a:lnTo>
                  <a:lnTo>
                    <a:pt x="7122833" y="7701782"/>
                  </a:lnTo>
                  <a:lnTo>
                    <a:pt x="7137879" y="7657092"/>
                  </a:lnTo>
                  <a:lnTo>
                    <a:pt x="7152636" y="7612184"/>
                  </a:lnTo>
                  <a:lnTo>
                    <a:pt x="7167106" y="7567057"/>
                  </a:lnTo>
                  <a:lnTo>
                    <a:pt x="7181289" y="7521708"/>
                  </a:lnTo>
                  <a:lnTo>
                    <a:pt x="7195186" y="7476134"/>
                  </a:lnTo>
                  <a:lnTo>
                    <a:pt x="7208797" y="7430335"/>
                  </a:lnTo>
                  <a:lnTo>
                    <a:pt x="7222124" y="7384307"/>
                  </a:lnTo>
                  <a:lnTo>
                    <a:pt x="7235166" y="7338049"/>
                  </a:lnTo>
                  <a:lnTo>
                    <a:pt x="7247924" y="7291558"/>
                  </a:lnTo>
                  <a:lnTo>
                    <a:pt x="7260400" y="7244832"/>
                  </a:lnTo>
                  <a:lnTo>
                    <a:pt x="7272593" y="7197870"/>
                  </a:lnTo>
                  <a:lnTo>
                    <a:pt x="7284504" y="7150668"/>
                  </a:lnTo>
                  <a:lnTo>
                    <a:pt x="7296134" y="7103225"/>
                  </a:lnTo>
                  <a:lnTo>
                    <a:pt x="7307483" y="7055539"/>
                  </a:lnTo>
                  <a:lnTo>
                    <a:pt x="7318553" y="7007607"/>
                  </a:lnTo>
                  <a:lnTo>
                    <a:pt x="7329343" y="6959428"/>
                  </a:lnTo>
                  <a:lnTo>
                    <a:pt x="7339854" y="6910998"/>
                  </a:lnTo>
                  <a:lnTo>
                    <a:pt x="7350088" y="6862317"/>
                  </a:lnTo>
                  <a:lnTo>
                    <a:pt x="7360044" y="6813382"/>
                  </a:lnTo>
                  <a:lnTo>
                    <a:pt x="7369723" y="6764190"/>
                  </a:lnTo>
                  <a:lnTo>
                    <a:pt x="7379126" y="6714741"/>
                  </a:lnTo>
                  <a:lnTo>
                    <a:pt x="7388253" y="6665030"/>
                  </a:lnTo>
                  <a:lnTo>
                    <a:pt x="7397105" y="6615057"/>
                  </a:lnTo>
                  <a:lnTo>
                    <a:pt x="7405683" y="6564819"/>
                  </a:lnTo>
                  <a:lnTo>
                    <a:pt x="7413987" y="6514314"/>
                  </a:lnTo>
                  <a:lnTo>
                    <a:pt x="7422018" y="6463540"/>
                  </a:lnTo>
                  <a:lnTo>
                    <a:pt x="7429777" y="6412495"/>
                  </a:lnTo>
                  <a:lnTo>
                    <a:pt x="7437264" y="6361176"/>
                  </a:lnTo>
                  <a:lnTo>
                    <a:pt x="7444479" y="6309582"/>
                  </a:lnTo>
                  <a:lnTo>
                    <a:pt x="7451424" y="6257710"/>
                  </a:lnTo>
                  <a:lnTo>
                    <a:pt x="7458099" y="6205558"/>
                  </a:lnTo>
                  <a:lnTo>
                    <a:pt x="7464505" y="6153124"/>
                  </a:lnTo>
                  <a:lnTo>
                    <a:pt x="7470641" y="6100406"/>
                  </a:lnTo>
                  <a:lnTo>
                    <a:pt x="7476510" y="6047402"/>
                  </a:lnTo>
                  <a:lnTo>
                    <a:pt x="7482111" y="5994109"/>
                  </a:lnTo>
                  <a:lnTo>
                    <a:pt x="7487445" y="5940526"/>
                  </a:lnTo>
                  <a:lnTo>
                    <a:pt x="7492513" y="5886650"/>
                  </a:lnTo>
                  <a:lnTo>
                    <a:pt x="7497316" y="5832479"/>
                  </a:lnTo>
                  <a:lnTo>
                    <a:pt x="7501853" y="5778011"/>
                  </a:lnTo>
                  <a:lnTo>
                    <a:pt x="7506126" y="5723244"/>
                  </a:lnTo>
                  <a:lnTo>
                    <a:pt x="7510135" y="5668175"/>
                  </a:lnTo>
                  <a:lnTo>
                    <a:pt x="7513881" y="5612803"/>
                  </a:lnTo>
                  <a:lnTo>
                    <a:pt x="7517365" y="5557126"/>
                  </a:lnTo>
                  <a:lnTo>
                    <a:pt x="7520586" y="5501140"/>
                  </a:lnTo>
                  <a:lnTo>
                    <a:pt x="7523546" y="5444845"/>
                  </a:lnTo>
                  <a:lnTo>
                    <a:pt x="7526246" y="5388238"/>
                  </a:lnTo>
                  <a:lnTo>
                    <a:pt x="7528685" y="5331316"/>
                  </a:lnTo>
                  <a:lnTo>
                    <a:pt x="7530865" y="5274079"/>
                  </a:lnTo>
                  <a:lnTo>
                    <a:pt x="7532787" y="5216522"/>
                  </a:lnTo>
                  <a:lnTo>
                    <a:pt x="7534450" y="5158645"/>
                  </a:lnTo>
                  <a:lnTo>
                    <a:pt x="7535855" y="5100446"/>
                  </a:lnTo>
                  <a:lnTo>
                    <a:pt x="7537004" y="5041921"/>
                  </a:lnTo>
                  <a:lnTo>
                    <a:pt x="7537896" y="4983069"/>
                  </a:lnTo>
                  <a:lnTo>
                    <a:pt x="7538533" y="4923888"/>
                  </a:lnTo>
                  <a:lnTo>
                    <a:pt x="7538914" y="4864376"/>
                  </a:lnTo>
                  <a:lnTo>
                    <a:pt x="7539041" y="4804530"/>
                  </a:lnTo>
                  <a:lnTo>
                    <a:pt x="7539041" y="1324897"/>
                  </a:lnTo>
                  <a:lnTo>
                    <a:pt x="7315512" y="1198986"/>
                  </a:lnTo>
                  <a:lnTo>
                    <a:pt x="7189214" y="1130403"/>
                  </a:lnTo>
                  <a:lnTo>
                    <a:pt x="7061644" y="1063566"/>
                  </a:lnTo>
                  <a:lnTo>
                    <a:pt x="6932825" y="998481"/>
                  </a:lnTo>
                  <a:lnTo>
                    <a:pt x="6802778" y="935153"/>
                  </a:lnTo>
                  <a:lnTo>
                    <a:pt x="6671526" y="873588"/>
                  </a:lnTo>
                  <a:lnTo>
                    <a:pt x="6539090" y="813790"/>
                  </a:lnTo>
                  <a:lnTo>
                    <a:pt x="6405493" y="755766"/>
                  </a:lnTo>
                  <a:lnTo>
                    <a:pt x="6270756" y="699520"/>
                  </a:lnTo>
                  <a:lnTo>
                    <a:pt x="6134902" y="645059"/>
                  </a:lnTo>
                  <a:lnTo>
                    <a:pt x="5997953" y="592389"/>
                  </a:lnTo>
                  <a:lnTo>
                    <a:pt x="5859931" y="541513"/>
                  </a:lnTo>
                  <a:lnTo>
                    <a:pt x="5720858" y="492438"/>
                  </a:lnTo>
                  <a:lnTo>
                    <a:pt x="5580755" y="445170"/>
                  </a:lnTo>
                  <a:lnTo>
                    <a:pt x="5439646" y="399714"/>
                  </a:lnTo>
                  <a:lnTo>
                    <a:pt x="5249972" y="341933"/>
                  </a:lnTo>
                  <a:lnTo>
                    <a:pt x="5058599" y="287397"/>
                  </a:lnTo>
                  <a:lnTo>
                    <a:pt x="4865579" y="236117"/>
                  </a:lnTo>
                  <a:lnTo>
                    <a:pt x="4670965" y="188107"/>
                  </a:lnTo>
                  <a:lnTo>
                    <a:pt x="4474810" y="143381"/>
                  </a:lnTo>
                  <a:lnTo>
                    <a:pt x="4277164" y="101950"/>
                  </a:lnTo>
                  <a:lnTo>
                    <a:pt x="4078082" y="63828"/>
                  </a:lnTo>
                  <a:lnTo>
                    <a:pt x="3877614" y="29028"/>
                  </a:lnTo>
                  <a:lnTo>
                    <a:pt x="3692128" y="0"/>
                  </a:lnTo>
                  <a:close/>
                </a:path>
              </a:pathLst>
            </a:custGeom>
            <a:solidFill>
              <a:srgbClr val="F4E5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853682" y="1264747"/>
            <a:ext cx="5523230" cy="9055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5750" spc="300">
                <a:solidFill>
                  <a:srgbClr val="1D315F"/>
                </a:solidFill>
              </a:rPr>
              <a:t>TONE</a:t>
            </a:r>
            <a:r>
              <a:rPr sz="5750" spc="350">
                <a:solidFill>
                  <a:srgbClr val="1D315F"/>
                </a:solidFill>
              </a:rPr>
              <a:t> </a:t>
            </a:r>
            <a:r>
              <a:rPr sz="5750" spc="240">
                <a:solidFill>
                  <a:srgbClr val="1D315F"/>
                </a:solidFill>
              </a:rPr>
              <a:t>OF</a:t>
            </a:r>
            <a:r>
              <a:rPr sz="5750" spc="260">
                <a:solidFill>
                  <a:srgbClr val="1D315F"/>
                </a:solidFill>
              </a:rPr>
              <a:t> </a:t>
            </a:r>
            <a:r>
              <a:rPr sz="5750" spc="425">
                <a:solidFill>
                  <a:srgbClr val="1D315F"/>
                </a:solidFill>
              </a:rPr>
              <a:t>VOICE</a:t>
            </a:r>
            <a:endParaRPr sz="5750"/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545"/>
              </a:lnSpc>
            </a:pPr>
            <a:r>
              <a:rPr spc="80"/>
              <a:t>SAN</a:t>
            </a:r>
            <a:r>
              <a:rPr spc="105"/>
              <a:t> </a:t>
            </a:r>
            <a:r>
              <a:rPr spc="90"/>
              <a:t>DIEGO</a:t>
            </a:r>
            <a:r>
              <a:rPr spc="55"/>
              <a:t> </a:t>
            </a:r>
            <a:r>
              <a:rPr spc="50"/>
              <a:t>WAVE</a:t>
            </a:r>
            <a:r>
              <a:rPr spc="105"/>
              <a:t> </a:t>
            </a:r>
            <a:r>
              <a:rPr spc="60"/>
              <a:t>FC</a:t>
            </a:r>
            <a:r>
              <a:rPr spc="120"/>
              <a:t> </a:t>
            </a:r>
            <a:r>
              <a:rPr b="0" spc="85">
                <a:latin typeface="PT Sans"/>
                <a:cs typeface="PT Sans"/>
              </a:rPr>
              <a:t>BRAND</a:t>
            </a:r>
            <a:r>
              <a:rPr b="0" spc="105">
                <a:latin typeface="PT Sans"/>
                <a:cs typeface="PT Sans"/>
              </a:rPr>
              <a:t> </a:t>
            </a:r>
            <a:r>
              <a:rPr b="0" spc="114">
                <a:latin typeface="PT Sans"/>
                <a:cs typeface="PT Sans"/>
              </a:rPr>
              <a:t>BOOK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545"/>
              </a:lnSpc>
            </a:pPr>
            <a:fld id="{81D60167-4931-47E6-BA6A-407CBD079E47}" type="slidenum">
              <a:rPr spc="10" dirty="0"/>
              <a:t>15</a:t>
            </a:fld>
            <a:endParaRPr spc="10"/>
          </a:p>
        </p:txBody>
      </p:sp>
      <p:sp>
        <p:nvSpPr>
          <p:cNvPr id="6" name="object 6"/>
          <p:cNvSpPr txBox="1"/>
          <p:nvPr/>
        </p:nvSpPr>
        <p:spPr>
          <a:xfrm>
            <a:off x="836094" y="2861558"/>
            <a:ext cx="3390265" cy="42729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b="1" spc="130">
                <a:solidFill>
                  <a:srgbClr val="231F20"/>
                </a:solidFill>
                <a:latin typeface="PT Sans"/>
                <a:cs typeface="PT Sans"/>
              </a:rPr>
              <a:t>WELCOMING</a:t>
            </a:r>
            <a:r>
              <a:rPr sz="2300" b="1" spc="13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trike="sngStrike" spc="185">
                <a:solidFill>
                  <a:srgbClr val="231F20"/>
                </a:solidFill>
                <a:latin typeface="PT Sans"/>
                <a:cs typeface="PT Sans"/>
              </a:rPr>
              <a:t>WEAK</a:t>
            </a:r>
            <a:endParaRPr sz="2300">
              <a:latin typeface="PT Sans"/>
              <a:cs typeface="PT Sans"/>
            </a:endParaRPr>
          </a:p>
          <a:p>
            <a:pPr marL="12700">
              <a:lnSpc>
                <a:spcPct val="100000"/>
              </a:lnSpc>
              <a:spcBef>
                <a:spcPts val="2355"/>
              </a:spcBef>
            </a:pPr>
            <a:r>
              <a:rPr sz="2300" b="1" spc="155">
                <a:solidFill>
                  <a:srgbClr val="231F20"/>
                </a:solidFill>
                <a:latin typeface="PT Sans"/>
                <a:cs typeface="PT Sans"/>
              </a:rPr>
              <a:t>CONFIDENT</a:t>
            </a:r>
            <a:r>
              <a:rPr sz="2300" b="1" spc="8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trike="sngStrike" spc="170">
                <a:solidFill>
                  <a:srgbClr val="231F20"/>
                </a:solidFill>
                <a:latin typeface="PT Sans"/>
                <a:cs typeface="PT Sans"/>
              </a:rPr>
              <a:t>ARROGANT</a:t>
            </a:r>
            <a:endParaRPr sz="2300">
              <a:latin typeface="PT Sans"/>
              <a:cs typeface="PT Sans"/>
            </a:endParaRPr>
          </a:p>
          <a:p>
            <a:pPr marL="12700">
              <a:lnSpc>
                <a:spcPct val="100000"/>
              </a:lnSpc>
              <a:spcBef>
                <a:spcPts val="2350"/>
              </a:spcBef>
            </a:pPr>
            <a:r>
              <a:rPr sz="2300" b="1" spc="140">
                <a:solidFill>
                  <a:srgbClr val="231F20"/>
                </a:solidFill>
                <a:latin typeface="PT Sans"/>
                <a:cs typeface="PT Sans"/>
              </a:rPr>
              <a:t>FIERCE</a:t>
            </a:r>
            <a:r>
              <a:rPr sz="2300" b="1" spc="16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trike="sngStrike" spc="185">
                <a:solidFill>
                  <a:srgbClr val="231F20"/>
                </a:solidFill>
                <a:latin typeface="PT Sans"/>
                <a:cs typeface="PT Sans"/>
              </a:rPr>
              <a:t>RUDE</a:t>
            </a:r>
            <a:endParaRPr sz="2300">
              <a:latin typeface="PT Sans"/>
              <a:cs typeface="PT Sans"/>
            </a:endParaRPr>
          </a:p>
          <a:p>
            <a:pPr marL="12700">
              <a:lnSpc>
                <a:spcPct val="100000"/>
              </a:lnSpc>
              <a:spcBef>
                <a:spcPts val="2350"/>
              </a:spcBef>
            </a:pPr>
            <a:r>
              <a:rPr sz="2300" b="1" spc="125">
                <a:solidFill>
                  <a:srgbClr val="231F20"/>
                </a:solidFill>
                <a:latin typeface="PT Sans"/>
                <a:cs typeface="PT Sans"/>
              </a:rPr>
              <a:t>FUN</a:t>
            </a:r>
            <a:r>
              <a:rPr sz="2300" b="1" spc="17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trike="sngStrike" spc="160">
                <a:solidFill>
                  <a:srgbClr val="231F20"/>
                </a:solidFill>
                <a:latin typeface="PT Sans"/>
                <a:cs typeface="PT Sans"/>
              </a:rPr>
              <a:t>FRIVOLOUS</a:t>
            </a:r>
            <a:endParaRPr sz="2300">
              <a:latin typeface="PT Sans"/>
              <a:cs typeface="PT Sans"/>
            </a:endParaRPr>
          </a:p>
          <a:p>
            <a:pPr marL="12700">
              <a:lnSpc>
                <a:spcPct val="100000"/>
              </a:lnSpc>
              <a:spcBef>
                <a:spcPts val="2355"/>
              </a:spcBef>
            </a:pPr>
            <a:r>
              <a:rPr sz="2300" b="1" spc="135">
                <a:solidFill>
                  <a:srgbClr val="231F20"/>
                </a:solidFill>
                <a:latin typeface="PT Sans"/>
                <a:cs typeface="PT Sans"/>
              </a:rPr>
              <a:t>CARING</a:t>
            </a:r>
            <a:r>
              <a:rPr sz="2300" b="1" spc="17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trike="sngStrike" spc="150">
                <a:solidFill>
                  <a:srgbClr val="231F20"/>
                </a:solidFill>
                <a:latin typeface="PT Sans"/>
                <a:cs typeface="PT Sans"/>
              </a:rPr>
              <a:t>CLOYING</a:t>
            </a:r>
            <a:endParaRPr sz="2300">
              <a:latin typeface="PT Sans"/>
              <a:cs typeface="PT Sans"/>
            </a:endParaRPr>
          </a:p>
          <a:p>
            <a:pPr marL="12700">
              <a:lnSpc>
                <a:spcPct val="100000"/>
              </a:lnSpc>
              <a:spcBef>
                <a:spcPts val="2350"/>
              </a:spcBef>
            </a:pPr>
            <a:r>
              <a:rPr sz="2300" b="1" spc="145">
                <a:solidFill>
                  <a:srgbClr val="231F20"/>
                </a:solidFill>
                <a:latin typeface="PT Sans"/>
                <a:cs typeface="PT Sans"/>
              </a:rPr>
              <a:t>ASPIRATIONAL</a:t>
            </a:r>
            <a:r>
              <a:rPr sz="2300" b="1" spc="18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trike="sngStrike" spc="180">
                <a:solidFill>
                  <a:srgbClr val="231F20"/>
                </a:solidFill>
                <a:latin typeface="PT Sans"/>
                <a:cs typeface="PT Sans"/>
              </a:rPr>
              <a:t>ELITIST</a:t>
            </a:r>
            <a:endParaRPr sz="2300">
              <a:latin typeface="PT Sans"/>
              <a:cs typeface="PT Sans"/>
            </a:endParaRPr>
          </a:p>
          <a:p>
            <a:pPr marL="12700">
              <a:lnSpc>
                <a:spcPct val="100000"/>
              </a:lnSpc>
              <a:spcBef>
                <a:spcPts val="2355"/>
              </a:spcBef>
            </a:pPr>
            <a:r>
              <a:rPr sz="2300" b="1" spc="165">
                <a:solidFill>
                  <a:srgbClr val="231F20"/>
                </a:solidFill>
                <a:latin typeface="PT Sans"/>
                <a:cs typeface="PT Sans"/>
              </a:rPr>
              <a:t>DETERMINED</a:t>
            </a:r>
            <a:r>
              <a:rPr sz="2300" b="1" spc="17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trike="sngStrike" spc="185">
                <a:solidFill>
                  <a:srgbClr val="231F20"/>
                </a:solidFill>
                <a:latin typeface="PT Sans"/>
                <a:cs typeface="PT Sans"/>
              </a:rPr>
              <a:t>MEAN</a:t>
            </a:r>
            <a:endParaRPr sz="2300">
              <a:latin typeface="PT Sans"/>
              <a:cs typeface="PT Sans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sp>
          <p:nvSpPr>
            <p:cNvPr id="3" name="object 3"/>
            <p:cNvSpPr/>
            <p:nvPr/>
          </p:nvSpPr>
          <p:spPr>
            <a:xfrm>
              <a:off x="691078" y="0"/>
              <a:ext cx="19413220" cy="11308715"/>
            </a:xfrm>
            <a:custGeom>
              <a:avLst/>
              <a:gdLst/>
              <a:ahLst/>
              <a:cxnLst/>
              <a:rect l="l" t="t" r="r" b="b"/>
              <a:pathLst>
                <a:path w="19413220" h="11308715">
                  <a:moveTo>
                    <a:pt x="19413021" y="0"/>
                  </a:moveTo>
                  <a:lnTo>
                    <a:pt x="0" y="0"/>
                  </a:lnTo>
                  <a:lnTo>
                    <a:pt x="0" y="11308556"/>
                  </a:lnTo>
                  <a:lnTo>
                    <a:pt x="19413021" y="11308556"/>
                  </a:lnTo>
                  <a:lnTo>
                    <a:pt x="19413021" y="0"/>
                  </a:lnTo>
                  <a:close/>
                </a:path>
              </a:pathLst>
            </a:custGeom>
            <a:solidFill>
              <a:srgbClr val="1D31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0"/>
              <a:ext cx="7539355" cy="11308715"/>
            </a:xfrm>
            <a:custGeom>
              <a:avLst/>
              <a:gdLst/>
              <a:ahLst/>
              <a:cxnLst/>
              <a:rect l="l" t="t" r="r" b="b"/>
              <a:pathLst>
                <a:path w="7539355" h="11308715">
                  <a:moveTo>
                    <a:pt x="3692128" y="0"/>
                  </a:moveTo>
                  <a:lnTo>
                    <a:pt x="30253" y="0"/>
                  </a:lnTo>
                  <a:lnTo>
                    <a:pt x="0" y="4518"/>
                  </a:lnTo>
                  <a:lnTo>
                    <a:pt x="0" y="11308556"/>
                  </a:lnTo>
                  <a:lnTo>
                    <a:pt x="4172850" y="11308556"/>
                  </a:lnTo>
                  <a:lnTo>
                    <a:pt x="4291790" y="11225609"/>
                  </a:lnTo>
                  <a:lnTo>
                    <a:pt x="4416276" y="11136468"/>
                  </a:lnTo>
                  <a:lnTo>
                    <a:pt x="4498685" y="11076076"/>
                  </a:lnTo>
                  <a:lnTo>
                    <a:pt x="4580594" y="11014900"/>
                  </a:lnTo>
                  <a:lnTo>
                    <a:pt x="4661971" y="10952929"/>
                  </a:lnTo>
                  <a:lnTo>
                    <a:pt x="4742787" y="10890151"/>
                  </a:lnTo>
                  <a:lnTo>
                    <a:pt x="4823012" y="10826555"/>
                  </a:lnTo>
                  <a:lnTo>
                    <a:pt x="4902614" y="10762130"/>
                  </a:lnTo>
                  <a:lnTo>
                    <a:pt x="4981564" y="10696866"/>
                  </a:lnTo>
                  <a:lnTo>
                    <a:pt x="5059832" y="10630750"/>
                  </a:lnTo>
                  <a:lnTo>
                    <a:pt x="5137387" y="10563773"/>
                  </a:lnTo>
                  <a:lnTo>
                    <a:pt x="5175888" y="10529957"/>
                  </a:lnTo>
                  <a:lnTo>
                    <a:pt x="5214199" y="10495921"/>
                  </a:lnTo>
                  <a:lnTo>
                    <a:pt x="5252317" y="10461665"/>
                  </a:lnTo>
                  <a:lnTo>
                    <a:pt x="5290238" y="10427186"/>
                  </a:lnTo>
                  <a:lnTo>
                    <a:pt x="5327958" y="10392483"/>
                  </a:lnTo>
                  <a:lnTo>
                    <a:pt x="5365473" y="10357554"/>
                  </a:lnTo>
                  <a:lnTo>
                    <a:pt x="5402780" y="10322399"/>
                  </a:lnTo>
                  <a:lnTo>
                    <a:pt x="5439874" y="10287016"/>
                  </a:lnTo>
                  <a:lnTo>
                    <a:pt x="5476753" y="10251404"/>
                  </a:lnTo>
                  <a:lnTo>
                    <a:pt x="5513411" y="10215560"/>
                  </a:lnTo>
                  <a:lnTo>
                    <a:pt x="5549846" y="10179485"/>
                  </a:lnTo>
                  <a:lnTo>
                    <a:pt x="5586054" y="10143175"/>
                  </a:lnTo>
                  <a:lnTo>
                    <a:pt x="5622030" y="10106631"/>
                  </a:lnTo>
                  <a:lnTo>
                    <a:pt x="5657772" y="10069850"/>
                  </a:lnTo>
                  <a:lnTo>
                    <a:pt x="5693274" y="10032831"/>
                  </a:lnTo>
                  <a:lnTo>
                    <a:pt x="5728534" y="9995573"/>
                  </a:lnTo>
                  <a:lnTo>
                    <a:pt x="5763548" y="9958075"/>
                  </a:lnTo>
                  <a:lnTo>
                    <a:pt x="5798312" y="9920334"/>
                  </a:lnTo>
                  <a:lnTo>
                    <a:pt x="5832822" y="9882350"/>
                  </a:lnTo>
                  <a:lnTo>
                    <a:pt x="5867074" y="9844121"/>
                  </a:lnTo>
                  <a:lnTo>
                    <a:pt x="5901064" y="9805646"/>
                  </a:lnTo>
                  <a:lnTo>
                    <a:pt x="5934790" y="9766924"/>
                  </a:lnTo>
                  <a:lnTo>
                    <a:pt x="5968246" y="9727952"/>
                  </a:lnTo>
                  <a:lnTo>
                    <a:pt x="6001430" y="9688731"/>
                  </a:lnTo>
                  <a:lnTo>
                    <a:pt x="6034337" y="9649257"/>
                  </a:lnTo>
                  <a:lnTo>
                    <a:pt x="6066963" y="9609530"/>
                  </a:lnTo>
                  <a:lnTo>
                    <a:pt x="6099306" y="9569549"/>
                  </a:lnTo>
                  <a:lnTo>
                    <a:pt x="6131360" y="9529312"/>
                  </a:lnTo>
                  <a:lnTo>
                    <a:pt x="6163123" y="9488817"/>
                  </a:lnTo>
                  <a:lnTo>
                    <a:pt x="6194590" y="9448064"/>
                  </a:lnTo>
                  <a:lnTo>
                    <a:pt x="6222608" y="9410700"/>
                  </a:lnTo>
                  <a:lnTo>
                    <a:pt x="6250312" y="9373210"/>
                  </a:lnTo>
                  <a:lnTo>
                    <a:pt x="6277702" y="9335594"/>
                  </a:lnTo>
                  <a:lnTo>
                    <a:pt x="6304778" y="9297847"/>
                  </a:lnTo>
                  <a:lnTo>
                    <a:pt x="6331542" y="9259969"/>
                  </a:lnTo>
                  <a:lnTo>
                    <a:pt x="6357993" y="9221957"/>
                  </a:lnTo>
                  <a:lnTo>
                    <a:pt x="6384132" y="9183810"/>
                  </a:lnTo>
                  <a:lnTo>
                    <a:pt x="6409960" y="9145523"/>
                  </a:lnTo>
                  <a:lnTo>
                    <a:pt x="6435478" y="9107097"/>
                  </a:lnTo>
                  <a:lnTo>
                    <a:pt x="6460686" y="9068528"/>
                  </a:lnTo>
                  <a:lnTo>
                    <a:pt x="6485585" y="9029815"/>
                  </a:lnTo>
                  <a:lnTo>
                    <a:pt x="6510176" y="8990954"/>
                  </a:lnTo>
                  <a:lnTo>
                    <a:pt x="6534458" y="8951945"/>
                  </a:lnTo>
                  <a:lnTo>
                    <a:pt x="6558433" y="8912785"/>
                  </a:lnTo>
                  <a:lnTo>
                    <a:pt x="6582102" y="8873472"/>
                  </a:lnTo>
                  <a:lnTo>
                    <a:pt x="6605465" y="8834003"/>
                  </a:lnTo>
                  <a:lnTo>
                    <a:pt x="6628522" y="8794377"/>
                  </a:lnTo>
                  <a:lnTo>
                    <a:pt x="6651274" y="8754591"/>
                  </a:lnTo>
                  <a:lnTo>
                    <a:pt x="6673722" y="8714643"/>
                  </a:lnTo>
                  <a:lnTo>
                    <a:pt x="6695866" y="8674531"/>
                  </a:lnTo>
                  <a:lnTo>
                    <a:pt x="6717708" y="8634254"/>
                  </a:lnTo>
                  <a:lnTo>
                    <a:pt x="6739247" y="8593808"/>
                  </a:lnTo>
                  <a:lnTo>
                    <a:pt x="6760484" y="8553192"/>
                  </a:lnTo>
                  <a:lnTo>
                    <a:pt x="6781421" y="8512403"/>
                  </a:lnTo>
                  <a:lnTo>
                    <a:pt x="6802057" y="8471439"/>
                  </a:lnTo>
                  <a:lnTo>
                    <a:pt x="6822393" y="8430299"/>
                  </a:lnTo>
                  <a:lnTo>
                    <a:pt x="6842430" y="8388980"/>
                  </a:lnTo>
                  <a:lnTo>
                    <a:pt x="6862168" y="8347479"/>
                  </a:lnTo>
                  <a:lnTo>
                    <a:pt x="6881608" y="8305796"/>
                  </a:lnTo>
                  <a:lnTo>
                    <a:pt x="6900751" y="8263927"/>
                  </a:lnTo>
                  <a:lnTo>
                    <a:pt x="6919598" y="8221870"/>
                  </a:lnTo>
                  <a:lnTo>
                    <a:pt x="6938148" y="8179624"/>
                  </a:lnTo>
                  <a:lnTo>
                    <a:pt x="6956402" y="8137186"/>
                  </a:lnTo>
                  <a:lnTo>
                    <a:pt x="6974362" y="8094554"/>
                  </a:lnTo>
                  <a:lnTo>
                    <a:pt x="6992028" y="8051726"/>
                  </a:lnTo>
                  <a:lnTo>
                    <a:pt x="7009399" y="8008699"/>
                  </a:lnTo>
                  <a:lnTo>
                    <a:pt x="7026478" y="7965472"/>
                  </a:lnTo>
                  <a:lnTo>
                    <a:pt x="7043265" y="7922043"/>
                  </a:lnTo>
                  <a:lnTo>
                    <a:pt x="7059760" y="7878409"/>
                  </a:lnTo>
                  <a:lnTo>
                    <a:pt x="7075963" y="7834568"/>
                  </a:lnTo>
                  <a:lnTo>
                    <a:pt x="7091876" y="7790518"/>
                  </a:lnTo>
                  <a:lnTo>
                    <a:pt x="7107499" y="7746256"/>
                  </a:lnTo>
                  <a:lnTo>
                    <a:pt x="7122833" y="7701782"/>
                  </a:lnTo>
                  <a:lnTo>
                    <a:pt x="7137879" y="7657092"/>
                  </a:lnTo>
                  <a:lnTo>
                    <a:pt x="7152636" y="7612184"/>
                  </a:lnTo>
                  <a:lnTo>
                    <a:pt x="7167106" y="7567057"/>
                  </a:lnTo>
                  <a:lnTo>
                    <a:pt x="7181289" y="7521708"/>
                  </a:lnTo>
                  <a:lnTo>
                    <a:pt x="7195186" y="7476134"/>
                  </a:lnTo>
                  <a:lnTo>
                    <a:pt x="7208797" y="7430335"/>
                  </a:lnTo>
                  <a:lnTo>
                    <a:pt x="7222124" y="7384307"/>
                  </a:lnTo>
                  <a:lnTo>
                    <a:pt x="7235166" y="7338049"/>
                  </a:lnTo>
                  <a:lnTo>
                    <a:pt x="7247924" y="7291558"/>
                  </a:lnTo>
                  <a:lnTo>
                    <a:pt x="7260400" y="7244832"/>
                  </a:lnTo>
                  <a:lnTo>
                    <a:pt x="7272593" y="7197870"/>
                  </a:lnTo>
                  <a:lnTo>
                    <a:pt x="7284504" y="7150668"/>
                  </a:lnTo>
                  <a:lnTo>
                    <a:pt x="7296134" y="7103225"/>
                  </a:lnTo>
                  <a:lnTo>
                    <a:pt x="7307483" y="7055539"/>
                  </a:lnTo>
                  <a:lnTo>
                    <a:pt x="7318553" y="7007607"/>
                  </a:lnTo>
                  <a:lnTo>
                    <a:pt x="7329343" y="6959428"/>
                  </a:lnTo>
                  <a:lnTo>
                    <a:pt x="7339854" y="6910998"/>
                  </a:lnTo>
                  <a:lnTo>
                    <a:pt x="7350088" y="6862317"/>
                  </a:lnTo>
                  <a:lnTo>
                    <a:pt x="7360044" y="6813382"/>
                  </a:lnTo>
                  <a:lnTo>
                    <a:pt x="7369723" y="6764190"/>
                  </a:lnTo>
                  <a:lnTo>
                    <a:pt x="7379126" y="6714741"/>
                  </a:lnTo>
                  <a:lnTo>
                    <a:pt x="7388253" y="6665030"/>
                  </a:lnTo>
                  <a:lnTo>
                    <a:pt x="7397105" y="6615057"/>
                  </a:lnTo>
                  <a:lnTo>
                    <a:pt x="7405683" y="6564819"/>
                  </a:lnTo>
                  <a:lnTo>
                    <a:pt x="7413987" y="6514314"/>
                  </a:lnTo>
                  <a:lnTo>
                    <a:pt x="7422018" y="6463540"/>
                  </a:lnTo>
                  <a:lnTo>
                    <a:pt x="7429777" y="6412495"/>
                  </a:lnTo>
                  <a:lnTo>
                    <a:pt x="7437264" y="6361176"/>
                  </a:lnTo>
                  <a:lnTo>
                    <a:pt x="7444479" y="6309582"/>
                  </a:lnTo>
                  <a:lnTo>
                    <a:pt x="7451424" y="6257710"/>
                  </a:lnTo>
                  <a:lnTo>
                    <a:pt x="7458099" y="6205558"/>
                  </a:lnTo>
                  <a:lnTo>
                    <a:pt x="7464505" y="6153124"/>
                  </a:lnTo>
                  <a:lnTo>
                    <a:pt x="7470641" y="6100406"/>
                  </a:lnTo>
                  <a:lnTo>
                    <a:pt x="7476510" y="6047402"/>
                  </a:lnTo>
                  <a:lnTo>
                    <a:pt x="7482111" y="5994109"/>
                  </a:lnTo>
                  <a:lnTo>
                    <a:pt x="7487445" y="5940526"/>
                  </a:lnTo>
                  <a:lnTo>
                    <a:pt x="7492513" y="5886650"/>
                  </a:lnTo>
                  <a:lnTo>
                    <a:pt x="7497316" y="5832479"/>
                  </a:lnTo>
                  <a:lnTo>
                    <a:pt x="7501853" y="5778011"/>
                  </a:lnTo>
                  <a:lnTo>
                    <a:pt x="7506126" y="5723244"/>
                  </a:lnTo>
                  <a:lnTo>
                    <a:pt x="7510135" y="5668175"/>
                  </a:lnTo>
                  <a:lnTo>
                    <a:pt x="7513881" y="5612803"/>
                  </a:lnTo>
                  <a:lnTo>
                    <a:pt x="7517365" y="5557126"/>
                  </a:lnTo>
                  <a:lnTo>
                    <a:pt x="7520586" y="5501140"/>
                  </a:lnTo>
                  <a:lnTo>
                    <a:pt x="7523546" y="5444845"/>
                  </a:lnTo>
                  <a:lnTo>
                    <a:pt x="7526246" y="5388238"/>
                  </a:lnTo>
                  <a:lnTo>
                    <a:pt x="7528685" y="5331316"/>
                  </a:lnTo>
                  <a:lnTo>
                    <a:pt x="7530865" y="5274079"/>
                  </a:lnTo>
                  <a:lnTo>
                    <a:pt x="7532787" y="5216522"/>
                  </a:lnTo>
                  <a:lnTo>
                    <a:pt x="7534450" y="5158645"/>
                  </a:lnTo>
                  <a:lnTo>
                    <a:pt x="7535855" y="5100446"/>
                  </a:lnTo>
                  <a:lnTo>
                    <a:pt x="7537004" y="5041921"/>
                  </a:lnTo>
                  <a:lnTo>
                    <a:pt x="7537896" y="4983069"/>
                  </a:lnTo>
                  <a:lnTo>
                    <a:pt x="7538533" y="4923888"/>
                  </a:lnTo>
                  <a:lnTo>
                    <a:pt x="7538914" y="4864376"/>
                  </a:lnTo>
                  <a:lnTo>
                    <a:pt x="7539041" y="4804530"/>
                  </a:lnTo>
                  <a:lnTo>
                    <a:pt x="7539041" y="1324897"/>
                  </a:lnTo>
                  <a:lnTo>
                    <a:pt x="7315512" y="1198986"/>
                  </a:lnTo>
                  <a:lnTo>
                    <a:pt x="7189214" y="1130403"/>
                  </a:lnTo>
                  <a:lnTo>
                    <a:pt x="7061644" y="1063566"/>
                  </a:lnTo>
                  <a:lnTo>
                    <a:pt x="6932825" y="998481"/>
                  </a:lnTo>
                  <a:lnTo>
                    <a:pt x="6802778" y="935153"/>
                  </a:lnTo>
                  <a:lnTo>
                    <a:pt x="6671526" y="873588"/>
                  </a:lnTo>
                  <a:lnTo>
                    <a:pt x="6539090" y="813790"/>
                  </a:lnTo>
                  <a:lnTo>
                    <a:pt x="6405493" y="755766"/>
                  </a:lnTo>
                  <a:lnTo>
                    <a:pt x="6270756" y="699520"/>
                  </a:lnTo>
                  <a:lnTo>
                    <a:pt x="6134902" y="645059"/>
                  </a:lnTo>
                  <a:lnTo>
                    <a:pt x="5997953" y="592389"/>
                  </a:lnTo>
                  <a:lnTo>
                    <a:pt x="5859931" y="541513"/>
                  </a:lnTo>
                  <a:lnTo>
                    <a:pt x="5720858" y="492438"/>
                  </a:lnTo>
                  <a:lnTo>
                    <a:pt x="5580755" y="445170"/>
                  </a:lnTo>
                  <a:lnTo>
                    <a:pt x="5439646" y="399714"/>
                  </a:lnTo>
                  <a:lnTo>
                    <a:pt x="5249972" y="341933"/>
                  </a:lnTo>
                  <a:lnTo>
                    <a:pt x="5058599" y="287397"/>
                  </a:lnTo>
                  <a:lnTo>
                    <a:pt x="4865579" y="236117"/>
                  </a:lnTo>
                  <a:lnTo>
                    <a:pt x="4670965" y="188107"/>
                  </a:lnTo>
                  <a:lnTo>
                    <a:pt x="4474810" y="143381"/>
                  </a:lnTo>
                  <a:lnTo>
                    <a:pt x="4277164" y="101950"/>
                  </a:lnTo>
                  <a:lnTo>
                    <a:pt x="4078082" y="63828"/>
                  </a:lnTo>
                  <a:lnTo>
                    <a:pt x="3877614" y="29028"/>
                  </a:lnTo>
                  <a:lnTo>
                    <a:pt x="3692128" y="0"/>
                  </a:lnTo>
                  <a:close/>
                </a:path>
              </a:pathLst>
            </a:custGeom>
            <a:solidFill>
              <a:srgbClr val="F4E5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853682" y="1264747"/>
            <a:ext cx="3862704" cy="9055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5750" spc="-235">
                <a:solidFill>
                  <a:srgbClr val="1D315F"/>
                </a:solidFill>
              </a:rPr>
              <a:t>L</a:t>
            </a:r>
            <a:r>
              <a:rPr sz="5750" spc="470">
                <a:solidFill>
                  <a:srgbClr val="1D315F"/>
                </a:solidFill>
              </a:rPr>
              <a:t>ANGU</a:t>
            </a:r>
            <a:r>
              <a:rPr sz="5750" spc="290">
                <a:solidFill>
                  <a:srgbClr val="1D315F"/>
                </a:solidFill>
              </a:rPr>
              <a:t>A</a:t>
            </a:r>
            <a:r>
              <a:rPr sz="5750" spc="470">
                <a:solidFill>
                  <a:srgbClr val="1D315F"/>
                </a:solidFill>
              </a:rPr>
              <a:t>GE</a:t>
            </a:r>
            <a:endParaRPr sz="5750"/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545"/>
              </a:lnSpc>
            </a:pPr>
            <a:r>
              <a:rPr spc="80"/>
              <a:t>SAN</a:t>
            </a:r>
            <a:r>
              <a:rPr spc="105"/>
              <a:t> </a:t>
            </a:r>
            <a:r>
              <a:rPr spc="90"/>
              <a:t>DIEGO</a:t>
            </a:r>
            <a:r>
              <a:rPr spc="55"/>
              <a:t> </a:t>
            </a:r>
            <a:r>
              <a:rPr spc="50"/>
              <a:t>WAVE</a:t>
            </a:r>
            <a:r>
              <a:rPr spc="105"/>
              <a:t> </a:t>
            </a:r>
            <a:r>
              <a:rPr spc="60"/>
              <a:t>FC</a:t>
            </a:r>
            <a:r>
              <a:rPr spc="120"/>
              <a:t> </a:t>
            </a:r>
            <a:r>
              <a:rPr b="0" spc="85">
                <a:latin typeface="PT Sans"/>
                <a:cs typeface="PT Sans"/>
              </a:rPr>
              <a:t>BRAND</a:t>
            </a:r>
            <a:r>
              <a:rPr b="0" spc="105">
                <a:latin typeface="PT Sans"/>
                <a:cs typeface="PT Sans"/>
              </a:rPr>
              <a:t> </a:t>
            </a:r>
            <a:r>
              <a:rPr b="0" spc="114">
                <a:latin typeface="PT Sans"/>
                <a:cs typeface="PT Sans"/>
              </a:rPr>
              <a:t>BOOK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545"/>
              </a:lnSpc>
            </a:pPr>
            <a:fld id="{81D60167-4931-47E6-BA6A-407CBD079E47}" type="slidenum">
              <a:rPr spc="10" dirty="0"/>
              <a:t>16</a:t>
            </a:fld>
            <a:endParaRPr spc="10"/>
          </a:p>
        </p:txBody>
      </p:sp>
      <p:sp>
        <p:nvSpPr>
          <p:cNvPr id="6" name="object 6"/>
          <p:cNvSpPr txBox="1"/>
          <p:nvPr/>
        </p:nvSpPr>
        <p:spPr>
          <a:xfrm>
            <a:off x="8531429" y="835560"/>
            <a:ext cx="5885815" cy="1690206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26670">
              <a:lnSpc>
                <a:spcPct val="100000"/>
              </a:lnSpc>
              <a:spcBef>
                <a:spcPts val="100"/>
              </a:spcBef>
            </a:pPr>
            <a:r>
              <a:rPr sz="2800" b="1" spc="210">
                <a:solidFill>
                  <a:srgbClr val="34C1D4"/>
                </a:solidFill>
                <a:latin typeface="PT Sans"/>
                <a:cs typeface="PT Sans"/>
              </a:rPr>
              <a:t>PRONOUNS</a:t>
            </a:r>
            <a:endParaRPr sz="2800">
              <a:latin typeface="PT Sans"/>
              <a:cs typeface="PT Sans"/>
            </a:endParaRPr>
          </a:p>
          <a:p>
            <a:pPr marL="12700">
              <a:spcBef>
                <a:spcPts val="2140"/>
              </a:spcBef>
            </a:pPr>
            <a:r>
              <a:rPr sz="2300">
                <a:solidFill>
                  <a:srgbClr val="FFFFFF"/>
                </a:solidFill>
                <a:latin typeface="PT Sans"/>
                <a:cs typeface="PT Sans"/>
              </a:rPr>
              <a:t>Default</a:t>
            </a:r>
            <a:r>
              <a:rPr sz="2300" spc="10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300" spc="-15">
                <a:solidFill>
                  <a:srgbClr val="FFFFFF"/>
                </a:solidFill>
                <a:latin typeface="PT Sans"/>
                <a:cs typeface="PT Sans"/>
              </a:rPr>
              <a:t>to</a:t>
            </a:r>
            <a:r>
              <a:rPr sz="2300" spc="-145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300" spc="-10">
                <a:solidFill>
                  <a:srgbClr val="FFFFFF"/>
                </a:solidFill>
                <a:latin typeface="PT Sans"/>
                <a:cs typeface="PT Sans"/>
              </a:rPr>
              <a:t>“they”</a:t>
            </a:r>
            <a:r>
              <a:rPr sz="2300" spc="-180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endParaRPr lang="en-US" sz="2300">
              <a:solidFill>
                <a:srgbClr val="000000"/>
              </a:solidFill>
              <a:latin typeface="PT Sans"/>
              <a:cs typeface="PT Sans"/>
            </a:endParaRPr>
          </a:p>
          <a:p>
            <a:pPr marL="12700">
              <a:lnSpc>
                <a:spcPct val="100000"/>
              </a:lnSpc>
              <a:spcBef>
                <a:spcPts val="2140"/>
              </a:spcBef>
            </a:pPr>
            <a:r>
              <a:rPr sz="2300">
                <a:solidFill>
                  <a:srgbClr val="FFFFFF"/>
                </a:solidFill>
                <a:latin typeface="PT Sans"/>
                <a:cs typeface="PT Sans"/>
              </a:rPr>
              <a:t>Honor</a:t>
            </a:r>
            <a:r>
              <a:rPr sz="2300" spc="15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FFFFFF"/>
                </a:solidFill>
                <a:latin typeface="PT Sans"/>
                <a:cs typeface="PT Sans"/>
              </a:rPr>
              <a:t>self-assigned</a:t>
            </a:r>
            <a:r>
              <a:rPr sz="2300" spc="15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FFFFFF"/>
                </a:solidFill>
                <a:latin typeface="PT Sans"/>
                <a:cs typeface="PT Sans"/>
              </a:rPr>
              <a:t>pronouns</a:t>
            </a:r>
            <a:endParaRPr sz="2300">
              <a:latin typeface="PT Sans"/>
              <a:cs typeface="PT San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531429" y="2953759"/>
            <a:ext cx="11192981" cy="5155129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26670">
              <a:spcBef>
                <a:spcPts val="100"/>
              </a:spcBef>
            </a:pPr>
            <a:r>
              <a:rPr sz="2800" b="1" spc="155" dirty="0">
                <a:solidFill>
                  <a:srgbClr val="34C1D4"/>
                </a:solidFill>
                <a:latin typeface="PT Sans"/>
                <a:cs typeface="PT Sans"/>
              </a:rPr>
              <a:t>MULTI</a:t>
            </a:r>
            <a:r>
              <a:rPr sz="4200" b="1" spc="232" baseline="3968" dirty="0">
                <a:solidFill>
                  <a:srgbClr val="34C1D4"/>
                </a:solidFill>
                <a:latin typeface="PT Sans"/>
                <a:cs typeface="PT Sans"/>
              </a:rPr>
              <a:t>-</a:t>
            </a:r>
            <a:r>
              <a:rPr sz="2800" b="1" spc="155" dirty="0">
                <a:solidFill>
                  <a:srgbClr val="34C1D4"/>
                </a:solidFill>
                <a:latin typeface="PT Sans"/>
                <a:cs typeface="PT Sans"/>
              </a:rPr>
              <a:t>LINGUAL</a:t>
            </a:r>
            <a:r>
              <a:rPr lang="en-US" sz="2800" b="1" spc="-45" dirty="0">
                <a:solidFill>
                  <a:srgbClr val="34C1D4"/>
                </a:solidFill>
                <a:latin typeface="PT Sans"/>
                <a:cs typeface="PT Sans"/>
              </a:rPr>
              <a:t> </a:t>
            </a:r>
            <a:endParaRPr lang="en-US" sz="2800" b="1" spc="220" dirty="0">
              <a:solidFill>
                <a:srgbClr val="34C1D4"/>
              </a:solidFill>
              <a:latin typeface="PT Sans"/>
              <a:cs typeface="PT Sans"/>
            </a:endParaRPr>
          </a:p>
          <a:p>
            <a:pPr marL="12700" marR="5080">
              <a:lnSpc>
                <a:spcPct val="100400"/>
              </a:lnSpc>
              <a:spcBef>
                <a:spcPts val="2125"/>
              </a:spcBef>
            </a:pPr>
            <a:r>
              <a:rPr sz="2300" spc="-95" dirty="0">
                <a:solidFill>
                  <a:srgbClr val="FFFFFF"/>
                </a:solidFill>
                <a:latin typeface="PT Sans"/>
                <a:cs typeface="PT Sans"/>
              </a:rPr>
              <a:t>W</a:t>
            </a:r>
            <a:r>
              <a:rPr sz="2300" dirty="0">
                <a:solidFill>
                  <a:srgbClr val="FFFFFF"/>
                </a:solidFill>
                <a:latin typeface="PT Sans"/>
                <a:cs typeface="PT Sans"/>
              </a:rPr>
              <a:t>e </a:t>
            </a:r>
            <a:r>
              <a:rPr sz="2300" spc="5" dirty="0">
                <a:solidFill>
                  <a:srgbClr val="FFFFFF"/>
                </a:solidFill>
                <a:latin typeface="PT Sans"/>
                <a:cs typeface="PT Sans"/>
              </a:rPr>
              <a:t>m</a:t>
            </a:r>
            <a:r>
              <a:rPr sz="2300" spc="-30" dirty="0">
                <a:solidFill>
                  <a:srgbClr val="FFFFFF"/>
                </a:solidFill>
                <a:latin typeface="PT Sans"/>
                <a:cs typeface="PT Sans"/>
              </a:rPr>
              <a:t>e</a:t>
            </a:r>
            <a:r>
              <a:rPr sz="2300" dirty="0">
                <a:solidFill>
                  <a:srgbClr val="FFFFFF"/>
                </a:solidFill>
                <a:latin typeface="PT Sans"/>
                <a:cs typeface="PT Sans"/>
              </a:rPr>
              <a:t>et p</a:t>
            </a:r>
            <a:r>
              <a:rPr sz="2300" spc="-30" dirty="0">
                <a:solidFill>
                  <a:srgbClr val="FFFFFF"/>
                </a:solidFill>
                <a:latin typeface="PT Sans"/>
                <a:cs typeface="PT Sans"/>
              </a:rPr>
              <a:t>e</a:t>
            </a:r>
            <a:r>
              <a:rPr sz="2300" dirty="0">
                <a:solidFill>
                  <a:srgbClr val="FFFFFF"/>
                </a:solidFill>
                <a:latin typeface="PT Sans"/>
                <a:cs typeface="PT Sans"/>
              </a:rPr>
              <a:t>ople where th</a:t>
            </a:r>
            <a:r>
              <a:rPr sz="2300" spc="-55" dirty="0">
                <a:solidFill>
                  <a:srgbClr val="FFFFFF"/>
                </a:solidFill>
                <a:latin typeface="PT Sans"/>
                <a:cs typeface="PT Sans"/>
              </a:rPr>
              <a:t>e</a:t>
            </a:r>
            <a:r>
              <a:rPr sz="2300" dirty="0">
                <a:solidFill>
                  <a:srgbClr val="FFFFFF"/>
                </a:solidFill>
                <a:latin typeface="PT Sans"/>
                <a:cs typeface="PT Sans"/>
              </a:rPr>
              <a:t>y</a:t>
            </a:r>
            <a:r>
              <a:rPr sz="2300" spc="-85" dirty="0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300" dirty="0">
                <a:solidFill>
                  <a:srgbClr val="FFFFFF"/>
                </a:solidFill>
                <a:latin typeface="PT Sans"/>
                <a:cs typeface="PT Sans"/>
              </a:rPr>
              <a:t>are</a:t>
            </a:r>
            <a:r>
              <a:rPr sz="2300" spc="-185" dirty="0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300" dirty="0">
                <a:solidFill>
                  <a:srgbClr val="FFFFFF"/>
                </a:solidFill>
                <a:latin typeface="PT Sans"/>
                <a:cs typeface="PT Sans"/>
              </a:rPr>
              <a:t>-</a:t>
            </a:r>
            <a:r>
              <a:rPr sz="2300" spc="-185" dirty="0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300" dirty="0">
                <a:solidFill>
                  <a:srgbClr val="FFFFFF"/>
                </a:solidFill>
                <a:latin typeface="PT Sans"/>
                <a:cs typeface="PT Sans"/>
              </a:rPr>
              <a:t>if th</a:t>
            </a:r>
            <a:r>
              <a:rPr sz="2300" spc="-55" dirty="0">
                <a:solidFill>
                  <a:srgbClr val="FFFFFF"/>
                </a:solidFill>
                <a:latin typeface="PT Sans"/>
                <a:cs typeface="PT Sans"/>
              </a:rPr>
              <a:t>e</a:t>
            </a:r>
            <a:r>
              <a:rPr sz="2300" dirty="0">
                <a:solidFill>
                  <a:srgbClr val="FFFFFF"/>
                </a:solidFill>
                <a:latin typeface="PT Sans"/>
                <a:cs typeface="PT Sans"/>
              </a:rPr>
              <a:t>y</a:t>
            </a:r>
            <a:r>
              <a:rPr sz="2300" spc="-85" dirty="0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300" dirty="0">
                <a:solidFill>
                  <a:srgbClr val="FFFFFF"/>
                </a:solidFill>
                <a:latin typeface="PT Sans"/>
                <a:cs typeface="PT Sans"/>
              </a:rPr>
              <a:t>speak</a:t>
            </a:r>
            <a:r>
              <a:rPr lang="en-US" sz="2300" dirty="0">
                <a:solidFill>
                  <a:srgbClr val="FFFFFF"/>
                </a:solidFill>
                <a:latin typeface="PT Sans"/>
                <a:cs typeface="PT Sans"/>
              </a:rPr>
              <a:t> </a:t>
            </a:r>
            <a:r>
              <a:rPr sz="2300" dirty="0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300" spc="-15" dirty="0">
                <a:solidFill>
                  <a:srgbClr val="FFFFFF"/>
                </a:solidFill>
                <a:latin typeface="PT Sans"/>
                <a:cs typeface="PT Sans"/>
              </a:rPr>
              <a:t>to</a:t>
            </a:r>
            <a:r>
              <a:rPr sz="2300" dirty="0">
                <a:solidFill>
                  <a:srgbClr val="FFFFFF"/>
                </a:solidFill>
                <a:latin typeface="PT Sans"/>
                <a:cs typeface="PT Sans"/>
              </a:rPr>
              <a:t> us</a:t>
            </a:r>
            <a:r>
              <a:rPr sz="2300" spc="5" dirty="0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300" dirty="0">
                <a:solidFill>
                  <a:srgbClr val="FFFFFF"/>
                </a:solidFill>
                <a:latin typeface="PT Sans"/>
                <a:cs typeface="PT Sans"/>
              </a:rPr>
              <a:t>in</a:t>
            </a:r>
            <a:r>
              <a:rPr sz="2300" spc="5" dirty="0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300" dirty="0">
                <a:solidFill>
                  <a:srgbClr val="FFFFFF"/>
                </a:solidFill>
                <a:latin typeface="PT Sans"/>
                <a:cs typeface="PT Sans"/>
              </a:rPr>
              <a:t>Spanish</a:t>
            </a:r>
            <a:r>
              <a:rPr sz="2300" spc="5" dirty="0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300" spc="-10" dirty="0">
                <a:solidFill>
                  <a:srgbClr val="FFFFFF"/>
                </a:solidFill>
                <a:latin typeface="PT Sans"/>
                <a:cs typeface="PT Sans"/>
              </a:rPr>
              <a:t>we</a:t>
            </a:r>
            <a:r>
              <a:rPr sz="2300" spc="5" dirty="0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300" dirty="0">
                <a:solidFill>
                  <a:srgbClr val="FFFFFF"/>
                </a:solidFill>
                <a:latin typeface="PT Sans"/>
                <a:cs typeface="PT Sans"/>
              </a:rPr>
              <a:t>respond</a:t>
            </a:r>
            <a:r>
              <a:rPr sz="2300" spc="5" dirty="0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300" spc="-15" dirty="0">
                <a:solidFill>
                  <a:srgbClr val="FFFFFF"/>
                </a:solidFill>
                <a:latin typeface="PT Sans"/>
                <a:cs typeface="PT Sans"/>
              </a:rPr>
              <a:t>to</a:t>
            </a:r>
            <a:r>
              <a:rPr sz="2300" spc="5" dirty="0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300" dirty="0">
                <a:solidFill>
                  <a:srgbClr val="FFFFFF"/>
                </a:solidFill>
                <a:latin typeface="PT Sans"/>
                <a:cs typeface="PT Sans"/>
              </a:rPr>
              <a:t>them</a:t>
            </a:r>
            <a:r>
              <a:rPr sz="2300" spc="5" dirty="0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300" dirty="0">
                <a:solidFill>
                  <a:srgbClr val="FFFFFF"/>
                </a:solidFill>
                <a:latin typeface="PT Sans"/>
                <a:cs typeface="PT Sans"/>
              </a:rPr>
              <a:t>in</a:t>
            </a:r>
            <a:r>
              <a:rPr sz="2300" spc="5" dirty="0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300" dirty="0">
                <a:solidFill>
                  <a:srgbClr val="FFFFFF"/>
                </a:solidFill>
                <a:latin typeface="PT Sans"/>
                <a:cs typeface="PT Sans"/>
              </a:rPr>
              <a:t>Spanish</a:t>
            </a:r>
            <a:endParaRPr sz="2300" dirty="0">
              <a:latin typeface="PT Sans"/>
              <a:cs typeface="PT Sans"/>
            </a:endParaRPr>
          </a:p>
          <a:p>
            <a:pPr>
              <a:lnSpc>
                <a:spcPct val="100000"/>
              </a:lnSpc>
            </a:pPr>
            <a:endParaRPr sz="2700">
              <a:latin typeface="PT Sans"/>
              <a:cs typeface="PT Sans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150">
              <a:latin typeface="PT Sans"/>
              <a:cs typeface="PT Sans"/>
            </a:endParaRPr>
          </a:p>
          <a:p>
            <a:pPr marL="26670">
              <a:lnSpc>
                <a:spcPct val="100000"/>
              </a:lnSpc>
            </a:pPr>
            <a:r>
              <a:rPr sz="2800" b="1" spc="180" dirty="0">
                <a:solidFill>
                  <a:srgbClr val="34C1D4"/>
                </a:solidFill>
                <a:latin typeface="PT Sans"/>
                <a:cs typeface="PT Sans"/>
              </a:rPr>
              <a:t>CAPITALIZATIONS</a:t>
            </a:r>
            <a:endParaRPr sz="2800" dirty="0">
              <a:latin typeface="PT Sans"/>
              <a:cs typeface="PT Sans"/>
            </a:endParaRPr>
          </a:p>
          <a:p>
            <a:pPr marL="12700" marR="2599055">
              <a:lnSpc>
                <a:spcPts val="5000"/>
              </a:lnSpc>
              <a:spcBef>
                <a:spcPts val="235"/>
              </a:spcBef>
            </a:pPr>
            <a:r>
              <a:rPr sz="2300" dirty="0">
                <a:solidFill>
                  <a:srgbClr val="FFFFFF"/>
                </a:solidFill>
                <a:latin typeface="PT Sans"/>
                <a:cs typeface="PT Sans"/>
              </a:rPr>
              <a:t>Black,</a:t>
            </a:r>
            <a:r>
              <a:rPr sz="2300" spc="-180" dirty="0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300" dirty="0">
                <a:solidFill>
                  <a:srgbClr val="FFFFFF"/>
                </a:solidFill>
                <a:latin typeface="PT Sans"/>
                <a:cs typeface="PT Sans"/>
              </a:rPr>
              <a:t>is always capitali</a:t>
            </a:r>
            <a:r>
              <a:rPr sz="2300" spc="-40" dirty="0">
                <a:solidFill>
                  <a:srgbClr val="FFFFFF"/>
                </a:solidFill>
                <a:latin typeface="PT Sans"/>
                <a:cs typeface="PT Sans"/>
              </a:rPr>
              <a:t>z</a:t>
            </a:r>
            <a:r>
              <a:rPr sz="2300" dirty="0">
                <a:solidFill>
                  <a:srgbClr val="FFFFFF"/>
                </a:solidFill>
                <a:latin typeface="PT Sans"/>
                <a:cs typeface="PT Sans"/>
              </a:rPr>
              <a:t>ed</a:t>
            </a:r>
            <a:r>
              <a:rPr lang="en-US" sz="2300" dirty="0">
                <a:solidFill>
                  <a:srgbClr val="FFFFFF"/>
                </a:solidFill>
                <a:latin typeface="PT Sans"/>
                <a:cs typeface="PT Sans"/>
              </a:rPr>
              <a:t>  </a:t>
            </a:r>
            <a:endParaRPr lang="en-US" sz="2300">
              <a:solidFill>
                <a:srgbClr val="000000"/>
              </a:solidFill>
              <a:latin typeface="PT Sans"/>
              <a:cs typeface="PT Sans"/>
            </a:endParaRPr>
          </a:p>
          <a:p>
            <a:pPr marL="12700" marR="2599055">
              <a:lnSpc>
                <a:spcPts val="5000"/>
              </a:lnSpc>
              <a:spcBef>
                <a:spcPts val="235"/>
              </a:spcBef>
            </a:pPr>
            <a:r>
              <a:rPr sz="2300" spc="-45" dirty="0">
                <a:solidFill>
                  <a:srgbClr val="FFFFFF"/>
                </a:solidFill>
                <a:latin typeface="PT Sans"/>
                <a:cs typeface="PT Sans"/>
              </a:rPr>
              <a:t>We</a:t>
            </a:r>
            <a:r>
              <a:rPr sz="2300" spc="-5" dirty="0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300" dirty="0">
                <a:solidFill>
                  <a:srgbClr val="FFFFFF"/>
                </a:solidFill>
                <a:latin typeface="PT Sans"/>
                <a:cs typeface="PT Sans"/>
              </a:rPr>
              <a:t>do</a:t>
            </a:r>
            <a:r>
              <a:rPr sz="2300" spc="-5" dirty="0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300" dirty="0">
                <a:solidFill>
                  <a:srgbClr val="FFFFFF"/>
                </a:solidFill>
                <a:latin typeface="PT Sans"/>
                <a:cs typeface="PT Sans"/>
              </a:rPr>
              <a:t>not</a:t>
            </a:r>
            <a:r>
              <a:rPr sz="2300" spc="-5" dirty="0">
                <a:solidFill>
                  <a:srgbClr val="FFFFFF"/>
                </a:solidFill>
                <a:latin typeface="PT Sans"/>
                <a:cs typeface="PT Sans"/>
              </a:rPr>
              <a:t> capitalize </a:t>
            </a:r>
            <a:r>
              <a:rPr lang="en-US" sz="2300" spc="-5" dirty="0">
                <a:solidFill>
                  <a:srgbClr val="FFFFFF"/>
                </a:solidFill>
                <a:latin typeface="PT Sans"/>
                <a:cs typeface="PT Sans"/>
              </a:rPr>
              <a:t>white</a:t>
            </a:r>
          </a:p>
          <a:p>
            <a:pPr marL="12700" marR="2599055">
              <a:lnSpc>
                <a:spcPts val="5000"/>
              </a:lnSpc>
              <a:spcBef>
                <a:spcPts val="235"/>
              </a:spcBef>
            </a:pPr>
            <a:r>
              <a:rPr lang="en-US" sz="2300" spc="-5" dirty="0">
                <a:solidFill>
                  <a:srgbClr val="FFFFFF"/>
                </a:solidFill>
                <a:latin typeface="PT Sans"/>
                <a:cs typeface="PT Sans"/>
              </a:rPr>
              <a:t>Indigenous is capitalized and the preferred way to refer to native peoples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8531430" y="8938862"/>
            <a:ext cx="6845827" cy="1703030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26670">
              <a:lnSpc>
                <a:spcPct val="100000"/>
              </a:lnSpc>
              <a:spcBef>
                <a:spcPts val="100"/>
              </a:spcBef>
            </a:pPr>
            <a:r>
              <a:rPr sz="2800" b="1" spc="190">
                <a:solidFill>
                  <a:srgbClr val="34C1D4"/>
                </a:solidFill>
                <a:latin typeface="PT Sans"/>
                <a:cs typeface="PT Sans"/>
              </a:rPr>
              <a:t>SPECIFIC</a:t>
            </a:r>
            <a:r>
              <a:rPr sz="2800" b="1" spc="-15">
                <a:solidFill>
                  <a:srgbClr val="34C1D4"/>
                </a:solidFill>
                <a:latin typeface="PT Sans"/>
                <a:cs typeface="PT Sans"/>
              </a:rPr>
              <a:t> </a:t>
            </a:r>
            <a:r>
              <a:rPr lang="en-US" sz="2800" b="1" spc="220">
                <a:solidFill>
                  <a:srgbClr val="34C1D4"/>
                </a:solidFill>
                <a:latin typeface="PT Sans"/>
                <a:cs typeface="PT Sans"/>
              </a:rPr>
              <a:t>TERMINOLOGY</a:t>
            </a:r>
            <a:endParaRPr sz="2800">
              <a:latin typeface="PT Sans"/>
              <a:cs typeface="PT Sans"/>
            </a:endParaRPr>
          </a:p>
          <a:p>
            <a:pPr marL="12700">
              <a:lnSpc>
                <a:spcPct val="100000"/>
              </a:lnSpc>
              <a:spcBef>
                <a:spcPts val="2140"/>
              </a:spcBef>
            </a:pPr>
            <a:r>
              <a:rPr sz="2300">
                <a:solidFill>
                  <a:srgbClr val="FFFFFF"/>
                </a:solidFill>
                <a:latin typeface="PT Sans"/>
                <a:cs typeface="PT Sans"/>
              </a:rPr>
              <a:t>BI</a:t>
            </a:r>
            <a:r>
              <a:rPr sz="2300" spc="-40">
                <a:solidFill>
                  <a:srgbClr val="FFFFFF"/>
                </a:solidFill>
                <a:latin typeface="PT Sans"/>
                <a:cs typeface="PT Sans"/>
              </a:rPr>
              <a:t>P</a:t>
            </a:r>
            <a:r>
              <a:rPr sz="2300">
                <a:solidFill>
                  <a:srgbClr val="FFFFFF"/>
                </a:solidFill>
                <a:latin typeface="PT Sans"/>
                <a:cs typeface="PT Sans"/>
              </a:rPr>
              <a:t>OC,</a:t>
            </a:r>
            <a:r>
              <a:rPr sz="2300" spc="-180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FFFFFF"/>
                </a:solidFill>
                <a:latin typeface="PT Sans"/>
                <a:cs typeface="PT Sans"/>
              </a:rPr>
              <a:t>e</a:t>
            </a:r>
            <a:r>
              <a:rPr sz="2300" spc="-30">
                <a:solidFill>
                  <a:srgbClr val="FFFFFF"/>
                </a:solidFill>
                <a:latin typeface="PT Sans"/>
                <a:cs typeface="PT Sans"/>
              </a:rPr>
              <a:t>t</a:t>
            </a:r>
            <a:r>
              <a:rPr sz="2300">
                <a:solidFill>
                  <a:srgbClr val="FFFFFF"/>
                </a:solidFill>
                <a:latin typeface="PT Sans"/>
                <a:cs typeface="PT Sans"/>
              </a:rPr>
              <a:t>c</a:t>
            </a:r>
            <a:endParaRPr sz="2300">
              <a:latin typeface="PT Sans"/>
              <a:cs typeface="PT Sans"/>
            </a:endParaRPr>
          </a:p>
          <a:p>
            <a:pPr marL="12700">
              <a:lnSpc>
                <a:spcPct val="100000"/>
              </a:lnSpc>
              <a:spcBef>
                <a:spcPts val="2235"/>
              </a:spcBef>
            </a:pPr>
            <a:r>
              <a:rPr sz="2300" spc="-40">
                <a:solidFill>
                  <a:srgbClr val="FFFFFF"/>
                </a:solidFill>
                <a:latin typeface="PT Sans"/>
                <a:cs typeface="PT Sans"/>
              </a:rPr>
              <a:t>LGBTQIA+</a:t>
            </a:r>
            <a:r>
              <a:rPr sz="2300" spc="-5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FFFFFF"/>
                </a:solidFill>
                <a:latin typeface="PT Sans"/>
                <a:cs typeface="PT Sans"/>
              </a:rPr>
              <a:t>in</a:t>
            </a:r>
            <a:r>
              <a:rPr sz="2300" spc="-5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FFFFFF"/>
                </a:solidFill>
                <a:latin typeface="PT Sans"/>
                <a:cs typeface="PT Sans"/>
              </a:rPr>
              <a:t>the</a:t>
            </a:r>
            <a:r>
              <a:rPr sz="2300" spc="-5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300" spc="-20">
                <a:solidFill>
                  <a:srgbClr val="FFFFFF"/>
                </a:solidFill>
                <a:latin typeface="PT Sans"/>
                <a:cs typeface="PT Sans"/>
              </a:rPr>
              <a:t>first</a:t>
            </a:r>
            <a:r>
              <a:rPr sz="2300" spc="-5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300" spc="-10">
                <a:solidFill>
                  <a:srgbClr val="FFFFFF"/>
                </a:solidFill>
                <a:latin typeface="PT Sans"/>
                <a:cs typeface="PT Sans"/>
              </a:rPr>
              <a:t>reference</a:t>
            </a:r>
            <a:endParaRPr sz="2300">
              <a:latin typeface="PT Sans"/>
              <a:cs typeface="PT San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95667"/>
            <a:ext cx="20104100" cy="11213465"/>
          </a:xfrm>
          <a:custGeom>
            <a:avLst/>
            <a:gdLst/>
            <a:ahLst/>
            <a:cxnLst/>
            <a:rect l="l" t="t" r="r" b="b"/>
            <a:pathLst>
              <a:path w="20104100" h="11213465">
                <a:moveTo>
                  <a:pt x="10070374" y="0"/>
                </a:moveTo>
                <a:lnTo>
                  <a:pt x="0" y="8700499"/>
                </a:lnTo>
                <a:lnTo>
                  <a:pt x="0" y="11212894"/>
                </a:lnTo>
                <a:lnTo>
                  <a:pt x="20104099" y="11212894"/>
                </a:lnTo>
                <a:lnTo>
                  <a:pt x="20104099" y="8644302"/>
                </a:lnTo>
                <a:lnTo>
                  <a:pt x="1007037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853682" y="1264747"/>
            <a:ext cx="4316730" cy="17849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0400"/>
              </a:lnSpc>
              <a:spcBef>
                <a:spcPts val="90"/>
              </a:spcBef>
            </a:pPr>
            <a:r>
              <a:rPr sz="5750" b="1" spc="335">
                <a:solidFill>
                  <a:srgbClr val="FFFFFF"/>
                </a:solidFill>
                <a:latin typeface="PT Sans"/>
                <a:cs typeface="PT Sans"/>
              </a:rPr>
              <a:t>BRAND </a:t>
            </a:r>
            <a:r>
              <a:rPr sz="5750" b="1" spc="470">
                <a:solidFill>
                  <a:srgbClr val="FFFFFF"/>
                </a:solidFill>
                <a:latin typeface="PT Sans"/>
                <a:cs typeface="PT Sans"/>
              </a:rPr>
              <a:t>DNA </a:t>
            </a:r>
            <a:r>
              <a:rPr sz="5750" b="1" spc="-1445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5750" b="1" spc="415">
                <a:solidFill>
                  <a:srgbClr val="FFFFFF"/>
                </a:solidFill>
                <a:latin typeface="PT Sans"/>
                <a:cs typeface="PT Sans"/>
              </a:rPr>
              <a:t>PYRAMID</a:t>
            </a:r>
            <a:endParaRPr sz="5750">
              <a:latin typeface="PT Sans"/>
              <a:cs typeface="PT San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615423" y="7571372"/>
            <a:ext cx="2927985" cy="3270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950" b="1" spc="120">
                <a:solidFill>
                  <a:srgbClr val="1D315F"/>
                </a:solidFill>
                <a:latin typeface="PT Sans"/>
                <a:cs typeface="PT Sans"/>
              </a:rPr>
              <a:t>VALUES</a:t>
            </a:r>
            <a:r>
              <a:rPr sz="1950" b="1" spc="60">
                <a:solidFill>
                  <a:srgbClr val="1D315F"/>
                </a:solidFill>
                <a:latin typeface="PT Sans"/>
                <a:cs typeface="PT Sans"/>
              </a:rPr>
              <a:t> </a:t>
            </a:r>
            <a:r>
              <a:rPr sz="1950" b="1" spc="20">
                <a:solidFill>
                  <a:srgbClr val="1D315F"/>
                </a:solidFill>
                <a:latin typeface="PT Sans"/>
                <a:cs typeface="PT Sans"/>
              </a:rPr>
              <a:t>&amp;</a:t>
            </a:r>
            <a:r>
              <a:rPr sz="1950" b="1" spc="65">
                <a:solidFill>
                  <a:srgbClr val="1D315F"/>
                </a:solidFill>
                <a:latin typeface="PT Sans"/>
                <a:cs typeface="PT Sans"/>
              </a:rPr>
              <a:t> </a:t>
            </a:r>
            <a:r>
              <a:rPr sz="1950" b="1" spc="155">
                <a:solidFill>
                  <a:srgbClr val="1D315F"/>
                </a:solidFill>
                <a:latin typeface="PT Sans"/>
                <a:cs typeface="PT Sans"/>
              </a:rPr>
              <a:t>BEHAVIOURS</a:t>
            </a:r>
            <a:endParaRPr sz="1950">
              <a:latin typeface="PT Sans"/>
              <a:cs typeface="PT San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112212" y="8121560"/>
            <a:ext cx="1203960" cy="878840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505"/>
              </a:spcBef>
            </a:pPr>
            <a:r>
              <a:rPr sz="1700" b="1" spc="-15">
                <a:solidFill>
                  <a:srgbClr val="1D315F"/>
                </a:solidFill>
                <a:latin typeface="PT Sans"/>
                <a:cs typeface="PT Sans"/>
              </a:rPr>
              <a:t>EXCELLENCE</a:t>
            </a:r>
            <a:endParaRPr sz="1700">
              <a:latin typeface="PT Sans"/>
              <a:cs typeface="PT Sans"/>
            </a:endParaRPr>
          </a:p>
          <a:p>
            <a:pPr marL="111125" marR="103505" indent="13970" algn="ctr">
              <a:lnSpc>
                <a:spcPts val="2160"/>
              </a:lnSpc>
              <a:spcBef>
                <a:spcPts val="50"/>
              </a:spcBef>
            </a:pPr>
            <a:r>
              <a:rPr sz="1450" spc="5">
                <a:solidFill>
                  <a:srgbClr val="231F20"/>
                </a:solidFill>
                <a:latin typeface="PT Sans"/>
                <a:cs typeface="PT Sans"/>
              </a:rPr>
              <a:t>Be the best, </a:t>
            </a:r>
            <a:r>
              <a:rPr sz="1450" spc="-37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1450" spc="5">
                <a:solidFill>
                  <a:srgbClr val="231F20"/>
                </a:solidFill>
                <a:latin typeface="PT Sans"/>
                <a:cs typeface="PT Sans"/>
              </a:rPr>
              <a:t>do</a:t>
            </a:r>
            <a:r>
              <a:rPr sz="1450" spc="-6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1450">
                <a:solidFill>
                  <a:srgbClr val="231F20"/>
                </a:solidFill>
                <a:latin typeface="PT Sans"/>
                <a:cs typeface="PT Sans"/>
              </a:rPr>
              <a:t>your</a:t>
            </a:r>
            <a:r>
              <a:rPr sz="1450" spc="-4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1450" spc="5">
                <a:solidFill>
                  <a:srgbClr val="231F20"/>
                </a:solidFill>
                <a:latin typeface="PT Sans"/>
                <a:cs typeface="PT Sans"/>
              </a:rPr>
              <a:t>best</a:t>
            </a:r>
            <a:endParaRPr sz="1450">
              <a:latin typeface="PT Sans"/>
              <a:cs typeface="PT San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304574" y="8098887"/>
            <a:ext cx="2104390" cy="1195070"/>
          </a:xfrm>
          <a:prstGeom prst="rect">
            <a:avLst/>
          </a:prstGeom>
        </p:spPr>
        <p:txBody>
          <a:bodyPr vert="horz" wrap="square" lIns="0" tIns="86995" rIns="0" bIns="0" rtlCol="0">
            <a:spAutoFit/>
          </a:bodyPr>
          <a:lstStyle/>
          <a:p>
            <a:pPr marL="5080" algn="ctr">
              <a:lnSpc>
                <a:spcPct val="100000"/>
              </a:lnSpc>
              <a:spcBef>
                <a:spcPts val="685"/>
              </a:spcBef>
            </a:pPr>
            <a:r>
              <a:rPr sz="1700" b="1" spc="95">
                <a:solidFill>
                  <a:srgbClr val="1D315F"/>
                </a:solidFill>
                <a:latin typeface="PT Sans"/>
                <a:cs typeface="PT Sans"/>
              </a:rPr>
              <a:t>COMMUNITY</a:t>
            </a:r>
            <a:endParaRPr sz="1700">
              <a:latin typeface="PT Sans"/>
              <a:cs typeface="PT Sans"/>
            </a:endParaRPr>
          </a:p>
          <a:p>
            <a:pPr marL="12065" marR="5080" indent="-635" algn="ctr">
              <a:lnSpc>
                <a:spcPct val="124100"/>
              </a:lnSpc>
              <a:spcBef>
                <a:spcPts val="100"/>
              </a:spcBef>
            </a:pPr>
            <a:r>
              <a:rPr sz="1450" spc="-85">
                <a:solidFill>
                  <a:srgbClr val="231F20"/>
                </a:solidFill>
                <a:latin typeface="PT Sans"/>
                <a:cs typeface="PT Sans"/>
              </a:rPr>
              <a:t>L</a:t>
            </a:r>
            <a:r>
              <a:rPr sz="1450" spc="5">
                <a:solidFill>
                  <a:srgbClr val="231F20"/>
                </a:solidFill>
                <a:latin typeface="PT Sans"/>
                <a:cs typeface="PT Sans"/>
              </a:rPr>
              <a:t>ocal</a:t>
            </a:r>
            <a:r>
              <a:rPr sz="145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1450" spc="5">
                <a:solidFill>
                  <a:srgbClr val="231F20"/>
                </a:solidFill>
                <a:latin typeface="PT Sans"/>
                <a:cs typeface="PT Sans"/>
              </a:rPr>
              <a:t>pride,</a:t>
            </a:r>
            <a:r>
              <a:rPr sz="1450" spc="-114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1450" spc="5">
                <a:solidFill>
                  <a:srgbClr val="231F20"/>
                </a:solidFill>
                <a:latin typeface="PT Sans"/>
                <a:cs typeface="PT Sans"/>
              </a:rPr>
              <a:t>our</a:t>
            </a:r>
            <a:r>
              <a:rPr sz="145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1450" spc="5">
                <a:solidFill>
                  <a:srgbClr val="231F20"/>
                </a:solidFill>
                <a:latin typeface="PT Sans"/>
                <a:cs typeface="PT Sans"/>
              </a:rPr>
              <a:t>San</a:t>
            </a:r>
            <a:r>
              <a:rPr sz="145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1450" spc="5">
                <a:solidFill>
                  <a:srgbClr val="231F20"/>
                </a:solidFill>
                <a:latin typeface="PT Sans"/>
                <a:cs typeface="PT Sans"/>
              </a:rPr>
              <a:t>Di</a:t>
            </a:r>
            <a:r>
              <a:rPr sz="1450" spc="-15">
                <a:solidFill>
                  <a:srgbClr val="231F20"/>
                </a:solidFill>
                <a:latin typeface="PT Sans"/>
                <a:cs typeface="PT Sans"/>
              </a:rPr>
              <a:t>e</a:t>
            </a:r>
            <a:r>
              <a:rPr sz="1450" spc="5">
                <a:solidFill>
                  <a:srgbClr val="231F20"/>
                </a:solidFill>
                <a:latin typeface="PT Sans"/>
                <a:cs typeface="PT Sans"/>
              </a:rPr>
              <a:t>go  roots</a:t>
            </a:r>
            <a:r>
              <a:rPr sz="1450" spc="8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1450">
                <a:solidFill>
                  <a:srgbClr val="231F20"/>
                </a:solidFill>
                <a:latin typeface="PT Sans"/>
                <a:cs typeface="PT Sans"/>
              </a:rPr>
              <a:t>stem</a:t>
            </a:r>
            <a:r>
              <a:rPr sz="1450" spc="8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1450" spc="5">
                <a:solidFill>
                  <a:srgbClr val="231F20"/>
                </a:solidFill>
                <a:latin typeface="PT Sans"/>
                <a:cs typeface="PT Sans"/>
              </a:rPr>
              <a:t>from</a:t>
            </a:r>
            <a:r>
              <a:rPr sz="1450" spc="8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1450" spc="5">
                <a:solidFill>
                  <a:srgbClr val="231F20"/>
                </a:solidFill>
                <a:latin typeface="PT Sans"/>
                <a:cs typeface="PT Sans"/>
              </a:rPr>
              <a:t>a</a:t>
            </a:r>
            <a:r>
              <a:rPr sz="1450" spc="8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1450" spc="5">
                <a:solidFill>
                  <a:srgbClr val="231F20"/>
                </a:solidFill>
                <a:latin typeface="PT Sans"/>
                <a:cs typeface="PT Sans"/>
              </a:rPr>
              <a:t>rich </a:t>
            </a:r>
            <a:r>
              <a:rPr sz="1450" spc="1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1450" spc="5">
                <a:solidFill>
                  <a:srgbClr val="231F20"/>
                </a:solidFill>
                <a:latin typeface="PT Sans"/>
                <a:cs typeface="PT Sans"/>
              </a:rPr>
              <a:t>and</a:t>
            </a:r>
            <a:r>
              <a:rPr sz="1450" spc="-5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1450" spc="5">
                <a:solidFill>
                  <a:srgbClr val="231F20"/>
                </a:solidFill>
                <a:latin typeface="PT Sans"/>
                <a:cs typeface="PT Sans"/>
              </a:rPr>
              <a:t>multicultural</a:t>
            </a:r>
            <a:r>
              <a:rPr sz="1450" spc="-4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1450" spc="5">
                <a:solidFill>
                  <a:srgbClr val="231F20"/>
                </a:solidFill>
                <a:latin typeface="PT Sans"/>
                <a:cs typeface="PT Sans"/>
              </a:rPr>
              <a:t>heritage</a:t>
            </a:r>
            <a:endParaRPr sz="1450">
              <a:latin typeface="PT Sans"/>
              <a:cs typeface="PT San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390111" y="8121560"/>
            <a:ext cx="1670050" cy="1426845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505"/>
              </a:spcBef>
            </a:pPr>
            <a:r>
              <a:rPr sz="1700" b="1" spc="-20">
                <a:solidFill>
                  <a:srgbClr val="1D315F"/>
                </a:solidFill>
                <a:latin typeface="PT Sans"/>
                <a:cs typeface="PT Sans"/>
              </a:rPr>
              <a:t>DIVERSITY</a:t>
            </a:r>
            <a:endParaRPr sz="1700">
              <a:latin typeface="PT Sans"/>
              <a:cs typeface="PT Sans"/>
            </a:endParaRPr>
          </a:p>
          <a:p>
            <a:pPr marL="237490" marR="229870" algn="ctr">
              <a:lnSpc>
                <a:spcPts val="2160"/>
              </a:lnSpc>
              <a:spcBef>
                <a:spcPts val="90"/>
              </a:spcBef>
            </a:pPr>
            <a:r>
              <a:rPr sz="1450" spc="-25">
                <a:solidFill>
                  <a:srgbClr val="231F20"/>
                </a:solidFill>
                <a:latin typeface="PT Sans"/>
                <a:cs typeface="PT Sans"/>
              </a:rPr>
              <a:t>We </a:t>
            </a:r>
            <a:r>
              <a:rPr sz="1450">
                <a:solidFill>
                  <a:srgbClr val="231F20"/>
                </a:solidFill>
                <a:latin typeface="PT Sans"/>
                <a:cs typeface="PT Sans"/>
              </a:rPr>
              <a:t>seek </a:t>
            </a:r>
            <a:r>
              <a:rPr sz="1450" spc="5">
                <a:solidFill>
                  <a:srgbClr val="231F20"/>
                </a:solidFill>
                <a:latin typeface="PT Sans"/>
                <a:cs typeface="PT Sans"/>
              </a:rPr>
              <a:t>and </a:t>
            </a:r>
            <a:r>
              <a:rPr sz="1450" spc="1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1450" spc="-5">
                <a:solidFill>
                  <a:srgbClr val="231F20"/>
                </a:solidFill>
                <a:latin typeface="PT Sans"/>
                <a:cs typeface="PT Sans"/>
              </a:rPr>
              <a:t>elevate</a:t>
            </a:r>
            <a:r>
              <a:rPr sz="1450" spc="-5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1450">
                <a:solidFill>
                  <a:srgbClr val="231F20"/>
                </a:solidFill>
                <a:latin typeface="PT Sans"/>
                <a:cs typeface="PT Sans"/>
              </a:rPr>
              <a:t>diverse</a:t>
            </a:r>
            <a:endParaRPr sz="1450">
              <a:latin typeface="PT Sans"/>
              <a:cs typeface="PT Sans"/>
            </a:endParaRPr>
          </a:p>
          <a:p>
            <a:pPr marL="13970" algn="ctr">
              <a:lnSpc>
                <a:spcPct val="100000"/>
              </a:lnSpc>
              <a:spcBef>
                <a:spcPts val="275"/>
              </a:spcBef>
            </a:pPr>
            <a:r>
              <a:rPr sz="1450" spc="-15">
                <a:solidFill>
                  <a:srgbClr val="231F20"/>
                </a:solidFill>
                <a:latin typeface="PT Sans"/>
                <a:cs typeface="PT Sans"/>
              </a:rPr>
              <a:t>v</a:t>
            </a:r>
            <a:r>
              <a:rPr sz="1450" spc="5">
                <a:solidFill>
                  <a:srgbClr val="231F20"/>
                </a:solidFill>
                <a:latin typeface="PT Sans"/>
                <a:cs typeface="PT Sans"/>
              </a:rPr>
              <a:t>oi</a:t>
            </a:r>
            <a:r>
              <a:rPr sz="1450" spc="-30">
                <a:solidFill>
                  <a:srgbClr val="231F20"/>
                </a:solidFill>
                <a:latin typeface="PT Sans"/>
                <a:cs typeface="PT Sans"/>
              </a:rPr>
              <a:t>c</a:t>
            </a:r>
            <a:r>
              <a:rPr sz="1450" spc="5">
                <a:solidFill>
                  <a:srgbClr val="231F20"/>
                </a:solidFill>
                <a:latin typeface="PT Sans"/>
                <a:cs typeface="PT Sans"/>
              </a:rPr>
              <a:t>es,</a:t>
            </a:r>
            <a:r>
              <a:rPr sz="1450" spc="-114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1450" spc="5">
                <a:solidFill>
                  <a:srgbClr val="231F20"/>
                </a:solidFill>
                <a:latin typeface="PT Sans"/>
                <a:cs typeface="PT Sans"/>
              </a:rPr>
              <a:t>bac</a:t>
            </a:r>
            <a:r>
              <a:rPr sz="1450" spc="-15">
                <a:solidFill>
                  <a:srgbClr val="231F20"/>
                </a:solidFill>
                <a:latin typeface="PT Sans"/>
                <a:cs typeface="PT Sans"/>
              </a:rPr>
              <a:t>k</a:t>
            </a:r>
            <a:r>
              <a:rPr sz="1450" spc="5">
                <a:solidFill>
                  <a:srgbClr val="231F20"/>
                </a:solidFill>
                <a:latin typeface="PT Sans"/>
                <a:cs typeface="PT Sans"/>
              </a:rPr>
              <a:t>grounds,</a:t>
            </a:r>
            <a:endParaRPr sz="1450">
              <a:latin typeface="PT Sans"/>
              <a:cs typeface="PT Sans"/>
            </a:endParaRPr>
          </a:p>
          <a:p>
            <a:pPr algn="ctr">
              <a:lnSpc>
                <a:spcPct val="100000"/>
              </a:lnSpc>
              <a:spcBef>
                <a:spcPts val="420"/>
              </a:spcBef>
            </a:pPr>
            <a:r>
              <a:rPr sz="1450" spc="5">
                <a:solidFill>
                  <a:srgbClr val="231F20"/>
                </a:solidFill>
                <a:latin typeface="PT Sans"/>
                <a:cs typeface="PT Sans"/>
              </a:rPr>
              <a:t>and</a:t>
            </a:r>
            <a:r>
              <a:rPr sz="1450" spc="-2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1450">
                <a:solidFill>
                  <a:srgbClr val="231F20"/>
                </a:solidFill>
                <a:latin typeface="PT Sans"/>
                <a:cs typeface="PT Sans"/>
              </a:rPr>
              <a:t>lived</a:t>
            </a:r>
            <a:r>
              <a:rPr sz="1450" spc="-1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1450" spc="-5">
                <a:solidFill>
                  <a:srgbClr val="231F20"/>
                </a:solidFill>
                <a:latin typeface="PT Sans"/>
                <a:cs typeface="PT Sans"/>
              </a:rPr>
              <a:t>experience</a:t>
            </a:r>
            <a:endParaRPr sz="1450">
              <a:latin typeface="PT Sans"/>
              <a:cs typeface="PT San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106274" y="8121560"/>
            <a:ext cx="1598295" cy="1152525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R="6350" algn="ctr">
              <a:lnSpc>
                <a:spcPct val="100000"/>
              </a:lnSpc>
              <a:spcBef>
                <a:spcPts val="505"/>
              </a:spcBef>
            </a:pPr>
            <a:r>
              <a:rPr sz="1700" b="1" spc="-20">
                <a:solidFill>
                  <a:srgbClr val="1D315F"/>
                </a:solidFill>
                <a:latin typeface="PT Sans"/>
                <a:cs typeface="PT Sans"/>
              </a:rPr>
              <a:t>INTEGRITY</a:t>
            </a:r>
            <a:endParaRPr sz="1700">
              <a:latin typeface="PT Sans"/>
              <a:cs typeface="PT Sans"/>
            </a:endParaRPr>
          </a:p>
          <a:p>
            <a:pPr marL="12700" marR="5080" algn="ctr">
              <a:lnSpc>
                <a:spcPts val="2160"/>
              </a:lnSpc>
              <a:spcBef>
                <a:spcPts val="50"/>
              </a:spcBef>
            </a:pPr>
            <a:r>
              <a:rPr sz="1450" spc="-25">
                <a:solidFill>
                  <a:srgbClr val="231F20"/>
                </a:solidFill>
                <a:latin typeface="PT Sans"/>
                <a:cs typeface="PT Sans"/>
              </a:rPr>
              <a:t>We </a:t>
            </a:r>
            <a:r>
              <a:rPr sz="1450" spc="5">
                <a:solidFill>
                  <a:srgbClr val="231F20"/>
                </a:solidFill>
                <a:latin typeface="PT Sans"/>
                <a:cs typeface="PT Sans"/>
              </a:rPr>
              <a:t>do what </a:t>
            </a:r>
            <a:r>
              <a:rPr sz="1450" spc="-5">
                <a:solidFill>
                  <a:srgbClr val="231F20"/>
                </a:solidFill>
                <a:latin typeface="PT Sans"/>
                <a:cs typeface="PT Sans"/>
              </a:rPr>
              <a:t>we </a:t>
            </a:r>
            <a:r>
              <a:rPr sz="1450" spc="-25">
                <a:solidFill>
                  <a:srgbClr val="231F20"/>
                </a:solidFill>
                <a:latin typeface="PT Sans"/>
                <a:cs typeface="PT Sans"/>
              </a:rPr>
              <a:t>say, </a:t>
            </a:r>
            <a:r>
              <a:rPr sz="1450" spc="-37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1450" spc="-5">
                <a:solidFill>
                  <a:srgbClr val="231F20"/>
                </a:solidFill>
                <a:latin typeface="PT Sans"/>
                <a:cs typeface="PT Sans"/>
              </a:rPr>
              <a:t>we</a:t>
            </a:r>
            <a:r>
              <a:rPr sz="1450" spc="-4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1450" spc="5">
                <a:solidFill>
                  <a:srgbClr val="231F20"/>
                </a:solidFill>
                <a:latin typeface="PT Sans"/>
                <a:cs typeface="PT Sans"/>
              </a:rPr>
              <a:t>are</a:t>
            </a:r>
            <a:r>
              <a:rPr sz="1450" spc="-4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1450">
                <a:solidFill>
                  <a:srgbClr val="231F20"/>
                </a:solidFill>
                <a:latin typeface="PT Sans"/>
                <a:cs typeface="PT Sans"/>
              </a:rPr>
              <a:t>accountable, </a:t>
            </a:r>
            <a:r>
              <a:rPr sz="1450" spc="-37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1450" spc="-5">
                <a:solidFill>
                  <a:srgbClr val="231F20"/>
                </a:solidFill>
                <a:latin typeface="PT Sans"/>
                <a:cs typeface="PT Sans"/>
              </a:rPr>
              <a:t>we</a:t>
            </a:r>
            <a:r>
              <a:rPr sz="1450" spc="-1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1450" spc="5">
                <a:solidFill>
                  <a:srgbClr val="231F20"/>
                </a:solidFill>
                <a:latin typeface="PT Sans"/>
                <a:cs typeface="PT Sans"/>
              </a:rPr>
              <a:t>walk</a:t>
            </a:r>
            <a:r>
              <a:rPr sz="1450" spc="-5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1450" spc="5">
                <a:solidFill>
                  <a:srgbClr val="231F20"/>
                </a:solidFill>
                <a:latin typeface="PT Sans"/>
                <a:cs typeface="PT Sans"/>
              </a:rPr>
              <a:t>the</a:t>
            </a:r>
            <a:r>
              <a:rPr sz="1450" spc="-1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1450" spc="5">
                <a:solidFill>
                  <a:srgbClr val="231F20"/>
                </a:solidFill>
                <a:latin typeface="PT Sans"/>
                <a:cs typeface="PT Sans"/>
              </a:rPr>
              <a:t>talk</a:t>
            </a:r>
            <a:endParaRPr sz="1450">
              <a:latin typeface="PT Sans"/>
              <a:cs typeface="PT San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317343" y="10052438"/>
            <a:ext cx="7510780" cy="72771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25"/>
              </a:spcBef>
            </a:pPr>
            <a:r>
              <a:rPr sz="1950" b="1" spc="170">
                <a:solidFill>
                  <a:srgbClr val="1D315F"/>
                </a:solidFill>
                <a:latin typeface="PT Sans"/>
                <a:cs typeface="PT Sans"/>
              </a:rPr>
              <a:t>MISSION</a:t>
            </a:r>
            <a:endParaRPr sz="1950">
              <a:latin typeface="PT Sans"/>
              <a:cs typeface="PT Sans"/>
            </a:endParaRPr>
          </a:p>
          <a:p>
            <a:pPr algn="ctr">
              <a:lnSpc>
                <a:spcPct val="100000"/>
              </a:lnSpc>
              <a:spcBef>
                <a:spcPts val="1420"/>
              </a:spcBef>
            </a:pPr>
            <a:r>
              <a:rPr sz="1450" spc="5">
                <a:latin typeface="PT Sans"/>
                <a:cs typeface="PT Sans"/>
              </a:rPr>
              <a:t>Build a </a:t>
            </a:r>
            <a:r>
              <a:rPr sz="1450">
                <a:latin typeface="PT Sans"/>
                <a:cs typeface="PT Sans"/>
              </a:rPr>
              <a:t>world-class</a:t>
            </a:r>
            <a:r>
              <a:rPr sz="1450" spc="10">
                <a:latin typeface="PT Sans"/>
                <a:cs typeface="PT Sans"/>
              </a:rPr>
              <a:t> </a:t>
            </a:r>
            <a:r>
              <a:rPr sz="1450" spc="5">
                <a:latin typeface="PT Sans"/>
                <a:cs typeface="PT Sans"/>
              </a:rPr>
              <a:t>home </a:t>
            </a:r>
            <a:r>
              <a:rPr sz="1450" spc="-5">
                <a:latin typeface="PT Sans"/>
                <a:cs typeface="PT Sans"/>
              </a:rPr>
              <a:t>for</a:t>
            </a:r>
            <a:r>
              <a:rPr sz="1450" spc="5">
                <a:latin typeface="PT Sans"/>
                <a:cs typeface="PT Sans"/>
              </a:rPr>
              <a:t> </a:t>
            </a:r>
            <a:r>
              <a:rPr sz="1450">
                <a:latin typeface="PT Sans"/>
                <a:cs typeface="PT Sans"/>
              </a:rPr>
              <a:t>players</a:t>
            </a:r>
            <a:r>
              <a:rPr sz="1450" spc="10">
                <a:latin typeface="PT Sans"/>
                <a:cs typeface="PT Sans"/>
              </a:rPr>
              <a:t> </a:t>
            </a:r>
            <a:r>
              <a:rPr sz="1450" spc="5">
                <a:latin typeface="PT Sans"/>
                <a:cs typeface="PT Sans"/>
              </a:rPr>
              <a:t>and fans</a:t>
            </a:r>
            <a:r>
              <a:rPr sz="1450" spc="10">
                <a:latin typeface="PT Sans"/>
                <a:cs typeface="PT Sans"/>
              </a:rPr>
              <a:t> </a:t>
            </a:r>
            <a:r>
              <a:rPr sz="1450" spc="5">
                <a:latin typeface="PT Sans"/>
                <a:cs typeface="PT Sans"/>
              </a:rPr>
              <a:t>that will be</a:t>
            </a:r>
            <a:r>
              <a:rPr sz="1450" spc="10">
                <a:latin typeface="PT Sans"/>
                <a:cs typeface="PT Sans"/>
              </a:rPr>
              <a:t> </a:t>
            </a:r>
            <a:r>
              <a:rPr sz="1450" spc="-5">
                <a:latin typeface="PT Sans"/>
                <a:cs typeface="PT Sans"/>
              </a:rPr>
              <a:t>loved</a:t>
            </a:r>
            <a:r>
              <a:rPr sz="1450" spc="5">
                <a:latin typeface="PT Sans"/>
                <a:cs typeface="PT Sans"/>
              </a:rPr>
              <a:t> locally</a:t>
            </a:r>
            <a:r>
              <a:rPr sz="1450" spc="-45">
                <a:latin typeface="PT Sans"/>
                <a:cs typeface="PT Sans"/>
              </a:rPr>
              <a:t> </a:t>
            </a:r>
            <a:r>
              <a:rPr sz="1450" spc="5">
                <a:latin typeface="PT Sans"/>
                <a:cs typeface="PT Sans"/>
              </a:rPr>
              <a:t>and</a:t>
            </a:r>
            <a:r>
              <a:rPr sz="1450" spc="10">
                <a:latin typeface="PT Sans"/>
                <a:cs typeface="PT Sans"/>
              </a:rPr>
              <a:t> </a:t>
            </a:r>
            <a:r>
              <a:rPr sz="1450">
                <a:latin typeface="PT Sans"/>
                <a:cs typeface="PT Sans"/>
              </a:rPr>
              <a:t>respected</a:t>
            </a:r>
            <a:r>
              <a:rPr sz="1450" spc="5">
                <a:latin typeface="PT Sans"/>
                <a:cs typeface="PT Sans"/>
              </a:rPr>
              <a:t> globally</a:t>
            </a:r>
            <a:endParaRPr sz="1450">
              <a:latin typeface="PT Sans"/>
              <a:cs typeface="PT San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591683" y="4963588"/>
            <a:ext cx="2975610" cy="3270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950" b="1" spc="140">
                <a:solidFill>
                  <a:srgbClr val="1D315F"/>
                </a:solidFill>
                <a:latin typeface="PT Sans"/>
                <a:cs typeface="PT Sans"/>
              </a:rPr>
              <a:t>POINTS</a:t>
            </a:r>
            <a:r>
              <a:rPr sz="1950" b="1" spc="135">
                <a:solidFill>
                  <a:srgbClr val="1D315F"/>
                </a:solidFill>
                <a:latin typeface="PT Sans"/>
                <a:cs typeface="PT Sans"/>
              </a:rPr>
              <a:t> </a:t>
            </a:r>
            <a:r>
              <a:rPr sz="1950" b="1" spc="90">
                <a:solidFill>
                  <a:srgbClr val="1D315F"/>
                </a:solidFill>
                <a:latin typeface="PT Sans"/>
                <a:cs typeface="PT Sans"/>
              </a:rPr>
              <a:t>OF</a:t>
            </a:r>
            <a:r>
              <a:rPr sz="1950" b="1" spc="140">
                <a:solidFill>
                  <a:srgbClr val="1D315F"/>
                </a:solidFill>
                <a:latin typeface="PT Sans"/>
                <a:cs typeface="PT Sans"/>
              </a:rPr>
              <a:t> </a:t>
            </a:r>
            <a:r>
              <a:rPr sz="1950" b="1" spc="170">
                <a:solidFill>
                  <a:srgbClr val="1D315F"/>
                </a:solidFill>
                <a:latin typeface="PT Sans"/>
                <a:cs typeface="PT Sans"/>
              </a:rPr>
              <a:t>DIFFERENCE</a:t>
            </a:r>
            <a:endParaRPr sz="1950">
              <a:latin typeface="PT Sans"/>
              <a:cs typeface="PT San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393422" y="5512913"/>
            <a:ext cx="3185160" cy="1553210"/>
          </a:xfrm>
          <a:prstGeom prst="rect">
            <a:avLst/>
          </a:prstGeom>
        </p:spPr>
        <p:txBody>
          <a:bodyPr vert="horz" wrap="square" lIns="0" tIns="86995" rIns="0" bIns="0" rtlCol="0">
            <a:spAutoFit/>
          </a:bodyPr>
          <a:lstStyle/>
          <a:p>
            <a:pPr marL="27940" algn="ctr">
              <a:lnSpc>
                <a:spcPct val="100000"/>
              </a:lnSpc>
              <a:spcBef>
                <a:spcPts val="685"/>
              </a:spcBef>
            </a:pPr>
            <a:r>
              <a:rPr sz="1700" b="1" spc="125">
                <a:solidFill>
                  <a:srgbClr val="1D315F"/>
                </a:solidFill>
                <a:latin typeface="PT Sans"/>
                <a:cs typeface="PT Sans"/>
              </a:rPr>
              <a:t>FUNCTIONAL</a:t>
            </a:r>
            <a:endParaRPr sz="1700">
              <a:latin typeface="PT Sans"/>
              <a:cs typeface="PT Sans"/>
            </a:endParaRPr>
          </a:p>
          <a:p>
            <a:pPr algn="ctr">
              <a:lnSpc>
                <a:spcPct val="100000"/>
              </a:lnSpc>
              <a:spcBef>
                <a:spcPts val="520"/>
              </a:spcBef>
            </a:pPr>
            <a:r>
              <a:rPr sz="1450" spc="-25">
                <a:latin typeface="PT Sans"/>
                <a:cs typeface="PT Sans"/>
              </a:rPr>
              <a:t>We</a:t>
            </a:r>
            <a:r>
              <a:rPr sz="1450" spc="-10">
                <a:latin typeface="PT Sans"/>
                <a:cs typeface="PT Sans"/>
              </a:rPr>
              <a:t> </a:t>
            </a:r>
            <a:r>
              <a:rPr sz="1450" spc="5">
                <a:latin typeface="PT Sans"/>
                <a:cs typeface="PT Sans"/>
              </a:rPr>
              <a:t>will</a:t>
            </a:r>
            <a:r>
              <a:rPr sz="1450" spc="-5">
                <a:latin typeface="PT Sans"/>
                <a:cs typeface="PT Sans"/>
              </a:rPr>
              <a:t> </a:t>
            </a:r>
            <a:r>
              <a:rPr sz="1450" spc="5">
                <a:latin typeface="PT Sans"/>
                <a:cs typeface="PT Sans"/>
              </a:rPr>
              <a:t>play</a:t>
            </a:r>
            <a:r>
              <a:rPr sz="1450" spc="-55">
                <a:latin typeface="PT Sans"/>
                <a:cs typeface="PT Sans"/>
              </a:rPr>
              <a:t> </a:t>
            </a:r>
            <a:r>
              <a:rPr sz="1450" spc="5">
                <a:latin typeface="PT Sans"/>
                <a:cs typeface="PT Sans"/>
              </a:rPr>
              <a:t>in</a:t>
            </a:r>
            <a:r>
              <a:rPr sz="1450" spc="-10">
                <a:latin typeface="PT Sans"/>
                <a:cs typeface="PT Sans"/>
              </a:rPr>
              <a:t> </a:t>
            </a:r>
            <a:r>
              <a:rPr sz="1450" spc="5">
                <a:latin typeface="PT Sans"/>
                <a:cs typeface="PT Sans"/>
              </a:rPr>
              <a:t>a</a:t>
            </a:r>
            <a:r>
              <a:rPr sz="1450" spc="-5">
                <a:latin typeface="PT Sans"/>
                <a:cs typeface="PT Sans"/>
              </a:rPr>
              <a:t> </a:t>
            </a:r>
            <a:r>
              <a:rPr sz="1450">
                <a:latin typeface="PT Sans"/>
                <a:cs typeface="PT Sans"/>
              </a:rPr>
              <a:t>world</a:t>
            </a:r>
            <a:r>
              <a:rPr sz="1450" spc="-5">
                <a:latin typeface="PT Sans"/>
                <a:cs typeface="PT Sans"/>
              </a:rPr>
              <a:t> </a:t>
            </a:r>
            <a:r>
              <a:rPr sz="1450" spc="5">
                <a:latin typeface="PT Sans"/>
                <a:cs typeface="PT Sans"/>
              </a:rPr>
              <a:t>class</a:t>
            </a:r>
            <a:r>
              <a:rPr sz="1450" spc="-5">
                <a:latin typeface="PT Sans"/>
                <a:cs typeface="PT Sans"/>
              </a:rPr>
              <a:t> </a:t>
            </a:r>
            <a:r>
              <a:rPr sz="1450" spc="5">
                <a:latin typeface="PT Sans"/>
                <a:cs typeface="PT Sans"/>
              </a:rPr>
              <a:t>stadium</a:t>
            </a:r>
            <a:endParaRPr sz="1450">
              <a:latin typeface="PT Sans"/>
              <a:cs typeface="PT Sans"/>
            </a:endParaRPr>
          </a:p>
          <a:p>
            <a:pPr algn="ctr">
              <a:lnSpc>
                <a:spcPct val="100000"/>
              </a:lnSpc>
              <a:spcBef>
                <a:spcPts val="420"/>
              </a:spcBef>
            </a:pPr>
            <a:r>
              <a:rPr sz="1450" spc="5">
                <a:latin typeface="PT Sans"/>
                <a:cs typeface="PT Sans"/>
              </a:rPr>
              <a:t>and training facilit</a:t>
            </a:r>
            <a:r>
              <a:rPr sz="1450" spc="-105">
                <a:latin typeface="PT Sans"/>
                <a:cs typeface="PT Sans"/>
              </a:rPr>
              <a:t>y</a:t>
            </a:r>
            <a:r>
              <a:rPr sz="1450">
                <a:latin typeface="PT Sans"/>
                <a:cs typeface="PT Sans"/>
              </a:rPr>
              <a:t>,</a:t>
            </a:r>
            <a:r>
              <a:rPr sz="1450" spc="-114">
                <a:latin typeface="PT Sans"/>
                <a:cs typeface="PT Sans"/>
              </a:rPr>
              <a:t> </a:t>
            </a:r>
            <a:r>
              <a:rPr sz="1450" spc="5">
                <a:latin typeface="PT Sans"/>
                <a:cs typeface="PT Sans"/>
              </a:rPr>
              <a:t>with</a:t>
            </a:r>
            <a:r>
              <a:rPr sz="1450">
                <a:latin typeface="PT Sans"/>
                <a:cs typeface="PT Sans"/>
              </a:rPr>
              <a:t> </a:t>
            </a:r>
            <a:r>
              <a:rPr sz="1450" spc="5">
                <a:latin typeface="PT Sans"/>
                <a:cs typeface="PT Sans"/>
              </a:rPr>
              <a:t>a</a:t>
            </a:r>
            <a:r>
              <a:rPr sz="1450">
                <a:latin typeface="PT Sans"/>
                <a:cs typeface="PT Sans"/>
              </a:rPr>
              <a:t> </a:t>
            </a:r>
            <a:r>
              <a:rPr sz="1450" spc="5">
                <a:latin typeface="PT Sans"/>
                <a:cs typeface="PT Sans"/>
              </a:rPr>
              <a:t>grass</a:t>
            </a:r>
            <a:r>
              <a:rPr sz="1450">
                <a:latin typeface="PT Sans"/>
                <a:cs typeface="PT Sans"/>
              </a:rPr>
              <a:t> </a:t>
            </a:r>
            <a:r>
              <a:rPr sz="1450" spc="-10">
                <a:latin typeface="PT Sans"/>
                <a:cs typeface="PT Sans"/>
              </a:rPr>
              <a:t>field</a:t>
            </a:r>
            <a:endParaRPr sz="1450">
              <a:latin typeface="PT Sans"/>
              <a:cs typeface="PT Sans"/>
            </a:endParaRPr>
          </a:p>
          <a:p>
            <a:pPr algn="ctr">
              <a:lnSpc>
                <a:spcPct val="100000"/>
              </a:lnSpc>
              <a:spcBef>
                <a:spcPts val="1080"/>
              </a:spcBef>
            </a:pPr>
            <a:r>
              <a:rPr sz="1450" spc="-55">
                <a:latin typeface="PT Sans"/>
                <a:cs typeface="PT Sans"/>
              </a:rPr>
              <a:t>W</a:t>
            </a:r>
            <a:r>
              <a:rPr sz="1450" spc="5">
                <a:latin typeface="PT Sans"/>
                <a:cs typeface="PT Sans"/>
              </a:rPr>
              <a:t>e</a:t>
            </a:r>
            <a:r>
              <a:rPr sz="1450">
                <a:latin typeface="PT Sans"/>
                <a:cs typeface="PT Sans"/>
              </a:rPr>
              <a:t> </a:t>
            </a:r>
            <a:r>
              <a:rPr sz="1450" spc="5">
                <a:latin typeface="PT Sans"/>
                <a:cs typeface="PT Sans"/>
              </a:rPr>
              <a:t>ha</a:t>
            </a:r>
            <a:r>
              <a:rPr sz="1450" spc="-15">
                <a:latin typeface="PT Sans"/>
                <a:cs typeface="PT Sans"/>
              </a:rPr>
              <a:t>v</a:t>
            </a:r>
            <a:r>
              <a:rPr sz="1450" spc="5">
                <a:latin typeface="PT Sans"/>
                <a:cs typeface="PT Sans"/>
              </a:rPr>
              <a:t>e</a:t>
            </a:r>
            <a:r>
              <a:rPr sz="1450">
                <a:latin typeface="PT Sans"/>
                <a:cs typeface="PT Sans"/>
              </a:rPr>
              <a:t> </a:t>
            </a:r>
            <a:r>
              <a:rPr sz="1450" spc="5">
                <a:latin typeface="PT Sans"/>
                <a:cs typeface="PT Sans"/>
              </a:rPr>
              <a:t>eli</a:t>
            </a:r>
            <a:r>
              <a:rPr sz="1450" spc="-15">
                <a:latin typeface="PT Sans"/>
                <a:cs typeface="PT Sans"/>
              </a:rPr>
              <a:t>t</a:t>
            </a:r>
            <a:r>
              <a:rPr sz="1450" spc="5">
                <a:latin typeface="PT Sans"/>
                <a:cs typeface="PT Sans"/>
              </a:rPr>
              <a:t>e,</a:t>
            </a:r>
            <a:r>
              <a:rPr sz="1450" spc="-114">
                <a:latin typeface="PT Sans"/>
                <a:cs typeface="PT Sans"/>
              </a:rPr>
              <a:t> </a:t>
            </a:r>
            <a:r>
              <a:rPr sz="1450" spc="-20">
                <a:latin typeface="PT Sans"/>
                <a:cs typeface="PT Sans"/>
              </a:rPr>
              <a:t>f</a:t>
            </a:r>
            <a:r>
              <a:rPr sz="1450" spc="5">
                <a:latin typeface="PT Sans"/>
                <a:cs typeface="PT Sans"/>
              </a:rPr>
              <a:t>emale</a:t>
            </a:r>
            <a:r>
              <a:rPr sz="1450">
                <a:latin typeface="PT Sans"/>
                <a:cs typeface="PT Sans"/>
              </a:rPr>
              <a:t> </a:t>
            </a:r>
            <a:r>
              <a:rPr sz="1450" spc="5">
                <a:latin typeface="PT Sans"/>
                <a:cs typeface="PT Sans"/>
              </a:rPr>
              <a:t>leadership</a:t>
            </a:r>
            <a:r>
              <a:rPr sz="1450">
                <a:latin typeface="PT Sans"/>
                <a:cs typeface="PT Sans"/>
              </a:rPr>
              <a:t> </a:t>
            </a:r>
            <a:r>
              <a:rPr sz="1450" spc="5">
                <a:latin typeface="PT Sans"/>
                <a:cs typeface="PT Sans"/>
              </a:rPr>
              <a:t>on</a:t>
            </a:r>
            <a:r>
              <a:rPr sz="1450">
                <a:latin typeface="PT Sans"/>
                <a:cs typeface="PT Sans"/>
              </a:rPr>
              <a:t> </a:t>
            </a:r>
            <a:r>
              <a:rPr sz="1450" spc="5">
                <a:latin typeface="PT Sans"/>
                <a:cs typeface="PT Sans"/>
              </a:rPr>
              <a:t>and</a:t>
            </a:r>
            <a:endParaRPr sz="1450">
              <a:latin typeface="PT Sans"/>
              <a:cs typeface="PT Sans"/>
            </a:endParaRPr>
          </a:p>
          <a:p>
            <a:pPr algn="ctr">
              <a:lnSpc>
                <a:spcPct val="100000"/>
              </a:lnSpc>
              <a:spcBef>
                <a:spcPts val="415"/>
              </a:spcBef>
            </a:pPr>
            <a:r>
              <a:rPr sz="1450" spc="-5">
                <a:latin typeface="PT Sans"/>
                <a:cs typeface="PT Sans"/>
              </a:rPr>
              <a:t>off </a:t>
            </a:r>
            <a:r>
              <a:rPr sz="1450" spc="5">
                <a:latin typeface="PT Sans"/>
                <a:cs typeface="PT Sans"/>
              </a:rPr>
              <a:t>the</a:t>
            </a:r>
            <a:r>
              <a:rPr sz="1450">
                <a:latin typeface="PT Sans"/>
                <a:cs typeface="PT Sans"/>
              </a:rPr>
              <a:t> </a:t>
            </a:r>
            <a:r>
              <a:rPr sz="1450" spc="-10">
                <a:latin typeface="PT Sans"/>
                <a:cs typeface="PT Sans"/>
              </a:rPr>
              <a:t>field</a:t>
            </a:r>
            <a:r>
              <a:rPr sz="1450" spc="-5">
                <a:latin typeface="PT Sans"/>
                <a:cs typeface="PT Sans"/>
              </a:rPr>
              <a:t> </a:t>
            </a:r>
            <a:r>
              <a:rPr sz="1450" spc="5">
                <a:latin typeface="PT Sans"/>
                <a:cs typeface="PT Sans"/>
              </a:rPr>
              <a:t>with</a:t>
            </a:r>
            <a:r>
              <a:rPr sz="1450">
                <a:latin typeface="PT Sans"/>
                <a:cs typeface="PT Sans"/>
              </a:rPr>
              <a:t> deep</a:t>
            </a:r>
            <a:r>
              <a:rPr sz="1450" spc="-5">
                <a:latin typeface="PT Sans"/>
                <a:cs typeface="PT Sans"/>
              </a:rPr>
              <a:t> </a:t>
            </a:r>
            <a:r>
              <a:rPr sz="1450" spc="5">
                <a:latin typeface="PT Sans"/>
                <a:cs typeface="PT Sans"/>
              </a:rPr>
              <a:t>ties</a:t>
            </a:r>
            <a:r>
              <a:rPr sz="1450">
                <a:latin typeface="PT Sans"/>
                <a:cs typeface="PT Sans"/>
              </a:rPr>
              <a:t> </a:t>
            </a:r>
            <a:r>
              <a:rPr sz="1450" spc="-5">
                <a:latin typeface="PT Sans"/>
                <a:cs typeface="PT Sans"/>
              </a:rPr>
              <a:t>to </a:t>
            </a:r>
            <a:r>
              <a:rPr sz="1450" spc="5">
                <a:latin typeface="PT Sans"/>
                <a:cs typeface="PT Sans"/>
              </a:rPr>
              <a:t>the</a:t>
            </a:r>
            <a:r>
              <a:rPr sz="1450">
                <a:latin typeface="PT Sans"/>
                <a:cs typeface="PT Sans"/>
              </a:rPr>
              <a:t> </a:t>
            </a:r>
            <a:r>
              <a:rPr sz="1450" spc="10">
                <a:latin typeface="PT Sans"/>
                <a:cs typeface="PT Sans"/>
              </a:rPr>
              <a:t>sport</a:t>
            </a:r>
            <a:endParaRPr sz="1450">
              <a:latin typeface="PT Sans"/>
              <a:cs typeface="PT San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548115" y="5512913"/>
            <a:ext cx="3570604" cy="1004569"/>
          </a:xfrm>
          <a:prstGeom prst="rect">
            <a:avLst/>
          </a:prstGeom>
        </p:spPr>
        <p:txBody>
          <a:bodyPr vert="horz" wrap="square" lIns="0" tIns="86995" rIns="0" bIns="0" rtlCol="0">
            <a:spAutoFit/>
          </a:bodyPr>
          <a:lstStyle/>
          <a:p>
            <a:pPr marL="27940" algn="ctr">
              <a:lnSpc>
                <a:spcPct val="100000"/>
              </a:lnSpc>
              <a:spcBef>
                <a:spcPts val="685"/>
              </a:spcBef>
            </a:pPr>
            <a:r>
              <a:rPr sz="1700" b="1" spc="120">
                <a:solidFill>
                  <a:srgbClr val="1D315F"/>
                </a:solidFill>
                <a:latin typeface="PT Sans"/>
                <a:cs typeface="PT Sans"/>
              </a:rPr>
              <a:t>EMOTIONAL</a:t>
            </a:r>
            <a:endParaRPr sz="1700">
              <a:latin typeface="PT Sans"/>
              <a:cs typeface="PT Sans"/>
            </a:endParaRPr>
          </a:p>
          <a:p>
            <a:pPr algn="ctr">
              <a:lnSpc>
                <a:spcPct val="100000"/>
              </a:lnSpc>
              <a:spcBef>
                <a:spcPts val="520"/>
              </a:spcBef>
            </a:pPr>
            <a:r>
              <a:rPr sz="1450" spc="-5">
                <a:latin typeface="PT Sans"/>
                <a:cs typeface="PT Sans"/>
              </a:rPr>
              <a:t>Proactive force</a:t>
            </a:r>
            <a:r>
              <a:rPr sz="1450">
                <a:latin typeface="PT Sans"/>
                <a:cs typeface="PT Sans"/>
              </a:rPr>
              <a:t> </a:t>
            </a:r>
            <a:r>
              <a:rPr sz="1450" spc="-5">
                <a:latin typeface="PT Sans"/>
                <a:cs typeface="PT Sans"/>
              </a:rPr>
              <a:t>for</a:t>
            </a:r>
            <a:r>
              <a:rPr sz="1450">
                <a:latin typeface="PT Sans"/>
                <a:cs typeface="PT Sans"/>
              </a:rPr>
              <a:t> </a:t>
            </a:r>
            <a:r>
              <a:rPr sz="1450" spc="5">
                <a:latin typeface="PT Sans"/>
                <a:cs typeface="PT Sans"/>
              </a:rPr>
              <a:t>change</a:t>
            </a:r>
            <a:r>
              <a:rPr sz="1450">
                <a:latin typeface="PT Sans"/>
                <a:cs typeface="PT Sans"/>
              </a:rPr>
              <a:t> </a:t>
            </a:r>
            <a:r>
              <a:rPr sz="1450" spc="5">
                <a:latin typeface="PT Sans"/>
                <a:cs typeface="PT Sans"/>
              </a:rPr>
              <a:t>through</a:t>
            </a:r>
            <a:r>
              <a:rPr sz="1450" spc="-5">
                <a:latin typeface="PT Sans"/>
                <a:cs typeface="PT Sans"/>
              </a:rPr>
              <a:t> </a:t>
            </a:r>
            <a:r>
              <a:rPr sz="1450" spc="5">
                <a:latin typeface="PT Sans"/>
                <a:cs typeface="PT Sans"/>
              </a:rPr>
              <a:t>the</a:t>
            </a:r>
            <a:r>
              <a:rPr sz="1450">
                <a:latin typeface="PT Sans"/>
                <a:cs typeface="PT Sans"/>
              </a:rPr>
              <a:t> </a:t>
            </a:r>
            <a:r>
              <a:rPr sz="1450" spc="5">
                <a:latin typeface="PT Sans"/>
                <a:cs typeface="PT Sans"/>
              </a:rPr>
              <a:t>game</a:t>
            </a:r>
            <a:endParaRPr sz="1450">
              <a:latin typeface="PT Sans"/>
              <a:cs typeface="PT Sans"/>
            </a:endParaRPr>
          </a:p>
          <a:p>
            <a:pPr algn="ctr">
              <a:lnSpc>
                <a:spcPct val="100000"/>
              </a:lnSpc>
              <a:spcBef>
                <a:spcPts val="1080"/>
              </a:spcBef>
            </a:pPr>
            <a:r>
              <a:rPr sz="1450">
                <a:latin typeface="PT Sans"/>
                <a:cs typeface="PT Sans"/>
              </a:rPr>
              <a:t>Joyful</a:t>
            </a:r>
            <a:r>
              <a:rPr sz="1450" spc="-20">
                <a:latin typeface="PT Sans"/>
                <a:cs typeface="PT Sans"/>
              </a:rPr>
              <a:t> </a:t>
            </a:r>
            <a:r>
              <a:rPr sz="1450">
                <a:latin typeface="PT Sans"/>
                <a:cs typeface="PT Sans"/>
              </a:rPr>
              <a:t>competition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10311172" y="3759125"/>
            <a:ext cx="3591560" cy="613410"/>
          </a:xfrm>
          <a:prstGeom prst="rect">
            <a:avLst/>
          </a:prstGeom>
        </p:spPr>
        <p:txBody>
          <a:bodyPr vert="horz" wrap="square" lIns="0" tIns="8509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670"/>
              </a:spcBef>
            </a:pPr>
            <a:r>
              <a:rPr sz="1450" b="1">
                <a:solidFill>
                  <a:srgbClr val="1D315F"/>
                </a:solidFill>
                <a:latin typeface="PT Sans"/>
                <a:cs typeface="PT Sans"/>
              </a:rPr>
              <a:t>CAREGIVER</a:t>
            </a:r>
            <a:endParaRPr sz="1450">
              <a:latin typeface="PT Sans"/>
              <a:cs typeface="PT Sans"/>
            </a:endParaRPr>
          </a:p>
          <a:p>
            <a:pPr algn="ctr">
              <a:lnSpc>
                <a:spcPct val="100000"/>
              </a:lnSpc>
              <a:spcBef>
                <a:spcPts val="570"/>
              </a:spcBef>
            </a:pPr>
            <a:r>
              <a:rPr sz="1450">
                <a:solidFill>
                  <a:srgbClr val="231F20"/>
                </a:solidFill>
                <a:latin typeface="PT Sans"/>
                <a:cs typeface="PT Sans"/>
              </a:rPr>
              <a:t>Service</a:t>
            </a:r>
            <a:r>
              <a:rPr sz="1450" spc="38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1450">
                <a:solidFill>
                  <a:srgbClr val="231F20"/>
                </a:solidFill>
                <a:latin typeface="PT Sans"/>
                <a:cs typeface="PT Sans"/>
              </a:rPr>
              <a:t>|</a:t>
            </a:r>
            <a:r>
              <a:rPr sz="1450" spc="39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1450">
                <a:solidFill>
                  <a:srgbClr val="231F20"/>
                </a:solidFill>
                <a:latin typeface="PT Sans"/>
                <a:cs typeface="PT Sans"/>
              </a:rPr>
              <a:t>Community</a:t>
            </a:r>
            <a:r>
              <a:rPr sz="1450" spc="-5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1450">
                <a:solidFill>
                  <a:srgbClr val="231F20"/>
                </a:solidFill>
                <a:latin typeface="PT Sans"/>
                <a:cs typeface="PT Sans"/>
              </a:rPr>
              <a:t>|</a:t>
            </a:r>
            <a:r>
              <a:rPr sz="1450" spc="39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1450" spc="5">
                <a:solidFill>
                  <a:srgbClr val="231F20"/>
                </a:solidFill>
                <a:latin typeface="PT Sans"/>
                <a:cs typeface="PT Sans"/>
              </a:rPr>
              <a:t>For</a:t>
            </a:r>
            <a:r>
              <a:rPr sz="1450" spc="-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1450" spc="5">
                <a:solidFill>
                  <a:srgbClr val="231F20"/>
                </a:solidFill>
                <a:latin typeface="PT Sans"/>
                <a:cs typeface="PT Sans"/>
              </a:rPr>
              <a:t>the</a:t>
            </a:r>
            <a:r>
              <a:rPr sz="1450">
                <a:solidFill>
                  <a:srgbClr val="231F20"/>
                </a:solidFill>
                <a:latin typeface="PT Sans"/>
                <a:cs typeface="PT Sans"/>
              </a:rPr>
              <a:t> Greater </a:t>
            </a:r>
            <a:r>
              <a:rPr sz="1450" spc="5">
                <a:solidFill>
                  <a:srgbClr val="231F20"/>
                </a:solidFill>
                <a:latin typeface="PT Sans"/>
                <a:cs typeface="PT Sans"/>
              </a:rPr>
              <a:t>Good</a:t>
            </a:r>
            <a:endParaRPr sz="1450">
              <a:latin typeface="PT Sans"/>
              <a:cs typeface="PT Sans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9500105" y="1042141"/>
            <a:ext cx="1158875" cy="3270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950" spc="170">
                <a:solidFill>
                  <a:srgbClr val="1D315F"/>
                </a:solidFill>
              </a:rPr>
              <a:t>P</a:t>
            </a:r>
            <a:r>
              <a:rPr sz="1950" spc="105">
                <a:solidFill>
                  <a:srgbClr val="1D315F"/>
                </a:solidFill>
              </a:rPr>
              <a:t>R</a:t>
            </a:r>
            <a:r>
              <a:rPr sz="1950" spc="170">
                <a:solidFill>
                  <a:srgbClr val="1D315F"/>
                </a:solidFill>
              </a:rPr>
              <a:t>OMISE</a:t>
            </a:r>
            <a:endParaRPr sz="1950"/>
          </a:p>
        </p:txBody>
      </p:sp>
      <p:sp>
        <p:nvSpPr>
          <p:cNvPr id="16" name="object 16"/>
          <p:cNvSpPr txBox="1"/>
          <p:nvPr/>
        </p:nvSpPr>
        <p:spPr>
          <a:xfrm>
            <a:off x="8452853" y="1574389"/>
            <a:ext cx="3232785" cy="8483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-635" algn="ctr">
              <a:lnSpc>
                <a:spcPct val="124100"/>
              </a:lnSpc>
              <a:spcBef>
                <a:spcPts val="95"/>
              </a:spcBef>
            </a:pPr>
            <a:r>
              <a:rPr sz="1450" spc="5">
                <a:solidFill>
                  <a:srgbClr val="231F20"/>
                </a:solidFill>
                <a:latin typeface="PT Sans"/>
                <a:cs typeface="PT Sans"/>
              </a:rPr>
              <a:t>Use the game </a:t>
            </a:r>
            <a:r>
              <a:rPr sz="1450" spc="-5">
                <a:solidFill>
                  <a:srgbClr val="231F20"/>
                </a:solidFill>
                <a:latin typeface="PT Sans"/>
                <a:cs typeface="PT Sans"/>
              </a:rPr>
              <a:t>we love </a:t>
            </a:r>
            <a:r>
              <a:rPr sz="1450" spc="5">
                <a:solidFill>
                  <a:srgbClr val="231F20"/>
                </a:solidFill>
                <a:latin typeface="PT Sans"/>
                <a:cs typeface="PT Sans"/>
              </a:rPr>
              <a:t>as a </a:t>
            </a:r>
            <a:r>
              <a:rPr sz="1450" spc="-5">
                <a:solidFill>
                  <a:srgbClr val="231F20"/>
                </a:solidFill>
                <a:latin typeface="PT Sans"/>
                <a:cs typeface="PT Sans"/>
              </a:rPr>
              <a:t>force for </a:t>
            </a:r>
            <a:r>
              <a:rPr sz="145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1450" spc="5">
                <a:solidFill>
                  <a:srgbClr val="231F20"/>
                </a:solidFill>
                <a:latin typeface="PT Sans"/>
                <a:cs typeface="PT Sans"/>
              </a:rPr>
              <a:t>good</a:t>
            </a:r>
            <a:r>
              <a:rPr sz="1450" spc="-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1450" spc="5">
                <a:solidFill>
                  <a:srgbClr val="231F20"/>
                </a:solidFill>
                <a:latin typeface="PT Sans"/>
                <a:cs typeface="PT Sans"/>
              </a:rPr>
              <a:t>in</a:t>
            </a:r>
            <a:r>
              <a:rPr sz="1450" spc="-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1450" spc="5">
                <a:solidFill>
                  <a:srgbClr val="231F20"/>
                </a:solidFill>
                <a:latin typeface="PT Sans"/>
                <a:cs typeface="PT Sans"/>
              </a:rPr>
              <a:t>order</a:t>
            </a:r>
            <a:r>
              <a:rPr sz="1450" spc="-5">
                <a:solidFill>
                  <a:srgbClr val="231F20"/>
                </a:solidFill>
                <a:latin typeface="PT Sans"/>
                <a:cs typeface="PT Sans"/>
              </a:rPr>
              <a:t> to</a:t>
            </a:r>
            <a:r>
              <a:rPr sz="1450">
                <a:solidFill>
                  <a:srgbClr val="231F20"/>
                </a:solidFill>
                <a:latin typeface="PT Sans"/>
                <a:cs typeface="PT Sans"/>
              </a:rPr>
              <a:t> leave</a:t>
            </a:r>
            <a:r>
              <a:rPr sz="1450" spc="-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1450" spc="5">
                <a:solidFill>
                  <a:srgbClr val="231F20"/>
                </a:solidFill>
                <a:latin typeface="PT Sans"/>
                <a:cs typeface="PT Sans"/>
              </a:rPr>
              <a:t>the</a:t>
            </a:r>
            <a:r>
              <a:rPr sz="1450" spc="-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1450" spc="5">
                <a:solidFill>
                  <a:srgbClr val="231F20"/>
                </a:solidFill>
                <a:latin typeface="PT Sans"/>
                <a:cs typeface="PT Sans"/>
              </a:rPr>
              <a:t>game</a:t>
            </a:r>
            <a:r>
              <a:rPr sz="145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1450" spc="5">
                <a:solidFill>
                  <a:srgbClr val="231F20"/>
                </a:solidFill>
                <a:latin typeface="PT Sans"/>
                <a:cs typeface="PT Sans"/>
              </a:rPr>
              <a:t>and</a:t>
            </a:r>
            <a:r>
              <a:rPr sz="1450" spc="-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1450" spc="5">
                <a:solidFill>
                  <a:srgbClr val="231F20"/>
                </a:solidFill>
                <a:latin typeface="PT Sans"/>
                <a:cs typeface="PT Sans"/>
              </a:rPr>
              <a:t>our </a:t>
            </a:r>
            <a:r>
              <a:rPr sz="1450" spc="-37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1450">
                <a:solidFill>
                  <a:srgbClr val="231F20"/>
                </a:solidFill>
                <a:latin typeface="PT Sans"/>
                <a:cs typeface="PT Sans"/>
              </a:rPr>
              <a:t>community</a:t>
            </a:r>
            <a:r>
              <a:rPr sz="1450" spc="-5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1450">
                <a:solidFill>
                  <a:srgbClr val="231F20"/>
                </a:solidFill>
                <a:latin typeface="PT Sans"/>
                <a:cs typeface="PT Sans"/>
              </a:rPr>
              <a:t>better </a:t>
            </a:r>
            <a:r>
              <a:rPr sz="1450" spc="5">
                <a:solidFill>
                  <a:srgbClr val="231F20"/>
                </a:solidFill>
                <a:latin typeface="PT Sans"/>
                <a:cs typeface="PT Sans"/>
              </a:rPr>
              <a:t>than</a:t>
            </a:r>
            <a:r>
              <a:rPr sz="145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1450" spc="-5">
                <a:solidFill>
                  <a:srgbClr val="231F20"/>
                </a:solidFill>
                <a:latin typeface="PT Sans"/>
                <a:cs typeface="PT Sans"/>
              </a:rPr>
              <a:t>we</a:t>
            </a:r>
            <a:r>
              <a:rPr sz="1450">
                <a:solidFill>
                  <a:srgbClr val="231F20"/>
                </a:solidFill>
                <a:latin typeface="PT Sans"/>
                <a:cs typeface="PT Sans"/>
              </a:rPr>
              <a:t> found it</a:t>
            </a:r>
            <a:endParaRPr sz="1450">
              <a:latin typeface="PT Sans"/>
              <a:cs typeface="PT San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3619979" y="8121560"/>
            <a:ext cx="1640205" cy="1152525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L="395605">
              <a:lnSpc>
                <a:spcPct val="100000"/>
              </a:lnSpc>
              <a:spcBef>
                <a:spcPts val="505"/>
              </a:spcBef>
            </a:pPr>
            <a:r>
              <a:rPr sz="1700" b="1" spc="-35">
                <a:solidFill>
                  <a:srgbClr val="1D315F"/>
                </a:solidFill>
                <a:latin typeface="PT Sans"/>
                <a:cs typeface="PT Sans"/>
              </a:rPr>
              <a:t>GROWTH</a:t>
            </a:r>
            <a:endParaRPr sz="1700">
              <a:latin typeface="PT Sans"/>
              <a:cs typeface="PT Sans"/>
            </a:endParaRPr>
          </a:p>
          <a:p>
            <a:pPr marL="15240" marR="5080" indent="-3175" algn="just">
              <a:lnSpc>
                <a:spcPts val="2160"/>
              </a:lnSpc>
              <a:spcBef>
                <a:spcPts val="50"/>
              </a:spcBef>
            </a:pPr>
            <a:r>
              <a:rPr sz="1450" spc="5">
                <a:solidFill>
                  <a:srgbClr val="231F20"/>
                </a:solidFill>
                <a:latin typeface="PT Sans"/>
                <a:cs typeface="PT Sans"/>
              </a:rPr>
              <a:t>Get</a:t>
            </a:r>
            <a:r>
              <a:rPr sz="1450" spc="-2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1450">
                <a:solidFill>
                  <a:srgbClr val="231F20"/>
                </a:solidFill>
                <a:latin typeface="PT Sans"/>
                <a:cs typeface="PT Sans"/>
              </a:rPr>
              <a:t>better</a:t>
            </a:r>
            <a:r>
              <a:rPr sz="1450" spc="-2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1450" spc="-5">
                <a:solidFill>
                  <a:srgbClr val="231F20"/>
                </a:solidFill>
                <a:latin typeface="PT Sans"/>
                <a:cs typeface="PT Sans"/>
              </a:rPr>
              <a:t>every</a:t>
            </a:r>
            <a:r>
              <a:rPr sz="1450" spc="-7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1450" spc="-25">
                <a:solidFill>
                  <a:srgbClr val="231F20"/>
                </a:solidFill>
                <a:latin typeface="PT Sans"/>
                <a:cs typeface="PT Sans"/>
              </a:rPr>
              <a:t>day, </a:t>
            </a:r>
            <a:r>
              <a:rPr sz="1450" spc="-37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1450" spc="5">
                <a:solidFill>
                  <a:srgbClr val="231F20"/>
                </a:solidFill>
                <a:latin typeface="PT Sans"/>
                <a:cs typeface="PT Sans"/>
              </a:rPr>
              <a:t>learn</a:t>
            </a:r>
            <a:r>
              <a:rPr sz="1450" spc="-2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1450" spc="5">
                <a:solidFill>
                  <a:srgbClr val="231F20"/>
                </a:solidFill>
                <a:latin typeface="PT Sans"/>
                <a:cs typeface="PT Sans"/>
              </a:rPr>
              <a:t>from</a:t>
            </a:r>
            <a:r>
              <a:rPr sz="1450" spc="-2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1450">
                <a:solidFill>
                  <a:srgbClr val="231F20"/>
                </a:solidFill>
                <a:latin typeface="PT Sans"/>
                <a:cs typeface="PT Sans"/>
              </a:rPr>
              <a:t>mistakes, </a:t>
            </a:r>
            <a:r>
              <a:rPr sz="1450" spc="-37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1450">
                <a:solidFill>
                  <a:srgbClr val="231F20"/>
                </a:solidFill>
                <a:latin typeface="PT Sans"/>
                <a:cs typeface="PT Sans"/>
              </a:rPr>
              <a:t>prioritize</a:t>
            </a:r>
            <a:r>
              <a:rPr sz="1450" spc="-1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1450" spc="5">
                <a:solidFill>
                  <a:srgbClr val="231F20"/>
                </a:solidFill>
                <a:latin typeface="PT Sans"/>
                <a:cs typeface="PT Sans"/>
              </a:rPr>
              <a:t>progress</a:t>
            </a:r>
            <a:endParaRPr sz="1450">
              <a:latin typeface="PT Sans"/>
              <a:cs typeface="PT Sans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6205401" y="8121560"/>
            <a:ext cx="2084705" cy="1152525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505"/>
              </a:spcBef>
            </a:pPr>
            <a:r>
              <a:rPr sz="1700" b="1" spc="-25">
                <a:solidFill>
                  <a:srgbClr val="1D315F"/>
                </a:solidFill>
                <a:latin typeface="PT Sans"/>
                <a:cs typeface="PT Sans"/>
              </a:rPr>
              <a:t>EQUITY</a:t>
            </a:r>
            <a:endParaRPr sz="1700">
              <a:latin typeface="PT Sans"/>
              <a:cs typeface="PT Sans"/>
            </a:endParaRPr>
          </a:p>
          <a:p>
            <a:pPr marL="12065" marR="5080" indent="-635" algn="ctr">
              <a:lnSpc>
                <a:spcPts val="2160"/>
              </a:lnSpc>
              <a:spcBef>
                <a:spcPts val="50"/>
              </a:spcBef>
            </a:pPr>
            <a:r>
              <a:rPr sz="1450" spc="-25">
                <a:solidFill>
                  <a:srgbClr val="231F20"/>
                </a:solidFill>
                <a:latin typeface="PT Sans"/>
                <a:cs typeface="PT Sans"/>
              </a:rPr>
              <a:t>We </a:t>
            </a:r>
            <a:r>
              <a:rPr sz="1450">
                <a:solidFill>
                  <a:srgbClr val="231F20"/>
                </a:solidFill>
                <a:latin typeface="PT Sans"/>
                <a:cs typeface="PT Sans"/>
              </a:rPr>
              <a:t>proactively </a:t>
            </a:r>
            <a:r>
              <a:rPr sz="1450" spc="-10">
                <a:solidFill>
                  <a:srgbClr val="231F20"/>
                </a:solidFill>
                <a:latin typeface="PT Sans"/>
                <a:cs typeface="PT Sans"/>
              </a:rPr>
              <a:t>fight </a:t>
            </a:r>
            <a:r>
              <a:rPr sz="1450" spc="-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1450" spc="5">
                <a:solidFill>
                  <a:srgbClr val="231F20"/>
                </a:solidFill>
                <a:latin typeface="PT Sans"/>
                <a:cs typeface="PT Sans"/>
              </a:rPr>
              <a:t>injusti</a:t>
            </a:r>
            <a:r>
              <a:rPr sz="1450" spc="-30">
                <a:solidFill>
                  <a:srgbClr val="231F20"/>
                </a:solidFill>
                <a:latin typeface="PT Sans"/>
                <a:cs typeface="PT Sans"/>
              </a:rPr>
              <a:t>c</a:t>
            </a:r>
            <a:r>
              <a:rPr sz="1450" spc="5">
                <a:solidFill>
                  <a:srgbClr val="231F20"/>
                </a:solidFill>
                <a:latin typeface="PT Sans"/>
                <a:cs typeface="PT Sans"/>
              </a:rPr>
              <a:t>e,</a:t>
            </a:r>
            <a:r>
              <a:rPr sz="1450" spc="-114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1450" spc="5">
                <a:solidFill>
                  <a:srgbClr val="231F20"/>
                </a:solidFill>
                <a:latin typeface="PT Sans"/>
                <a:cs typeface="PT Sans"/>
              </a:rPr>
              <a:t>rem</a:t>
            </a:r>
            <a:r>
              <a:rPr sz="1450" spc="-15">
                <a:solidFill>
                  <a:srgbClr val="231F20"/>
                </a:solidFill>
                <a:latin typeface="PT Sans"/>
                <a:cs typeface="PT Sans"/>
              </a:rPr>
              <a:t>ov</a:t>
            </a:r>
            <a:r>
              <a:rPr sz="1450" spc="5">
                <a:solidFill>
                  <a:srgbClr val="231F20"/>
                </a:solidFill>
                <a:latin typeface="PT Sans"/>
                <a:cs typeface="PT Sans"/>
              </a:rPr>
              <a:t>e</a:t>
            </a:r>
            <a:r>
              <a:rPr sz="145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1450" spc="5">
                <a:solidFill>
                  <a:srgbClr val="231F20"/>
                </a:solidFill>
                <a:latin typeface="PT Sans"/>
                <a:cs typeface="PT Sans"/>
              </a:rPr>
              <a:t>barriers,  and</a:t>
            </a:r>
            <a:r>
              <a:rPr sz="1450" spc="-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1450">
                <a:solidFill>
                  <a:srgbClr val="231F20"/>
                </a:solidFill>
                <a:latin typeface="PT Sans"/>
                <a:cs typeface="PT Sans"/>
              </a:rPr>
              <a:t>provide</a:t>
            </a:r>
            <a:r>
              <a:rPr sz="1450" spc="-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1450" spc="5">
                <a:solidFill>
                  <a:srgbClr val="231F20"/>
                </a:solidFill>
                <a:latin typeface="PT Sans"/>
                <a:cs typeface="PT Sans"/>
              </a:rPr>
              <a:t>opportunities</a:t>
            </a:r>
            <a:endParaRPr sz="1450">
              <a:latin typeface="PT Sans"/>
              <a:cs typeface="PT Sans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303693" y="2882839"/>
            <a:ext cx="3538220" cy="783590"/>
          </a:xfrm>
          <a:prstGeom prst="rect">
            <a:avLst/>
          </a:prstGeom>
        </p:spPr>
        <p:txBody>
          <a:bodyPr vert="horz" wrap="square" lIns="0" tIns="12255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65"/>
              </a:spcBef>
            </a:pPr>
            <a:r>
              <a:rPr sz="1950" b="1" spc="130">
                <a:solidFill>
                  <a:srgbClr val="1D315F"/>
                </a:solidFill>
                <a:latin typeface="PT Sans"/>
                <a:cs typeface="PT Sans"/>
              </a:rPr>
              <a:t>ARCHETYPE</a:t>
            </a:r>
            <a:r>
              <a:rPr sz="1950" b="1" spc="70">
                <a:solidFill>
                  <a:srgbClr val="1D315F"/>
                </a:solidFill>
                <a:latin typeface="PT Sans"/>
                <a:cs typeface="PT Sans"/>
              </a:rPr>
              <a:t> </a:t>
            </a:r>
            <a:r>
              <a:rPr sz="1950" b="1" spc="20">
                <a:solidFill>
                  <a:srgbClr val="1D315F"/>
                </a:solidFill>
                <a:latin typeface="PT Sans"/>
                <a:cs typeface="PT Sans"/>
              </a:rPr>
              <a:t>&amp;</a:t>
            </a:r>
            <a:r>
              <a:rPr sz="1950" b="1" spc="70">
                <a:solidFill>
                  <a:srgbClr val="1D315F"/>
                </a:solidFill>
                <a:latin typeface="PT Sans"/>
                <a:cs typeface="PT Sans"/>
              </a:rPr>
              <a:t> </a:t>
            </a:r>
            <a:r>
              <a:rPr sz="1950" b="1" spc="140">
                <a:solidFill>
                  <a:srgbClr val="1D315F"/>
                </a:solidFill>
                <a:latin typeface="PT Sans"/>
                <a:cs typeface="PT Sans"/>
              </a:rPr>
              <a:t>PERSONALITY</a:t>
            </a:r>
            <a:endParaRPr sz="1950">
              <a:latin typeface="PT Sans"/>
              <a:cs typeface="PT Sans"/>
            </a:endParaRPr>
          </a:p>
          <a:p>
            <a:pPr marL="10160" algn="ctr">
              <a:lnSpc>
                <a:spcPct val="100000"/>
              </a:lnSpc>
              <a:spcBef>
                <a:spcPts val="725"/>
              </a:spcBef>
            </a:pPr>
            <a:r>
              <a:rPr sz="1700" b="1" spc="85">
                <a:solidFill>
                  <a:srgbClr val="1D315F"/>
                </a:solidFill>
                <a:latin typeface="PT Sans"/>
                <a:cs typeface="PT Sans"/>
              </a:rPr>
              <a:t>THE</a:t>
            </a:r>
            <a:r>
              <a:rPr sz="1700" b="1" spc="75">
                <a:solidFill>
                  <a:srgbClr val="1D315F"/>
                </a:solidFill>
                <a:latin typeface="PT Sans"/>
                <a:cs typeface="PT Sans"/>
              </a:rPr>
              <a:t> </a:t>
            </a:r>
            <a:r>
              <a:rPr sz="1700" b="1" spc="100">
                <a:solidFill>
                  <a:srgbClr val="1D315F"/>
                </a:solidFill>
                <a:latin typeface="PT Sans"/>
                <a:cs typeface="PT Sans"/>
              </a:rPr>
              <a:t>CREATOR</a:t>
            </a:r>
            <a:endParaRPr sz="1700">
              <a:latin typeface="PT Sans"/>
              <a:cs typeface="PT Sans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225670" y="3759125"/>
            <a:ext cx="2304415" cy="613410"/>
          </a:xfrm>
          <a:prstGeom prst="rect">
            <a:avLst/>
          </a:prstGeom>
        </p:spPr>
        <p:txBody>
          <a:bodyPr vert="horz" wrap="square" lIns="0" tIns="8509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670"/>
              </a:spcBef>
            </a:pPr>
            <a:r>
              <a:rPr sz="1450" b="1" spc="-5">
                <a:solidFill>
                  <a:srgbClr val="1D315F"/>
                </a:solidFill>
                <a:latin typeface="PT Sans"/>
                <a:cs typeface="PT Sans"/>
              </a:rPr>
              <a:t>HERO</a:t>
            </a:r>
            <a:endParaRPr sz="1450">
              <a:latin typeface="PT Sans"/>
              <a:cs typeface="PT Sans"/>
            </a:endParaRPr>
          </a:p>
          <a:p>
            <a:pPr algn="ctr">
              <a:lnSpc>
                <a:spcPct val="100000"/>
              </a:lnSpc>
              <a:spcBef>
                <a:spcPts val="570"/>
              </a:spcBef>
            </a:pPr>
            <a:r>
              <a:rPr sz="1450">
                <a:solidFill>
                  <a:srgbClr val="231F20"/>
                </a:solidFill>
                <a:latin typeface="PT Sans"/>
                <a:cs typeface="PT Sans"/>
              </a:rPr>
              <a:t>Mastery</a:t>
            </a:r>
            <a:r>
              <a:rPr sz="1450" spc="34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1450">
                <a:solidFill>
                  <a:srgbClr val="231F20"/>
                </a:solidFill>
                <a:latin typeface="PT Sans"/>
                <a:cs typeface="PT Sans"/>
              </a:rPr>
              <a:t>|</a:t>
            </a:r>
            <a:r>
              <a:rPr sz="1450" spc="39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1450" spc="-5">
                <a:solidFill>
                  <a:srgbClr val="231F20"/>
                </a:solidFill>
                <a:latin typeface="PT Sans"/>
                <a:cs typeface="PT Sans"/>
              </a:rPr>
              <a:t>Courage</a:t>
            </a:r>
            <a:r>
              <a:rPr sz="1450">
                <a:solidFill>
                  <a:srgbClr val="231F20"/>
                </a:solidFill>
                <a:latin typeface="PT Sans"/>
                <a:cs typeface="PT Sans"/>
              </a:rPr>
              <a:t> |</a:t>
            </a:r>
            <a:r>
              <a:rPr sz="1450" spc="39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1450">
                <a:solidFill>
                  <a:srgbClr val="231F20"/>
                </a:solidFill>
                <a:latin typeface="PT Sans"/>
                <a:cs typeface="PT Sans"/>
              </a:rPr>
              <a:t>Growth</a:t>
            </a:r>
            <a:endParaRPr sz="1450">
              <a:latin typeface="PT Sans"/>
              <a:cs typeface="PT Sans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837068" y="2708196"/>
            <a:ext cx="19110325" cy="7143750"/>
            <a:chOff x="837068" y="2708196"/>
            <a:chExt cx="19110325" cy="7143750"/>
          </a:xfrm>
        </p:grpSpPr>
        <p:sp>
          <p:nvSpPr>
            <p:cNvPr id="22" name="object 22"/>
            <p:cNvSpPr/>
            <p:nvPr/>
          </p:nvSpPr>
          <p:spPr>
            <a:xfrm>
              <a:off x="7507625" y="2713431"/>
              <a:ext cx="6314440" cy="0"/>
            </a:xfrm>
            <a:custGeom>
              <a:avLst/>
              <a:gdLst/>
              <a:ahLst/>
              <a:cxnLst/>
              <a:rect l="l" t="t" r="r" b="b"/>
              <a:pathLst>
                <a:path w="6314440">
                  <a:moveTo>
                    <a:pt x="0" y="0"/>
                  </a:moveTo>
                  <a:lnTo>
                    <a:pt x="6313943" y="0"/>
                  </a:lnTo>
                </a:path>
              </a:pathLst>
            </a:custGeom>
            <a:ln w="10470">
              <a:solidFill>
                <a:srgbClr val="1D31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900374" y="4719710"/>
              <a:ext cx="11853545" cy="0"/>
            </a:xfrm>
            <a:custGeom>
              <a:avLst/>
              <a:gdLst/>
              <a:ahLst/>
              <a:cxnLst/>
              <a:rect l="l" t="t" r="r" b="b"/>
              <a:pathLst>
                <a:path w="11853544">
                  <a:moveTo>
                    <a:pt x="0" y="0"/>
                  </a:moveTo>
                  <a:lnTo>
                    <a:pt x="11853042" y="0"/>
                  </a:lnTo>
                </a:path>
              </a:pathLst>
            </a:custGeom>
            <a:ln w="10470">
              <a:solidFill>
                <a:srgbClr val="1D31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837068" y="7275874"/>
              <a:ext cx="19110325" cy="0"/>
            </a:xfrm>
            <a:custGeom>
              <a:avLst/>
              <a:gdLst/>
              <a:ahLst/>
              <a:cxnLst/>
              <a:rect l="l" t="t" r="r" b="b"/>
              <a:pathLst>
                <a:path w="19110325">
                  <a:moveTo>
                    <a:pt x="0" y="0"/>
                  </a:moveTo>
                  <a:lnTo>
                    <a:pt x="19109962" y="0"/>
                  </a:lnTo>
                </a:path>
              </a:pathLst>
            </a:custGeom>
            <a:ln w="10470">
              <a:solidFill>
                <a:srgbClr val="1D31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837068" y="9846640"/>
              <a:ext cx="19110325" cy="0"/>
            </a:xfrm>
            <a:custGeom>
              <a:avLst/>
              <a:gdLst/>
              <a:ahLst/>
              <a:cxnLst/>
              <a:rect l="l" t="t" r="r" b="b"/>
              <a:pathLst>
                <a:path w="19110325">
                  <a:moveTo>
                    <a:pt x="0" y="0"/>
                  </a:moveTo>
                  <a:lnTo>
                    <a:pt x="19109962" y="0"/>
                  </a:lnTo>
                </a:path>
              </a:pathLst>
            </a:custGeom>
            <a:ln w="10470">
              <a:solidFill>
                <a:srgbClr val="1D31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545"/>
              </a:lnSpc>
            </a:pPr>
            <a:r>
              <a:rPr spc="80"/>
              <a:t>SAN</a:t>
            </a:r>
            <a:r>
              <a:rPr spc="105"/>
              <a:t> </a:t>
            </a:r>
            <a:r>
              <a:rPr spc="90"/>
              <a:t>DIEGO</a:t>
            </a:r>
            <a:r>
              <a:rPr spc="55"/>
              <a:t> </a:t>
            </a:r>
            <a:r>
              <a:rPr spc="50"/>
              <a:t>WAVE</a:t>
            </a:r>
            <a:r>
              <a:rPr spc="105"/>
              <a:t> </a:t>
            </a:r>
            <a:r>
              <a:rPr spc="60"/>
              <a:t>FC</a:t>
            </a:r>
            <a:r>
              <a:rPr spc="120"/>
              <a:t> </a:t>
            </a:r>
            <a:r>
              <a:rPr b="0" spc="85">
                <a:latin typeface="PT Sans"/>
                <a:cs typeface="PT Sans"/>
              </a:rPr>
              <a:t>BRAND</a:t>
            </a:r>
            <a:r>
              <a:rPr b="0" spc="105">
                <a:latin typeface="PT Sans"/>
                <a:cs typeface="PT Sans"/>
              </a:rPr>
              <a:t> </a:t>
            </a:r>
            <a:r>
              <a:rPr b="0" spc="114">
                <a:latin typeface="PT Sans"/>
                <a:cs typeface="PT Sans"/>
              </a:rPr>
              <a:t>BOOK</a:t>
            </a:r>
          </a:p>
        </p:txBody>
      </p:sp>
      <p:sp>
        <p:nvSpPr>
          <p:cNvPr id="27" name="object 2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545"/>
              </a:lnSpc>
            </a:pPr>
            <a:fld id="{81D60167-4931-47E6-BA6A-407CBD079E47}" type="slidenum">
              <a:rPr spc="10" dirty="0"/>
              <a:t>17</a:t>
            </a:fld>
            <a:endParaRPr spc="1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sp>
          <p:nvSpPr>
            <p:cNvPr id="3" name="object 3"/>
            <p:cNvSpPr/>
            <p:nvPr/>
          </p:nvSpPr>
          <p:spPr>
            <a:xfrm>
              <a:off x="691078" y="0"/>
              <a:ext cx="19413220" cy="11308715"/>
            </a:xfrm>
            <a:custGeom>
              <a:avLst/>
              <a:gdLst/>
              <a:ahLst/>
              <a:cxnLst/>
              <a:rect l="l" t="t" r="r" b="b"/>
              <a:pathLst>
                <a:path w="19413220" h="11308715">
                  <a:moveTo>
                    <a:pt x="19413021" y="0"/>
                  </a:moveTo>
                  <a:lnTo>
                    <a:pt x="0" y="0"/>
                  </a:lnTo>
                  <a:lnTo>
                    <a:pt x="0" y="11308556"/>
                  </a:lnTo>
                  <a:lnTo>
                    <a:pt x="19413021" y="11308556"/>
                  </a:lnTo>
                  <a:lnTo>
                    <a:pt x="19413021" y="0"/>
                  </a:lnTo>
                  <a:close/>
                </a:path>
              </a:pathLst>
            </a:custGeom>
            <a:solidFill>
              <a:srgbClr val="1D31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0"/>
              <a:ext cx="7539355" cy="11308715"/>
            </a:xfrm>
            <a:custGeom>
              <a:avLst/>
              <a:gdLst/>
              <a:ahLst/>
              <a:cxnLst/>
              <a:rect l="l" t="t" r="r" b="b"/>
              <a:pathLst>
                <a:path w="7539355" h="11308715">
                  <a:moveTo>
                    <a:pt x="3692128" y="0"/>
                  </a:moveTo>
                  <a:lnTo>
                    <a:pt x="30253" y="0"/>
                  </a:lnTo>
                  <a:lnTo>
                    <a:pt x="0" y="4518"/>
                  </a:lnTo>
                  <a:lnTo>
                    <a:pt x="0" y="11308556"/>
                  </a:lnTo>
                  <a:lnTo>
                    <a:pt x="4172850" y="11308556"/>
                  </a:lnTo>
                  <a:lnTo>
                    <a:pt x="4291790" y="11225609"/>
                  </a:lnTo>
                  <a:lnTo>
                    <a:pt x="4416276" y="11136468"/>
                  </a:lnTo>
                  <a:lnTo>
                    <a:pt x="4498685" y="11076076"/>
                  </a:lnTo>
                  <a:lnTo>
                    <a:pt x="4580594" y="11014900"/>
                  </a:lnTo>
                  <a:lnTo>
                    <a:pt x="4661971" y="10952929"/>
                  </a:lnTo>
                  <a:lnTo>
                    <a:pt x="4742787" y="10890151"/>
                  </a:lnTo>
                  <a:lnTo>
                    <a:pt x="4823012" y="10826555"/>
                  </a:lnTo>
                  <a:lnTo>
                    <a:pt x="4902614" y="10762130"/>
                  </a:lnTo>
                  <a:lnTo>
                    <a:pt x="4981564" y="10696866"/>
                  </a:lnTo>
                  <a:lnTo>
                    <a:pt x="5059832" y="10630750"/>
                  </a:lnTo>
                  <a:lnTo>
                    <a:pt x="5137387" y="10563773"/>
                  </a:lnTo>
                  <a:lnTo>
                    <a:pt x="5175888" y="10529957"/>
                  </a:lnTo>
                  <a:lnTo>
                    <a:pt x="5214199" y="10495921"/>
                  </a:lnTo>
                  <a:lnTo>
                    <a:pt x="5252317" y="10461665"/>
                  </a:lnTo>
                  <a:lnTo>
                    <a:pt x="5290238" y="10427186"/>
                  </a:lnTo>
                  <a:lnTo>
                    <a:pt x="5327958" y="10392483"/>
                  </a:lnTo>
                  <a:lnTo>
                    <a:pt x="5365473" y="10357554"/>
                  </a:lnTo>
                  <a:lnTo>
                    <a:pt x="5402780" y="10322399"/>
                  </a:lnTo>
                  <a:lnTo>
                    <a:pt x="5439874" y="10287016"/>
                  </a:lnTo>
                  <a:lnTo>
                    <a:pt x="5476753" y="10251404"/>
                  </a:lnTo>
                  <a:lnTo>
                    <a:pt x="5513411" y="10215560"/>
                  </a:lnTo>
                  <a:lnTo>
                    <a:pt x="5549846" y="10179485"/>
                  </a:lnTo>
                  <a:lnTo>
                    <a:pt x="5586054" y="10143175"/>
                  </a:lnTo>
                  <a:lnTo>
                    <a:pt x="5622030" y="10106631"/>
                  </a:lnTo>
                  <a:lnTo>
                    <a:pt x="5657772" y="10069850"/>
                  </a:lnTo>
                  <a:lnTo>
                    <a:pt x="5693274" y="10032831"/>
                  </a:lnTo>
                  <a:lnTo>
                    <a:pt x="5728534" y="9995573"/>
                  </a:lnTo>
                  <a:lnTo>
                    <a:pt x="5763548" y="9958075"/>
                  </a:lnTo>
                  <a:lnTo>
                    <a:pt x="5798312" y="9920334"/>
                  </a:lnTo>
                  <a:lnTo>
                    <a:pt x="5832822" y="9882350"/>
                  </a:lnTo>
                  <a:lnTo>
                    <a:pt x="5867074" y="9844121"/>
                  </a:lnTo>
                  <a:lnTo>
                    <a:pt x="5901064" y="9805646"/>
                  </a:lnTo>
                  <a:lnTo>
                    <a:pt x="5934790" y="9766924"/>
                  </a:lnTo>
                  <a:lnTo>
                    <a:pt x="5968246" y="9727952"/>
                  </a:lnTo>
                  <a:lnTo>
                    <a:pt x="6001430" y="9688731"/>
                  </a:lnTo>
                  <a:lnTo>
                    <a:pt x="6034337" y="9649257"/>
                  </a:lnTo>
                  <a:lnTo>
                    <a:pt x="6066963" y="9609530"/>
                  </a:lnTo>
                  <a:lnTo>
                    <a:pt x="6099306" y="9569549"/>
                  </a:lnTo>
                  <a:lnTo>
                    <a:pt x="6131360" y="9529312"/>
                  </a:lnTo>
                  <a:lnTo>
                    <a:pt x="6163123" y="9488817"/>
                  </a:lnTo>
                  <a:lnTo>
                    <a:pt x="6194590" y="9448064"/>
                  </a:lnTo>
                  <a:lnTo>
                    <a:pt x="6222608" y="9410700"/>
                  </a:lnTo>
                  <a:lnTo>
                    <a:pt x="6250312" y="9373210"/>
                  </a:lnTo>
                  <a:lnTo>
                    <a:pt x="6277702" y="9335594"/>
                  </a:lnTo>
                  <a:lnTo>
                    <a:pt x="6304778" y="9297847"/>
                  </a:lnTo>
                  <a:lnTo>
                    <a:pt x="6331542" y="9259969"/>
                  </a:lnTo>
                  <a:lnTo>
                    <a:pt x="6357993" y="9221957"/>
                  </a:lnTo>
                  <a:lnTo>
                    <a:pt x="6384132" y="9183810"/>
                  </a:lnTo>
                  <a:lnTo>
                    <a:pt x="6409960" y="9145523"/>
                  </a:lnTo>
                  <a:lnTo>
                    <a:pt x="6435478" y="9107097"/>
                  </a:lnTo>
                  <a:lnTo>
                    <a:pt x="6460686" y="9068528"/>
                  </a:lnTo>
                  <a:lnTo>
                    <a:pt x="6485585" y="9029815"/>
                  </a:lnTo>
                  <a:lnTo>
                    <a:pt x="6510176" y="8990954"/>
                  </a:lnTo>
                  <a:lnTo>
                    <a:pt x="6534458" y="8951945"/>
                  </a:lnTo>
                  <a:lnTo>
                    <a:pt x="6558433" y="8912785"/>
                  </a:lnTo>
                  <a:lnTo>
                    <a:pt x="6582102" y="8873472"/>
                  </a:lnTo>
                  <a:lnTo>
                    <a:pt x="6605465" y="8834003"/>
                  </a:lnTo>
                  <a:lnTo>
                    <a:pt x="6628522" y="8794377"/>
                  </a:lnTo>
                  <a:lnTo>
                    <a:pt x="6651274" y="8754591"/>
                  </a:lnTo>
                  <a:lnTo>
                    <a:pt x="6673722" y="8714643"/>
                  </a:lnTo>
                  <a:lnTo>
                    <a:pt x="6695866" y="8674531"/>
                  </a:lnTo>
                  <a:lnTo>
                    <a:pt x="6717708" y="8634254"/>
                  </a:lnTo>
                  <a:lnTo>
                    <a:pt x="6739247" y="8593808"/>
                  </a:lnTo>
                  <a:lnTo>
                    <a:pt x="6760484" y="8553192"/>
                  </a:lnTo>
                  <a:lnTo>
                    <a:pt x="6781421" y="8512403"/>
                  </a:lnTo>
                  <a:lnTo>
                    <a:pt x="6802057" y="8471439"/>
                  </a:lnTo>
                  <a:lnTo>
                    <a:pt x="6822393" y="8430299"/>
                  </a:lnTo>
                  <a:lnTo>
                    <a:pt x="6842430" y="8388980"/>
                  </a:lnTo>
                  <a:lnTo>
                    <a:pt x="6862168" y="8347479"/>
                  </a:lnTo>
                  <a:lnTo>
                    <a:pt x="6881608" y="8305796"/>
                  </a:lnTo>
                  <a:lnTo>
                    <a:pt x="6900751" y="8263927"/>
                  </a:lnTo>
                  <a:lnTo>
                    <a:pt x="6919598" y="8221870"/>
                  </a:lnTo>
                  <a:lnTo>
                    <a:pt x="6938148" y="8179624"/>
                  </a:lnTo>
                  <a:lnTo>
                    <a:pt x="6956402" y="8137186"/>
                  </a:lnTo>
                  <a:lnTo>
                    <a:pt x="6974362" y="8094554"/>
                  </a:lnTo>
                  <a:lnTo>
                    <a:pt x="6992028" y="8051726"/>
                  </a:lnTo>
                  <a:lnTo>
                    <a:pt x="7009399" y="8008699"/>
                  </a:lnTo>
                  <a:lnTo>
                    <a:pt x="7026478" y="7965472"/>
                  </a:lnTo>
                  <a:lnTo>
                    <a:pt x="7043265" y="7922043"/>
                  </a:lnTo>
                  <a:lnTo>
                    <a:pt x="7059760" y="7878409"/>
                  </a:lnTo>
                  <a:lnTo>
                    <a:pt x="7075963" y="7834568"/>
                  </a:lnTo>
                  <a:lnTo>
                    <a:pt x="7091876" y="7790518"/>
                  </a:lnTo>
                  <a:lnTo>
                    <a:pt x="7107499" y="7746256"/>
                  </a:lnTo>
                  <a:lnTo>
                    <a:pt x="7122833" y="7701782"/>
                  </a:lnTo>
                  <a:lnTo>
                    <a:pt x="7137879" y="7657092"/>
                  </a:lnTo>
                  <a:lnTo>
                    <a:pt x="7152636" y="7612184"/>
                  </a:lnTo>
                  <a:lnTo>
                    <a:pt x="7167106" y="7567057"/>
                  </a:lnTo>
                  <a:lnTo>
                    <a:pt x="7181289" y="7521708"/>
                  </a:lnTo>
                  <a:lnTo>
                    <a:pt x="7195186" y="7476134"/>
                  </a:lnTo>
                  <a:lnTo>
                    <a:pt x="7208797" y="7430335"/>
                  </a:lnTo>
                  <a:lnTo>
                    <a:pt x="7222124" y="7384307"/>
                  </a:lnTo>
                  <a:lnTo>
                    <a:pt x="7235166" y="7338049"/>
                  </a:lnTo>
                  <a:lnTo>
                    <a:pt x="7247924" y="7291558"/>
                  </a:lnTo>
                  <a:lnTo>
                    <a:pt x="7260400" y="7244832"/>
                  </a:lnTo>
                  <a:lnTo>
                    <a:pt x="7272593" y="7197870"/>
                  </a:lnTo>
                  <a:lnTo>
                    <a:pt x="7284504" y="7150668"/>
                  </a:lnTo>
                  <a:lnTo>
                    <a:pt x="7296134" y="7103225"/>
                  </a:lnTo>
                  <a:lnTo>
                    <a:pt x="7307483" y="7055539"/>
                  </a:lnTo>
                  <a:lnTo>
                    <a:pt x="7318553" y="7007607"/>
                  </a:lnTo>
                  <a:lnTo>
                    <a:pt x="7329343" y="6959428"/>
                  </a:lnTo>
                  <a:lnTo>
                    <a:pt x="7339854" y="6910998"/>
                  </a:lnTo>
                  <a:lnTo>
                    <a:pt x="7350088" y="6862317"/>
                  </a:lnTo>
                  <a:lnTo>
                    <a:pt x="7360044" y="6813382"/>
                  </a:lnTo>
                  <a:lnTo>
                    <a:pt x="7369723" y="6764190"/>
                  </a:lnTo>
                  <a:lnTo>
                    <a:pt x="7379126" y="6714741"/>
                  </a:lnTo>
                  <a:lnTo>
                    <a:pt x="7388253" y="6665030"/>
                  </a:lnTo>
                  <a:lnTo>
                    <a:pt x="7397105" y="6615057"/>
                  </a:lnTo>
                  <a:lnTo>
                    <a:pt x="7405683" y="6564819"/>
                  </a:lnTo>
                  <a:lnTo>
                    <a:pt x="7413987" y="6514314"/>
                  </a:lnTo>
                  <a:lnTo>
                    <a:pt x="7422018" y="6463540"/>
                  </a:lnTo>
                  <a:lnTo>
                    <a:pt x="7429777" y="6412495"/>
                  </a:lnTo>
                  <a:lnTo>
                    <a:pt x="7437264" y="6361176"/>
                  </a:lnTo>
                  <a:lnTo>
                    <a:pt x="7444479" y="6309582"/>
                  </a:lnTo>
                  <a:lnTo>
                    <a:pt x="7451424" y="6257710"/>
                  </a:lnTo>
                  <a:lnTo>
                    <a:pt x="7458099" y="6205558"/>
                  </a:lnTo>
                  <a:lnTo>
                    <a:pt x="7464505" y="6153124"/>
                  </a:lnTo>
                  <a:lnTo>
                    <a:pt x="7470641" y="6100406"/>
                  </a:lnTo>
                  <a:lnTo>
                    <a:pt x="7476510" y="6047402"/>
                  </a:lnTo>
                  <a:lnTo>
                    <a:pt x="7482111" y="5994109"/>
                  </a:lnTo>
                  <a:lnTo>
                    <a:pt x="7487445" y="5940526"/>
                  </a:lnTo>
                  <a:lnTo>
                    <a:pt x="7492513" y="5886650"/>
                  </a:lnTo>
                  <a:lnTo>
                    <a:pt x="7497316" y="5832479"/>
                  </a:lnTo>
                  <a:lnTo>
                    <a:pt x="7501853" y="5778011"/>
                  </a:lnTo>
                  <a:lnTo>
                    <a:pt x="7506126" y="5723244"/>
                  </a:lnTo>
                  <a:lnTo>
                    <a:pt x="7510135" y="5668175"/>
                  </a:lnTo>
                  <a:lnTo>
                    <a:pt x="7513881" y="5612803"/>
                  </a:lnTo>
                  <a:lnTo>
                    <a:pt x="7517365" y="5557126"/>
                  </a:lnTo>
                  <a:lnTo>
                    <a:pt x="7520586" y="5501140"/>
                  </a:lnTo>
                  <a:lnTo>
                    <a:pt x="7523546" y="5444845"/>
                  </a:lnTo>
                  <a:lnTo>
                    <a:pt x="7526246" y="5388238"/>
                  </a:lnTo>
                  <a:lnTo>
                    <a:pt x="7528685" y="5331316"/>
                  </a:lnTo>
                  <a:lnTo>
                    <a:pt x="7530865" y="5274079"/>
                  </a:lnTo>
                  <a:lnTo>
                    <a:pt x="7532787" y="5216522"/>
                  </a:lnTo>
                  <a:lnTo>
                    <a:pt x="7534450" y="5158645"/>
                  </a:lnTo>
                  <a:lnTo>
                    <a:pt x="7535855" y="5100446"/>
                  </a:lnTo>
                  <a:lnTo>
                    <a:pt x="7537004" y="5041921"/>
                  </a:lnTo>
                  <a:lnTo>
                    <a:pt x="7537896" y="4983069"/>
                  </a:lnTo>
                  <a:lnTo>
                    <a:pt x="7538533" y="4923888"/>
                  </a:lnTo>
                  <a:lnTo>
                    <a:pt x="7538914" y="4864376"/>
                  </a:lnTo>
                  <a:lnTo>
                    <a:pt x="7539041" y="4804530"/>
                  </a:lnTo>
                  <a:lnTo>
                    <a:pt x="7539041" y="1324897"/>
                  </a:lnTo>
                  <a:lnTo>
                    <a:pt x="7315512" y="1198986"/>
                  </a:lnTo>
                  <a:lnTo>
                    <a:pt x="7189214" y="1130403"/>
                  </a:lnTo>
                  <a:lnTo>
                    <a:pt x="7061644" y="1063566"/>
                  </a:lnTo>
                  <a:lnTo>
                    <a:pt x="6932825" y="998481"/>
                  </a:lnTo>
                  <a:lnTo>
                    <a:pt x="6802778" y="935153"/>
                  </a:lnTo>
                  <a:lnTo>
                    <a:pt x="6671526" y="873588"/>
                  </a:lnTo>
                  <a:lnTo>
                    <a:pt x="6539090" y="813790"/>
                  </a:lnTo>
                  <a:lnTo>
                    <a:pt x="6405493" y="755766"/>
                  </a:lnTo>
                  <a:lnTo>
                    <a:pt x="6270756" y="699520"/>
                  </a:lnTo>
                  <a:lnTo>
                    <a:pt x="6134902" y="645059"/>
                  </a:lnTo>
                  <a:lnTo>
                    <a:pt x="5997953" y="592389"/>
                  </a:lnTo>
                  <a:lnTo>
                    <a:pt x="5859931" y="541513"/>
                  </a:lnTo>
                  <a:lnTo>
                    <a:pt x="5720858" y="492438"/>
                  </a:lnTo>
                  <a:lnTo>
                    <a:pt x="5580755" y="445170"/>
                  </a:lnTo>
                  <a:lnTo>
                    <a:pt x="5439646" y="399714"/>
                  </a:lnTo>
                  <a:lnTo>
                    <a:pt x="5249972" y="341933"/>
                  </a:lnTo>
                  <a:lnTo>
                    <a:pt x="5058599" y="287397"/>
                  </a:lnTo>
                  <a:lnTo>
                    <a:pt x="4865579" y="236117"/>
                  </a:lnTo>
                  <a:lnTo>
                    <a:pt x="4670965" y="188107"/>
                  </a:lnTo>
                  <a:lnTo>
                    <a:pt x="4474810" y="143381"/>
                  </a:lnTo>
                  <a:lnTo>
                    <a:pt x="4277164" y="101950"/>
                  </a:lnTo>
                  <a:lnTo>
                    <a:pt x="4078082" y="63828"/>
                  </a:lnTo>
                  <a:lnTo>
                    <a:pt x="3877614" y="29028"/>
                  </a:lnTo>
                  <a:lnTo>
                    <a:pt x="3692128" y="0"/>
                  </a:lnTo>
                  <a:close/>
                </a:path>
              </a:pathLst>
            </a:custGeom>
            <a:solidFill>
              <a:srgbClr val="F4E5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0187106" y="4552605"/>
            <a:ext cx="7323455" cy="10306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444875" algn="l"/>
              </a:tabLst>
            </a:pPr>
            <a:r>
              <a:rPr spc="434"/>
              <a:t>VISUAL	</a:t>
            </a:r>
            <a:r>
              <a:rPr spc="395"/>
              <a:t>IDENTITY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545"/>
              </a:lnSpc>
            </a:pPr>
            <a:r>
              <a:rPr spc="80"/>
              <a:t>SAN</a:t>
            </a:r>
            <a:r>
              <a:rPr spc="105"/>
              <a:t> </a:t>
            </a:r>
            <a:r>
              <a:rPr spc="90"/>
              <a:t>DIEGO</a:t>
            </a:r>
            <a:r>
              <a:rPr spc="55"/>
              <a:t> </a:t>
            </a:r>
            <a:r>
              <a:rPr spc="50"/>
              <a:t>WAVE</a:t>
            </a:r>
            <a:r>
              <a:rPr spc="105"/>
              <a:t> </a:t>
            </a:r>
            <a:r>
              <a:rPr spc="60"/>
              <a:t>FC</a:t>
            </a:r>
            <a:r>
              <a:rPr spc="120"/>
              <a:t> </a:t>
            </a:r>
            <a:r>
              <a:rPr b="0" spc="85">
                <a:latin typeface="PT Sans"/>
                <a:cs typeface="PT Sans"/>
              </a:rPr>
              <a:t>BRAND</a:t>
            </a:r>
            <a:r>
              <a:rPr b="0" spc="105">
                <a:latin typeface="PT Sans"/>
                <a:cs typeface="PT Sans"/>
              </a:rPr>
              <a:t> </a:t>
            </a:r>
            <a:r>
              <a:rPr b="0" spc="114">
                <a:latin typeface="PT Sans"/>
                <a:cs typeface="PT Sans"/>
              </a:rPr>
              <a:t>BOOK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545"/>
              </a:lnSpc>
            </a:pPr>
            <a:fld id="{81D60167-4931-47E6-BA6A-407CBD079E47}" type="slidenum">
              <a:rPr spc="10" dirty="0"/>
              <a:t>18</a:t>
            </a:fld>
            <a:endParaRPr spc="10"/>
          </a:p>
        </p:txBody>
      </p:sp>
      <p:sp>
        <p:nvSpPr>
          <p:cNvPr id="6" name="object 6"/>
          <p:cNvSpPr txBox="1"/>
          <p:nvPr/>
        </p:nvSpPr>
        <p:spPr>
          <a:xfrm>
            <a:off x="3305767" y="3505517"/>
            <a:ext cx="2875280" cy="30410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9750" b="1" spc="20">
                <a:solidFill>
                  <a:srgbClr val="1D315F"/>
                </a:solidFill>
                <a:latin typeface="PT Sans"/>
                <a:cs typeface="PT Sans"/>
              </a:rPr>
              <a:t>03</a:t>
            </a:r>
            <a:endParaRPr sz="19750">
              <a:latin typeface="PT Sans"/>
              <a:cs typeface="PT Sans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539355" cy="11308715"/>
          </a:xfrm>
          <a:custGeom>
            <a:avLst/>
            <a:gdLst/>
            <a:ahLst/>
            <a:cxnLst/>
            <a:rect l="l" t="t" r="r" b="b"/>
            <a:pathLst>
              <a:path w="7539355" h="11308715">
                <a:moveTo>
                  <a:pt x="3692128" y="0"/>
                </a:moveTo>
                <a:lnTo>
                  <a:pt x="30253" y="0"/>
                </a:lnTo>
                <a:lnTo>
                  <a:pt x="0" y="4518"/>
                </a:lnTo>
                <a:lnTo>
                  <a:pt x="0" y="11308556"/>
                </a:lnTo>
                <a:lnTo>
                  <a:pt x="4172850" y="11308556"/>
                </a:lnTo>
                <a:lnTo>
                  <a:pt x="4291790" y="11225609"/>
                </a:lnTo>
                <a:lnTo>
                  <a:pt x="4416276" y="11136468"/>
                </a:lnTo>
                <a:lnTo>
                  <a:pt x="4498685" y="11076076"/>
                </a:lnTo>
                <a:lnTo>
                  <a:pt x="4580594" y="11014900"/>
                </a:lnTo>
                <a:lnTo>
                  <a:pt x="4661971" y="10952929"/>
                </a:lnTo>
                <a:lnTo>
                  <a:pt x="4742787" y="10890151"/>
                </a:lnTo>
                <a:lnTo>
                  <a:pt x="4823012" y="10826555"/>
                </a:lnTo>
                <a:lnTo>
                  <a:pt x="4902614" y="10762130"/>
                </a:lnTo>
                <a:lnTo>
                  <a:pt x="4981564" y="10696866"/>
                </a:lnTo>
                <a:lnTo>
                  <a:pt x="5059832" y="10630750"/>
                </a:lnTo>
                <a:lnTo>
                  <a:pt x="5137387" y="10563773"/>
                </a:lnTo>
                <a:lnTo>
                  <a:pt x="5175888" y="10529957"/>
                </a:lnTo>
                <a:lnTo>
                  <a:pt x="5214199" y="10495921"/>
                </a:lnTo>
                <a:lnTo>
                  <a:pt x="5252317" y="10461665"/>
                </a:lnTo>
                <a:lnTo>
                  <a:pt x="5290238" y="10427186"/>
                </a:lnTo>
                <a:lnTo>
                  <a:pt x="5327958" y="10392483"/>
                </a:lnTo>
                <a:lnTo>
                  <a:pt x="5365473" y="10357554"/>
                </a:lnTo>
                <a:lnTo>
                  <a:pt x="5402780" y="10322399"/>
                </a:lnTo>
                <a:lnTo>
                  <a:pt x="5439874" y="10287016"/>
                </a:lnTo>
                <a:lnTo>
                  <a:pt x="5476753" y="10251404"/>
                </a:lnTo>
                <a:lnTo>
                  <a:pt x="5513411" y="10215560"/>
                </a:lnTo>
                <a:lnTo>
                  <a:pt x="5549846" y="10179485"/>
                </a:lnTo>
                <a:lnTo>
                  <a:pt x="5586054" y="10143175"/>
                </a:lnTo>
                <a:lnTo>
                  <a:pt x="5622030" y="10106631"/>
                </a:lnTo>
                <a:lnTo>
                  <a:pt x="5657772" y="10069850"/>
                </a:lnTo>
                <a:lnTo>
                  <a:pt x="5693274" y="10032831"/>
                </a:lnTo>
                <a:lnTo>
                  <a:pt x="5728534" y="9995573"/>
                </a:lnTo>
                <a:lnTo>
                  <a:pt x="5763548" y="9958075"/>
                </a:lnTo>
                <a:lnTo>
                  <a:pt x="5798312" y="9920334"/>
                </a:lnTo>
                <a:lnTo>
                  <a:pt x="5832822" y="9882350"/>
                </a:lnTo>
                <a:lnTo>
                  <a:pt x="5867074" y="9844121"/>
                </a:lnTo>
                <a:lnTo>
                  <a:pt x="5901064" y="9805646"/>
                </a:lnTo>
                <a:lnTo>
                  <a:pt x="5934790" y="9766924"/>
                </a:lnTo>
                <a:lnTo>
                  <a:pt x="5968246" y="9727952"/>
                </a:lnTo>
                <a:lnTo>
                  <a:pt x="6001430" y="9688731"/>
                </a:lnTo>
                <a:lnTo>
                  <a:pt x="6034337" y="9649257"/>
                </a:lnTo>
                <a:lnTo>
                  <a:pt x="6066963" y="9609530"/>
                </a:lnTo>
                <a:lnTo>
                  <a:pt x="6099306" y="9569549"/>
                </a:lnTo>
                <a:lnTo>
                  <a:pt x="6131360" y="9529312"/>
                </a:lnTo>
                <a:lnTo>
                  <a:pt x="6163123" y="9488817"/>
                </a:lnTo>
                <a:lnTo>
                  <a:pt x="6194590" y="9448064"/>
                </a:lnTo>
                <a:lnTo>
                  <a:pt x="6222608" y="9410700"/>
                </a:lnTo>
                <a:lnTo>
                  <a:pt x="6250312" y="9373210"/>
                </a:lnTo>
                <a:lnTo>
                  <a:pt x="6277702" y="9335594"/>
                </a:lnTo>
                <a:lnTo>
                  <a:pt x="6304778" y="9297847"/>
                </a:lnTo>
                <a:lnTo>
                  <a:pt x="6331542" y="9259969"/>
                </a:lnTo>
                <a:lnTo>
                  <a:pt x="6357993" y="9221957"/>
                </a:lnTo>
                <a:lnTo>
                  <a:pt x="6384132" y="9183810"/>
                </a:lnTo>
                <a:lnTo>
                  <a:pt x="6409960" y="9145523"/>
                </a:lnTo>
                <a:lnTo>
                  <a:pt x="6435478" y="9107097"/>
                </a:lnTo>
                <a:lnTo>
                  <a:pt x="6460686" y="9068528"/>
                </a:lnTo>
                <a:lnTo>
                  <a:pt x="6485585" y="9029815"/>
                </a:lnTo>
                <a:lnTo>
                  <a:pt x="6510176" y="8990954"/>
                </a:lnTo>
                <a:lnTo>
                  <a:pt x="6534458" y="8951945"/>
                </a:lnTo>
                <a:lnTo>
                  <a:pt x="6558433" y="8912785"/>
                </a:lnTo>
                <a:lnTo>
                  <a:pt x="6582102" y="8873472"/>
                </a:lnTo>
                <a:lnTo>
                  <a:pt x="6605465" y="8834003"/>
                </a:lnTo>
                <a:lnTo>
                  <a:pt x="6628522" y="8794377"/>
                </a:lnTo>
                <a:lnTo>
                  <a:pt x="6651274" y="8754591"/>
                </a:lnTo>
                <a:lnTo>
                  <a:pt x="6673722" y="8714643"/>
                </a:lnTo>
                <a:lnTo>
                  <a:pt x="6695866" y="8674531"/>
                </a:lnTo>
                <a:lnTo>
                  <a:pt x="6717708" y="8634254"/>
                </a:lnTo>
                <a:lnTo>
                  <a:pt x="6739247" y="8593808"/>
                </a:lnTo>
                <a:lnTo>
                  <a:pt x="6760484" y="8553192"/>
                </a:lnTo>
                <a:lnTo>
                  <a:pt x="6781421" y="8512403"/>
                </a:lnTo>
                <a:lnTo>
                  <a:pt x="6802057" y="8471439"/>
                </a:lnTo>
                <a:lnTo>
                  <a:pt x="6822393" y="8430299"/>
                </a:lnTo>
                <a:lnTo>
                  <a:pt x="6842430" y="8388980"/>
                </a:lnTo>
                <a:lnTo>
                  <a:pt x="6862168" y="8347479"/>
                </a:lnTo>
                <a:lnTo>
                  <a:pt x="6881608" y="8305796"/>
                </a:lnTo>
                <a:lnTo>
                  <a:pt x="6900751" y="8263927"/>
                </a:lnTo>
                <a:lnTo>
                  <a:pt x="6919598" y="8221870"/>
                </a:lnTo>
                <a:lnTo>
                  <a:pt x="6938148" y="8179624"/>
                </a:lnTo>
                <a:lnTo>
                  <a:pt x="6956402" y="8137186"/>
                </a:lnTo>
                <a:lnTo>
                  <a:pt x="6974362" y="8094554"/>
                </a:lnTo>
                <a:lnTo>
                  <a:pt x="6992028" y="8051726"/>
                </a:lnTo>
                <a:lnTo>
                  <a:pt x="7009399" y="8008699"/>
                </a:lnTo>
                <a:lnTo>
                  <a:pt x="7026478" y="7965472"/>
                </a:lnTo>
                <a:lnTo>
                  <a:pt x="7043265" y="7922043"/>
                </a:lnTo>
                <a:lnTo>
                  <a:pt x="7059760" y="7878409"/>
                </a:lnTo>
                <a:lnTo>
                  <a:pt x="7075963" y="7834568"/>
                </a:lnTo>
                <a:lnTo>
                  <a:pt x="7091876" y="7790518"/>
                </a:lnTo>
                <a:lnTo>
                  <a:pt x="7107499" y="7746256"/>
                </a:lnTo>
                <a:lnTo>
                  <a:pt x="7122833" y="7701782"/>
                </a:lnTo>
                <a:lnTo>
                  <a:pt x="7137879" y="7657092"/>
                </a:lnTo>
                <a:lnTo>
                  <a:pt x="7152636" y="7612184"/>
                </a:lnTo>
                <a:lnTo>
                  <a:pt x="7167106" y="7567057"/>
                </a:lnTo>
                <a:lnTo>
                  <a:pt x="7181289" y="7521708"/>
                </a:lnTo>
                <a:lnTo>
                  <a:pt x="7195186" y="7476134"/>
                </a:lnTo>
                <a:lnTo>
                  <a:pt x="7208797" y="7430335"/>
                </a:lnTo>
                <a:lnTo>
                  <a:pt x="7222124" y="7384307"/>
                </a:lnTo>
                <a:lnTo>
                  <a:pt x="7235166" y="7338049"/>
                </a:lnTo>
                <a:lnTo>
                  <a:pt x="7247924" y="7291558"/>
                </a:lnTo>
                <a:lnTo>
                  <a:pt x="7260400" y="7244832"/>
                </a:lnTo>
                <a:lnTo>
                  <a:pt x="7272593" y="7197870"/>
                </a:lnTo>
                <a:lnTo>
                  <a:pt x="7284504" y="7150668"/>
                </a:lnTo>
                <a:lnTo>
                  <a:pt x="7296134" y="7103225"/>
                </a:lnTo>
                <a:lnTo>
                  <a:pt x="7307483" y="7055539"/>
                </a:lnTo>
                <a:lnTo>
                  <a:pt x="7318553" y="7007607"/>
                </a:lnTo>
                <a:lnTo>
                  <a:pt x="7329343" y="6959428"/>
                </a:lnTo>
                <a:lnTo>
                  <a:pt x="7339854" y="6910998"/>
                </a:lnTo>
                <a:lnTo>
                  <a:pt x="7350088" y="6862317"/>
                </a:lnTo>
                <a:lnTo>
                  <a:pt x="7360044" y="6813382"/>
                </a:lnTo>
                <a:lnTo>
                  <a:pt x="7369723" y="6764190"/>
                </a:lnTo>
                <a:lnTo>
                  <a:pt x="7379126" y="6714741"/>
                </a:lnTo>
                <a:lnTo>
                  <a:pt x="7388253" y="6665030"/>
                </a:lnTo>
                <a:lnTo>
                  <a:pt x="7397105" y="6615057"/>
                </a:lnTo>
                <a:lnTo>
                  <a:pt x="7405683" y="6564819"/>
                </a:lnTo>
                <a:lnTo>
                  <a:pt x="7413987" y="6514314"/>
                </a:lnTo>
                <a:lnTo>
                  <a:pt x="7422018" y="6463540"/>
                </a:lnTo>
                <a:lnTo>
                  <a:pt x="7429777" y="6412495"/>
                </a:lnTo>
                <a:lnTo>
                  <a:pt x="7437264" y="6361176"/>
                </a:lnTo>
                <a:lnTo>
                  <a:pt x="7444479" y="6309582"/>
                </a:lnTo>
                <a:lnTo>
                  <a:pt x="7451424" y="6257710"/>
                </a:lnTo>
                <a:lnTo>
                  <a:pt x="7458099" y="6205558"/>
                </a:lnTo>
                <a:lnTo>
                  <a:pt x="7464505" y="6153124"/>
                </a:lnTo>
                <a:lnTo>
                  <a:pt x="7470641" y="6100406"/>
                </a:lnTo>
                <a:lnTo>
                  <a:pt x="7476510" y="6047402"/>
                </a:lnTo>
                <a:lnTo>
                  <a:pt x="7482111" y="5994109"/>
                </a:lnTo>
                <a:lnTo>
                  <a:pt x="7487445" y="5940526"/>
                </a:lnTo>
                <a:lnTo>
                  <a:pt x="7492513" y="5886650"/>
                </a:lnTo>
                <a:lnTo>
                  <a:pt x="7497316" y="5832479"/>
                </a:lnTo>
                <a:lnTo>
                  <a:pt x="7501853" y="5778011"/>
                </a:lnTo>
                <a:lnTo>
                  <a:pt x="7506126" y="5723244"/>
                </a:lnTo>
                <a:lnTo>
                  <a:pt x="7510135" y="5668175"/>
                </a:lnTo>
                <a:lnTo>
                  <a:pt x="7513881" y="5612803"/>
                </a:lnTo>
                <a:lnTo>
                  <a:pt x="7517365" y="5557126"/>
                </a:lnTo>
                <a:lnTo>
                  <a:pt x="7520586" y="5501140"/>
                </a:lnTo>
                <a:lnTo>
                  <a:pt x="7523546" y="5444845"/>
                </a:lnTo>
                <a:lnTo>
                  <a:pt x="7526246" y="5388238"/>
                </a:lnTo>
                <a:lnTo>
                  <a:pt x="7528685" y="5331316"/>
                </a:lnTo>
                <a:lnTo>
                  <a:pt x="7530865" y="5274079"/>
                </a:lnTo>
                <a:lnTo>
                  <a:pt x="7532787" y="5216522"/>
                </a:lnTo>
                <a:lnTo>
                  <a:pt x="7534450" y="5158645"/>
                </a:lnTo>
                <a:lnTo>
                  <a:pt x="7535855" y="5100446"/>
                </a:lnTo>
                <a:lnTo>
                  <a:pt x="7537004" y="5041921"/>
                </a:lnTo>
                <a:lnTo>
                  <a:pt x="7537896" y="4983069"/>
                </a:lnTo>
                <a:lnTo>
                  <a:pt x="7538533" y="4923888"/>
                </a:lnTo>
                <a:lnTo>
                  <a:pt x="7538914" y="4864376"/>
                </a:lnTo>
                <a:lnTo>
                  <a:pt x="7539041" y="4804530"/>
                </a:lnTo>
                <a:lnTo>
                  <a:pt x="7539041" y="1324897"/>
                </a:lnTo>
                <a:lnTo>
                  <a:pt x="7315512" y="1198986"/>
                </a:lnTo>
                <a:lnTo>
                  <a:pt x="7189214" y="1130403"/>
                </a:lnTo>
                <a:lnTo>
                  <a:pt x="7061644" y="1063566"/>
                </a:lnTo>
                <a:lnTo>
                  <a:pt x="6932825" y="998481"/>
                </a:lnTo>
                <a:lnTo>
                  <a:pt x="6802778" y="935153"/>
                </a:lnTo>
                <a:lnTo>
                  <a:pt x="6671526" y="873588"/>
                </a:lnTo>
                <a:lnTo>
                  <a:pt x="6539090" y="813790"/>
                </a:lnTo>
                <a:lnTo>
                  <a:pt x="6405493" y="755766"/>
                </a:lnTo>
                <a:lnTo>
                  <a:pt x="6270756" y="699520"/>
                </a:lnTo>
                <a:lnTo>
                  <a:pt x="6134902" y="645059"/>
                </a:lnTo>
                <a:lnTo>
                  <a:pt x="5997953" y="592389"/>
                </a:lnTo>
                <a:lnTo>
                  <a:pt x="5859931" y="541513"/>
                </a:lnTo>
                <a:lnTo>
                  <a:pt x="5720858" y="492438"/>
                </a:lnTo>
                <a:lnTo>
                  <a:pt x="5580755" y="445170"/>
                </a:lnTo>
                <a:lnTo>
                  <a:pt x="5439646" y="399714"/>
                </a:lnTo>
                <a:lnTo>
                  <a:pt x="5249972" y="341933"/>
                </a:lnTo>
                <a:lnTo>
                  <a:pt x="5058599" y="287397"/>
                </a:lnTo>
                <a:lnTo>
                  <a:pt x="4865579" y="236117"/>
                </a:lnTo>
                <a:lnTo>
                  <a:pt x="4670965" y="188107"/>
                </a:lnTo>
                <a:lnTo>
                  <a:pt x="4474810" y="143381"/>
                </a:lnTo>
                <a:lnTo>
                  <a:pt x="4277164" y="101950"/>
                </a:lnTo>
                <a:lnTo>
                  <a:pt x="4078082" y="63828"/>
                </a:lnTo>
                <a:lnTo>
                  <a:pt x="3877614" y="29028"/>
                </a:lnTo>
                <a:lnTo>
                  <a:pt x="3692128" y="0"/>
                </a:lnTo>
                <a:close/>
              </a:path>
            </a:pathLst>
          </a:custGeom>
          <a:solidFill>
            <a:srgbClr val="F4E5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53682" y="1264747"/>
            <a:ext cx="5503545" cy="9055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5750" spc="355">
                <a:solidFill>
                  <a:srgbClr val="1D315F"/>
                </a:solidFill>
              </a:rPr>
              <a:t>PRIMARY</a:t>
            </a:r>
            <a:r>
              <a:rPr sz="5750" spc="245">
                <a:solidFill>
                  <a:srgbClr val="1D315F"/>
                </a:solidFill>
              </a:rPr>
              <a:t> </a:t>
            </a:r>
            <a:r>
              <a:rPr sz="5750" spc="335">
                <a:solidFill>
                  <a:srgbClr val="1D315F"/>
                </a:solidFill>
              </a:rPr>
              <a:t>LOGO</a:t>
            </a:r>
            <a:endParaRPr sz="5750"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477910" y="2531021"/>
            <a:ext cx="4572133" cy="5677242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824368" y="2861558"/>
            <a:ext cx="4851400" cy="59690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This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is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our </a:t>
            </a:r>
            <a:r>
              <a:rPr sz="2300" spc="-10">
                <a:solidFill>
                  <a:srgbClr val="231F20"/>
                </a:solidFill>
                <a:latin typeface="PT Sans"/>
                <a:cs typeface="PT Sans"/>
              </a:rPr>
              <a:t>Primary</a:t>
            </a:r>
            <a:r>
              <a:rPr sz="2300" spc="-8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35">
                <a:solidFill>
                  <a:srgbClr val="231F20"/>
                </a:solidFill>
                <a:latin typeface="PT Sans"/>
                <a:cs typeface="PT Sans"/>
              </a:rPr>
              <a:t>Logo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5">
                <a:solidFill>
                  <a:srgbClr val="231F20"/>
                </a:solidFill>
                <a:latin typeface="PT Sans"/>
                <a:cs typeface="PT Sans"/>
              </a:rPr>
              <a:t>&amp;</a:t>
            </a:r>
            <a:r>
              <a:rPr sz="2300" spc="-70">
                <a:solidFill>
                  <a:srgbClr val="231F20"/>
                </a:solidFill>
                <a:latin typeface="PT Sans"/>
                <a:cs typeface="PT Sans"/>
              </a:rPr>
              <a:t> Team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Crest.</a:t>
            </a:r>
            <a:endParaRPr sz="2300">
              <a:latin typeface="PT Sans"/>
              <a:cs typeface="PT Sans"/>
            </a:endParaRPr>
          </a:p>
          <a:p>
            <a:pPr marL="12700" marR="24765">
              <a:lnSpc>
                <a:spcPct val="143400"/>
              </a:lnSpc>
              <a:spcBef>
                <a:spcPts val="2230"/>
              </a:spcBef>
            </a:pP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It is inspired </a:t>
            </a:r>
            <a:r>
              <a:rPr sz="2300" spc="-15">
                <a:solidFill>
                  <a:srgbClr val="231F20"/>
                </a:solidFill>
                <a:latin typeface="PT Sans"/>
                <a:cs typeface="PT Sans"/>
              </a:rPr>
              <a:t>by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the 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colorful people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 and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pla</a:t>
            </a:r>
            <a:r>
              <a:rPr sz="2300" spc="-55">
                <a:solidFill>
                  <a:srgbClr val="231F20"/>
                </a:solidFill>
                <a:latin typeface="PT Sans"/>
                <a:cs typeface="PT Sans"/>
              </a:rPr>
              <a:t>c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e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that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is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San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Di</a:t>
            </a:r>
            <a:r>
              <a:rPr sz="2300" spc="-30">
                <a:solidFill>
                  <a:srgbClr val="231F20"/>
                </a:solidFill>
                <a:latin typeface="PT Sans"/>
                <a:cs typeface="PT Sans"/>
              </a:rPr>
              <a:t>e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g</a:t>
            </a:r>
            <a:r>
              <a:rPr sz="2300" spc="-30">
                <a:solidFill>
                  <a:srgbClr val="231F20"/>
                </a:solidFill>
                <a:latin typeface="PT Sans"/>
                <a:cs typeface="PT Sans"/>
              </a:rPr>
              <a:t>o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.</a:t>
            </a:r>
            <a:r>
              <a:rPr sz="2300" spc="-18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It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30">
                <a:solidFill>
                  <a:srgbClr val="231F20"/>
                </a:solidFill>
                <a:latin typeface="PT Sans"/>
                <a:cs typeface="PT Sans"/>
              </a:rPr>
              <a:t>f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eatures  the </a:t>
            </a:r>
            <a:r>
              <a:rPr sz="2300" spc="-10">
                <a:solidFill>
                  <a:srgbClr val="231F20"/>
                </a:solidFill>
                <a:latin typeface="PT Sans"/>
                <a:cs typeface="PT Sans"/>
              </a:rPr>
              <a:t>iconic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shape </a:t>
            </a:r>
            <a:r>
              <a:rPr sz="2300" spc="-15">
                <a:solidFill>
                  <a:srgbClr val="231F20"/>
                </a:solidFill>
                <a:latin typeface="PT Sans"/>
                <a:cs typeface="PT Sans"/>
              </a:rPr>
              <a:t>of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a 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wave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rising up </a:t>
            </a:r>
            <a:r>
              <a:rPr sz="2300" spc="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and cresting against the </a:t>
            </a:r>
            <a:r>
              <a:rPr sz="2300" spc="-45">
                <a:solidFill>
                  <a:srgbClr val="231F20"/>
                </a:solidFill>
                <a:latin typeface="PT Sans"/>
                <a:cs typeface="PT Sans"/>
              </a:rPr>
              <a:t>sky,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a symbol </a:t>
            </a:r>
            <a:r>
              <a:rPr sz="2300" spc="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15">
                <a:solidFill>
                  <a:srgbClr val="231F20"/>
                </a:solidFill>
                <a:latin typeface="PT Sans"/>
                <a:cs typeface="PT Sans"/>
              </a:rPr>
              <a:t>of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 our 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commitment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15">
                <a:solidFill>
                  <a:srgbClr val="231F20"/>
                </a:solidFill>
                <a:latin typeface="PT Sans"/>
                <a:cs typeface="PT Sans"/>
              </a:rPr>
              <a:t>to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elevating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 and </a:t>
            </a:r>
            <a:r>
              <a:rPr sz="2300" spc="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lifting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up both our 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beloved </a:t>
            </a:r>
            <a:r>
              <a:rPr sz="2300" spc="15">
                <a:solidFill>
                  <a:srgbClr val="231F20"/>
                </a:solidFill>
                <a:latin typeface="PT Sans"/>
                <a:cs typeface="PT Sans"/>
              </a:rPr>
              <a:t>sport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and </a:t>
            </a:r>
            <a:r>
              <a:rPr sz="2300" spc="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our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local </a:t>
            </a:r>
            <a:r>
              <a:rPr sz="2300" spc="-20">
                <a:solidFill>
                  <a:srgbClr val="231F20"/>
                </a:solidFill>
                <a:latin typeface="PT Sans"/>
                <a:cs typeface="PT Sans"/>
              </a:rPr>
              <a:t>community.</a:t>
            </a:r>
            <a:endParaRPr sz="2300">
              <a:latin typeface="PT Sans"/>
              <a:cs typeface="PT Sans"/>
            </a:endParaRPr>
          </a:p>
          <a:p>
            <a:pPr marL="12700" marR="64769">
              <a:lnSpc>
                <a:spcPct val="143400"/>
              </a:lnSpc>
              <a:spcBef>
                <a:spcPts val="2225"/>
              </a:spcBef>
            </a:pP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Use this mark</a:t>
            </a:r>
            <a:r>
              <a:rPr sz="2300" spc="-6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as our </a:t>
            </a:r>
            <a:r>
              <a:rPr sz="2300" spc="-10">
                <a:solidFill>
                  <a:srgbClr val="231F20"/>
                </a:solidFill>
                <a:latin typeface="PT Sans"/>
                <a:cs typeface="PT Sans"/>
              </a:rPr>
              <a:t>Primary</a:t>
            </a:r>
            <a:r>
              <a:rPr sz="2300" spc="-8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Branding </a:t>
            </a:r>
            <a:r>
              <a:rPr sz="2300" spc="-60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element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and do not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manipulate</a:t>
            </a:r>
            <a:endParaRPr sz="2300">
              <a:latin typeface="PT Sans"/>
              <a:cs typeface="PT Sans"/>
            </a:endParaRPr>
          </a:p>
          <a:p>
            <a:pPr marL="12700">
              <a:lnSpc>
                <a:spcPct val="100000"/>
              </a:lnSpc>
              <a:spcBef>
                <a:spcPts val="1195"/>
              </a:spcBef>
            </a:pP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in</a:t>
            </a:r>
            <a:r>
              <a:rPr sz="2300" spc="-2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any</a:t>
            </a:r>
            <a:r>
              <a:rPr sz="2300" spc="-10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40">
                <a:solidFill>
                  <a:srgbClr val="231F20"/>
                </a:solidFill>
                <a:latin typeface="PT Sans"/>
                <a:cs typeface="PT Sans"/>
              </a:rPr>
              <a:t>way.</a:t>
            </a:r>
            <a:endParaRPr sz="2300">
              <a:latin typeface="PT Sans"/>
              <a:cs typeface="PT Sans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545"/>
              </a:lnSpc>
            </a:pPr>
            <a:r>
              <a:rPr spc="80"/>
              <a:t>SAN</a:t>
            </a:r>
            <a:r>
              <a:rPr spc="105"/>
              <a:t> </a:t>
            </a:r>
            <a:r>
              <a:rPr spc="90"/>
              <a:t>DIEGO</a:t>
            </a:r>
            <a:r>
              <a:rPr spc="55"/>
              <a:t> </a:t>
            </a:r>
            <a:r>
              <a:rPr spc="50"/>
              <a:t>WAVE</a:t>
            </a:r>
            <a:r>
              <a:rPr spc="105"/>
              <a:t> </a:t>
            </a:r>
            <a:r>
              <a:rPr spc="60"/>
              <a:t>FC</a:t>
            </a:r>
            <a:r>
              <a:rPr spc="120"/>
              <a:t> </a:t>
            </a:r>
            <a:r>
              <a:rPr b="0" spc="85">
                <a:latin typeface="PT Sans"/>
                <a:cs typeface="PT Sans"/>
              </a:rPr>
              <a:t>BRAND</a:t>
            </a:r>
            <a:r>
              <a:rPr b="0" spc="105">
                <a:latin typeface="PT Sans"/>
                <a:cs typeface="PT Sans"/>
              </a:rPr>
              <a:t> </a:t>
            </a:r>
            <a:r>
              <a:rPr b="0" spc="114">
                <a:latin typeface="PT Sans"/>
                <a:cs typeface="PT Sans"/>
              </a:rPr>
              <a:t>BOOK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545"/>
              </a:lnSpc>
            </a:pPr>
            <a:fld id="{81D60167-4931-47E6-BA6A-407CBD079E47}" type="slidenum">
              <a:rPr spc="10" dirty="0"/>
              <a:t>19</a:t>
            </a:fld>
            <a:endParaRPr spc="1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F4E5D3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25220" y="1153709"/>
            <a:ext cx="16075675" cy="8994919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8951342" y="10040564"/>
            <a:ext cx="655320" cy="3524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150" b="1" u="sng" spc="165">
                <a:solidFill>
                  <a:srgbClr val="1D315F"/>
                </a:solidFill>
                <a:uFill>
                  <a:solidFill>
                    <a:srgbClr val="1D315F"/>
                  </a:solidFill>
                </a:uFill>
                <a:latin typeface="PT Sans"/>
                <a:cs typeface="PT Sans"/>
                <a:hlinkClick r:id="rId3" action="ppaction://hlinksldjump"/>
              </a:rPr>
              <a:t>P</a:t>
            </a:r>
            <a:r>
              <a:rPr sz="2150" b="1" u="sng" spc="-95">
                <a:solidFill>
                  <a:srgbClr val="1D315F"/>
                </a:solidFill>
                <a:uFill>
                  <a:solidFill>
                    <a:srgbClr val="1D315F"/>
                  </a:solidFill>
                </a:uFill>
                <a:latin typeface="PT Sans"/>
                <a:cs typeface="PT Sans"/>
                <a:hlinkClick r:id="rId3" action="ppaction://hlinksldjump"/>
              </a:rPr>
              <a:t>L</a:t>
            </a:r>
            <a:r>
              <a:rPr sz="2150" b="1" u="sng" spc="-25">
                <a:solidFill>
                  <a:srgbClr val="1D315F"/>
                </a:solidFill>
                <a:uFill>
                  <a:solidFill>
                    <a:srgbClr val="1D315F"/>
                  </a:solidFill>
                </a:uFill>
                <a:latin typeface="PT Sans"/>
                <a:cs typeface="PT Sans"/>
                <a:hlinkClick r:id="rId3" action="ppaction://hlinksldjump"/>
              </a:rPr>
              <a:t>A</a:t>
            </a:r>
            <a:r>
              <a:rPr sz="2150" b="1" u="sng" spc="-5">
                <a:solidFill>
                  <a:srgbClr val="1D315F"/>
                </a:solidFill>
                <a:uFill>
                  <a:solidFill>
                    <a:srgbClr val="1D315F"/>
                  </a:solidFill>
                </a:uFill>
                <a:latin typeface="PT Sans"/>
                <a:cs typeface="PT Sans"/>
                <a:hlinkClick r:id="rId3" action="ppaction://hlinksldjump"/>
              </a:rPr>
              <a:t>Y</a:t>
            </a:r>
            <a:endParaRPr sz="2150">
              <a:latin typeface="PT Sans"/>
              <a:cs typeface="PT Sans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xfrm>
            <a:off x="16977776" y="10830948"/>
            <a:ext cx="2839084" cy="192360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pPr marL="12700">
              <a:lnSpc>
                <a:spcPts val="1545"/>
              </a:lnSpc>
            </a:pPr>
            <a:r>
              <a:rPr spc="80" dirty="0">
                <a:solidFill>
                  <a:srgbClr val="032E62"/>
                </a:solidFill>
              </a:rPr>
              <a:t>SAN</a:t>
            </a:r>
            <a:r>
              <a:rPr spc="105" dirty="0">
                <a:solidFill>
                  <a:srgbClr val="032E62"/>
                </a:solidFill>
              </a:rPr>
              <a:t> </a:t>
            </a:r>
            <a:r>
              <a:rPr spc="90" dirty="0">
                <a:solidFill>
                  <a:srgbClr val="032E62"/>
                </a:solidFill>
              </a:rPr>
              <a:t>DIEGO</a:t>
            </a:r>
            <a:r>
              <a:rPr spc="55" dirty="0">
                <a:solidFill>
                  <a:srgbClr val="032E62"/>
                </a:solidFill>
              </a:rPr>
              <a:t> </a:t>
            </a:r>
            <a:r>
              <a:rPr spc="50" dirty="0">
                <a:solidFill>
                  <a:srgbClr val="032E62"/>
                </a:solidFill>
              </a:rPr>
              <a:t>WAVE</a:t>
            </a:r>
            <a:r>
              <a:rPr spc="105" dirty="0">
                <a:solidFill>
                  <a:srgbClr val="032E62"/>
                </a:solidFill>
              </a:rPr>
              <a:t> </a:t>
            </a:r>
            <a:r>
              <a:rPr spc="60" dirty="0">
                <a:solidFill>
                  <a:srgbClr val="032E62"/>
                </a:solidFill>
              </a:rPr>
              <a:t>FC</a:t>
            </a:r>
            <a:r>
              <a:rPr spc="120" dirty="0">
                <a:solidFill>
                  <a:srgbClr val="032E62"/>
                </a:solidFill>
              </a:rPr>
              <a:t> </a:t>
            </a:r>
            <a:r>
              <a:rPr b="0" spc="85" dirty="0">
                <a:solidFill>
                  <a:srgbClr val="032E62"/>
                </a:solidFill>
                <a:latin typeface="PT Sans"/>
                <a:cs typeface="PT Sans"/>
              </a:rPr>
              <a:t>BRAND</a:t>
            </a:r>
            <a:r>
              <a:rPr b="0" spc="105" dirty="0">
                <a:solidFill>
                  <a:srgbClr val="032E62"/>
                </a:solidFill>
                <a:latin typeface="PT Sans"/>
                <a:cs typeface="PT Sans"/>
              </a:rPr>
              <a:t> </a:t>
            </a:r>
            <a:r>
              <a:rPr b="0" spc="114" dirty="0">
                <a:solidFill>
                  <a:srgbClr val="032E62"/>
                </a:solidFill>
                <a:latin typeface="PT Sans"/>
                <a:cs typeface="PT Sans"/>
              </a:rPr>
              <a:t>BOOK</a:t>
            </a:r>
            <a:endParaRPr lang="en-US" b="0" spc="114" dirty="0">
              <a:solidFill>
                <a:srgbClr val="032E62"/>
              </a:solidFill>
              <a:latin typeface="PT Sans"/>
              <a:cs typeface="PT Sans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545"/>
              </a:lnSpc>
            </a:pPr>
            <a:fld id="{81D60167-4931-47E6-BA6A-407CBD079E47}" type="slidenum">
              <a:rPr spc="10" dirty="0"/>
              <a:t>2</a:t>
            </a:fld>
            <a:endParaRPr spc="1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539355" cy="11308715"/>
          </a:xfrm>
          <a:custGeom>
            <a:avLst/>
            <a:gdLst/>
            <a:ahLst/>
            <a:cxnLst/>
            <a:rect l="l" t="t" r="r" b="b"/>
            <a:pathLst>
              <a:path w="7539355" h="11308715">
                <a:moveTo>
                  <a:pt x="3692128" y="0"/>
                </a:moveTo>
                <a:lnTo>
                  <a:pt x="30253" y="0"/>
                </a:lnTo>
                <a:lnTo>
                  <a:pt x="0" y="4518"/>
                </a:lnTo>
                <a:lnTo>
                  <a:pt x="0" y="11308556"/>
                </a:lnTo>
                <a:lnTo>
                  <a:pt x="4172850" y="11308556"/>
                </a:lnTo>
                <a:lnTo>
                  <a:pt x="4291790" y="11225609"/>
                </a:lnTo>
                <a:lnTo>
                  <a:pt x="4416276" y="11136468"/>
                </a:lnTo>
                <a:lnTo>
                  <a:pt x="4498685" y="11076076"/>
                </a:lnTo>
                <a:lnTo>
                  <a:pt x="4580594" y="11014900"/>
                </a:lnTo>
                <a:lnTo>
                  <a:pt x="4661971" y="10952929"/>
                </a:lnTo>
                <a:lnTo>
                  <a:pt x="4742787" y="10890151"/>
                </a:lnTo>
                <a:lnTo>
                  <a:pt x="4823012" y="10826555"/>
                </a:lnTo>
                <a:lnTo>
                  <a:pt x="4902614" y="10762130"/>
                </a:lnTo>
                <a:lnTo>
                  <a:pt x="4981564" y="10696866"/>
                </a:lnTo>
                <a:lnTo>
                  <a:pt x="5059832" y="10630750"/>
                </a:lnTo>
                <a:lnTo>
                  <a:pt x="5137387" y="10563773"/>
                </a:lnTo>
                <a:lnTo>
                  <a:pt x="5175888" y="10529957"/>
                </a:lnTo>
                <a:lnTo>
                  <a:pt x="5214199" y="10495921"/>
                </a:lnTo>
                <a:lnTo>
                  <a:pt x="5252317" y="10461665"/>
                </a:lnTo>
                <a:lnTo>
                  <a:pt x="5290238" y="10427186"/>
                </a:lnTo>
                <a:lnTo>
                  <a:pt x="5327958" y="10392483"/>
                </a:lnTo>
                <a:lnTo>
                  <a:pt x="5365473" y="10357554"/>
                </a:lnTo>
                <a:lnTo>
                  <a:pt x="5402780" y="10322399"/>
                </a:lnTo>
                <a:lnTo>
                  <a:pt x="5439874" y="10287016"/>
                </a:lnTo>
                <a:lnTo>
                  <a:pt x="5476753" y="10251404"/>
                </a:lnTo>
                <a:lnTo>
                  <a:pt x="5513411" y="10215560"/>
                </a:lnTo>
                <a:lnTo>
                  <a:pt x="5549846" y="10179485"/>
                </a:lnTo>
                <a:lnTo>
                  <a:pt x="5586054" y="10143175"/>
                </a:lnTo>
                <a:lnTo>
                  <a:pt x="5622030" y="10106631"/>
                </a:lnTo>
                <a:lnTo>
                  <a:pt x="5657772" y="10069850"/>
                </a:lnTo>
                <a:lnTo>
                  <a:pt x="5693274" y="10032831"/>
                </a:lnTo>
                <a:lnTo>
                  <a:pt x="5728534" y="9995573"/>
                </a:lnTo>
                <a:lnTo>
                  <a:pt x="5763548" y="9958075"/>
                </a:lnTo>
                <a:lnTo>
                  <a:pt x="5798312" y="9920334"/>
                </a:lnTo>
                <a:lnTo>
                  <a:pt x="5832822" y="9882350"/>
                </a:lnTo>
                <a:lnTo>
                  <a:pt x="5867074" y="9844121"/>
                </a:lnTo>
                <a:lnTo>
                  <a:pt x="5901064" y="9805646"/>
                </a:lnTo>
                <a:lnTo>
                  <a:pt x="5934790" y="9766924"/>
                </a:lnTo>
                <a:lnTo>
                  <a:pt x="5968246" y="9727952"/>
                </a:lnTo>
                <a:lnTo>
                  <a:pt x="6001430" y="9688731"/>
                </a:lnTo>
                <a:lnTo>
                  <a:pt x="6034337" y="9649257"/>
                </a:lnTo>
                <a:lnTo>
                  <a:pt x="6066963" y="9609530"/>
                </a:lnTo>
                <a:lnTo>
                  <a:pt x="6099306" y="9569549"/>
                </a:lnTo>
                <a:lnTo>
                  <a:pt x="6131360" y="9529312"/>
                </a:lnTo>
                <a:lnTo>
                  <a:pt x="6163123" y="9488817"/>
                </a:lnTo>
                <a:lnTo>
                  <a:pt x="6194590" y="9448064"/>
                </a:lnTo>
                <a:lnTo>
                  <a:pt x="6222608" y="9410700"/>
                </a:lnTo>
                <a:lnTo>
                  <a:pt x="6250312" y="9373210"/>
                </a:lnTo>
                <a:lnTo>
                  <a:pt x="6277702" y="9335594"/>
                </a:lnTo>
                <a:lnTo>
                  <a:pt x="6304778" y="9297847"/>
                </a:lnTo>
                <a:lnTo>
                  <a:pt x="6331542" y="9259969"/>
                </a:lnTo>
                <a:lnTo>
                  <a:pt x="6357993" y="9221957"/>
                </a:lnTo>
                <a:lnTo>
                  <a:pt x="6384132" y="9183810"/>
                </a:lnTo>
                <a:lnTo>
                  <a:pt x="6409960" y="9145523"/>
                </a:lnTo>
                <a:lnTo>
                  <a:pt x="6435478" y="9107097"/>
                </a:lnTo>
                <a:lnTo>
                  <a:pt x="6460686" y="9068528"/>
                </a:lnTo>
                <a:lnTo>
                  <a:pt x="6485585" y="9029815"/>
                </a:lnTo>
                <a:lnTo>
                  <a:pt x="6510176" y="8990954"/>
                </a:lnTo>
                <a:lnTo>
                  <a:pt x="6534458" y="8951945"/>
                </a:lnTo>
                <a:lnTo>
                  <a:pt x="6558433" y="8912785"/>
                </a:lnTo>
                <a:lnTo>
                  <a:pt x="6582102" y="8873472"/>
                </a:lnTo>
                <a:lnTo>
                  <a:pt x="6605465" y="8834003"/>
                </a:lnTo>
                <a:lnTo>
                  <a:pt x="6628522" y="8794377"/>
                </a:lnTo>
                <a:lnTo>
                  <a:pt x="6651274" y="8754591"/>
                </a:lnTo>
                <a:lnTo>
                  <a:pt x="6673722" y="8714643"/>
                </a:lnTo>
                <a:lnTo>
                  <a:pt x="6695866" y="8674531"/>
                </a:lnTo>
                <a:lnTo>
                  <a:pt x="6717708" y="8634254"/>
                </a:lnTo>
                <a:lnTo>
                  <a:pt x="6739247" y="8593808"/>
                </a:lnTo>
                <a:lnTo>
                  <a:pt x="6760484" y="8553192"/>
                </a:lnTo>
                <a:lnTo>
                  <a:pt x="6781421" y="8512403"/>
                </a:lnTo>
                <a:lnTo>
                  <a:pt x="6802057" y="8471439"/>
                </a:lnTo>
                <a:lnTo>
                  <a:pt x="6822393" y="8430299"/>
                </a:lnTo>
                <a:lnTo>
                  <a:pt x="6842430" y="8388980"/>
                </a:lnTo>
                <a:lnTo>
                  <a:pt x="6862168" y="8347479"/>
                </a:lnTo>
                <a:lnTo>
                  <a:pt x="6881608" y="8305796"/>
                </a:lnTo>
                <a:lnTo>
                  <a:pt x="6900751" y="8263927"/>
                </a:lnTo>
                <a:lnTo>
                  <a:pt x="6919598" y="8221870"/>
                </a:lnTo>
                <a:lnTo>
                  <a:pt x="6938148" y="8179624"/>
                </a:lnTo>
                <a:lnTo>
                  <a:pt x="6956402" y="8137186"/>
                </a:lnTo>
                <a:lnTo>
                  <a:pt x="6974362" y="8094554"/>
                </a:lnTo>
                <a:lnTo>
                  <a:pt x="6992028" y="8051726"/>
                </a:lnTo>
                <a:lnTo>
                  <a:pt x="7009399" y="8008699"/>
                </a:lnTo>
                <a:lnTo>
                  <a:pt x="7026478" y="7965472"/>
                </a:lnTo>
                <a:lnTo>
                  <a:pt x="7043265" y="7922043"/>
                </a:lnTo>
                <a:lnTo>
                  <a:pt x="7059760" y="7878409"/>
                </a:lnTo>
                <a:lnTo>
                  <a:pt x="7075963" y="7834568"/>
                </a:lnTo>
                <a:lnTo>
                  <a:pt x="7091876" y="7790518"/>
                </a:lnTo>
                <a:lnTo>
                  <a:pt x="7107499" y="7746256"/>
                </a:lnTo>
                <a:lnTo>
                  <a:pt x="7122833" y="7701782"/>
                </a:lnTo>
                <a:lnTo>
                  <a:pt x="7137879" y="7657092"/>
                </a:lnTo>
                <a:lnTo>
                  <a:pt x="7152636" y="7612184"/>
                </a:lnTo>
                <a:lnTo>
                  <a:pt x="7167106" y="7567057"/>
                </a:lnTo>
                <a:lnTo>
                  <a:pt x="7181289" y="7521708"/>
                </a:lnTo>
                <a:lnTo>
                  <a:pt x="7195186" y="7476134"/>
                </a:lnTo>
                <a:lnTo>
                  <a:pt x="7208797" y="7430335"/>
                </a:lnTo>
                <a:lnTo>
                  <a:pt x="7222124" y="7384307"/>
                </a:lnTo>
                <a:lnTo>
                  <a:pt x="7235166" y="7338049"/>
                </a:lnTo>
                <a:lnTo>
                  <a:pt x="7247924" y="7291558"/>
                </a:lnTo>
                <a:lnTo>
                  <a:pt x="7260400" y="7244832"/>
                </a:lnTo>
                <a:lnTo>
                  <a:pt x="7272593" y="7197870"/>
                </a:lnTo>
                <a:lnTo>
                  <a:pt x="7284504" y="7150668"/>
                </a:lnTo>
                <a:lnTo>
                  <a:pt x="7296134" y="7103225"/>
                </a:lnTo>
                <a:lnTo>
                  <a:pt x="7307483" y="7055539"/>
                </a:lnTo>
                <a:lnTo>
                  <a:pt x="7318553" y="7007607"/>
                </a:lnTo>
                <a:lnTo>
                  <a:pt x="7329343" y="6959428"/>
                </a:lnTo>
                <a:lnTo>
                  <a:pt x="7339854" y="6910998"/>
                </a:lnTo>
                <a:lnTo>
                  <a:pt x="7350088" y="6862317"/>
                </a:lnTo>
                <a:lnTo>
                  <a:pt x="7360044" y="6813382"/>
                </a:lnTo>
                <a:lnTo>
                  <a:pt x="7369723" y="6764190"/>
                </a:lnTo>
                <a:lnTo>
                  <a:pt x="7379126" y="6714741"/>
                </a:lnTo>
                <a:lnTo>
                  <a:pt x="7388253" y="6665030"/>
                </a:lnTo>
                <a:lnTo>
                  <a:pt x="7397105" y="6615057"/>
                </a:lnTo>
                <a:lnTo>
                  <a:pt x="7405683" y="6564819"/>
                </a:lnTo>
                <a:lnTo>
                  <a:pt x="7413987" y="6514314"/>
                </a:lnTo>
                <a:lnTo>
                  <a:pt x="7422018" y="6463540"/>
                </a:lnTo>
                <a:lnTo>
                  <a:pt x="7429777" y="6412495"/>
                </a:lnTo>
                <a:lnTo>
                  <a:pt x="7437264" y="6361176"/>
                </a:lnTo>
                <a:lnTo>
                  <a:pt x="7444479" y="6309582"/>
                </a:lnTo>
                <a:lnTo>
                  <a:pt x="7451424" y="6257710"/>
                </a:lnTo>
                <a:lnTo>
                  <a:pt x="7458099" y="6205558"/>
                </a:lnTo>
                <a:lnTo>
                  <a:pt x="7464505" y="6153124"/>
                </a:lnTo>
                <a:lnTo>
                  <a:pt x="7470641" y="6100406"/>
                </a:lnTo>
                <a:lnTo>
                  <a:pt x="7476510" y="6047402"/>
                </a:lnTo>
                <a:lnTo>
                  <a:pt x="7482111" y="5994109"/>
                </a:lnTo>
                <a:lnTo>
                  <a:pt x="7487445" y="5940526"/>
                </a:lnTo>
                <a:lnTo>
                  <a:pt x="7492513" y="5886650"/>
                </a:lnTo>
                <a:lnTo>
                  <a:pt x="7497316" y="5832479"/>
                </a:lnTo>
                <a:lnTo>
                  <a:pt x="7501853" y="5778011"/>
                </a:lnTo>
                <a:lnTo>
                  <a:pt x="7506126" y="5723244"/>
                </a:lnTo>
                <a:lnTo>
                  <a:pt x="7510135" y="5668175"/>
                </a:lnTo>
                <a:lnTo>
                  <a:pt x="7513881" y="5612803"/>
                </a:lnTo>
                <a:lnTo>
                  <a:pt x="7517365" y="5557126"/>
                </a:lnTo>
                <a:lnTo>
                  <a:pt x="7520586" y="5501140"/>
                </a:lnTo>
                <a:lnTo>
                  <a:pt x="7523546" y="5444845"/>
                </a:lnTo>
                <a:lnTo>
                  <a:pt x="7526246" y="5388238"/>
                </a:lnTo>
                <a:lnTo>
                  <a:pt x="7528685" y="5331316"/>
                </a:lnTo>
                <a:lnTo>
                  <a:pt x="7530865" y="5274079"/>
                </a:lnTo>
                <a:lnTo>
                  <a:pt x="7532787" y="5216522"/>
                </a:lnTo>
                <a:lnTo>
                  <a:pt x="7534450" y="5158645"/>
                </a:lnTo>
                <a:lnTo>
                  <a:pt x="7535855" y="5100446"/>
                </a:lnTo>
                <a:lnTo>
                  <a:pt x="7537004" y="5041921"/>
                </a:lnTo>
                <a:lnTo>
                  <a:pt x="7537896" y="4983069"/>
                </a:lnTo>
                <a:lnTo>
                  <a:pt x="7538533" y="4923888"/>
                </a:lnTo>
                <a:lnTo>
                  <a:pt x="7538914" y="4864376"/>
                </a:lnTo>
                <a:lnTo>
                  <a:pt x="7539041" y="4804530"/>
                </a:lnTo>
                <a:lnTo>
                  <a:pt x="7539041" y="1324897"/>
                </a:lnTo>
                <a:lnTo>
                  <a:pt x="7315512" y="1198986"/>
                </a:lnTo>
                <a:lnTo>
                  <a:pt x="7189214" y="1130403"/>
                </a:lnTo>
                <a:lnTo>
                  <a:pt x="7061644" y="1063566"/>
                </a:lnTo>
                <a:lnTo>
                  <a:pt x="6932825" y="998481"/>
                </a:lnTo>
                <a:lnTo>
                  <a:pt x="6802778" y="935153"/>
                </a:lnTo>
                <a:lnTo>
                  <a:pt x="6671526" y="873588"/>
                </a:lnTo>
                <a:lnTo>
                  <a:pt x="6539090" y="813790"/>
                </a:lnTo>
                <a:lnTo>
                  <a:pt x="6405493" y="755766"/>
                </a:lnTo>
                <a:lnTo>
                  <a:pt x="6270756" y="699520"/>
                </a:lnTo>
                <a:lnTo>
                  <a:pt x="6134902" y="645059"/>
                </a:lnTo>
                <a:lnTo>
                  <a:pt x="5997953" y="592389"/>
                </a:lnTo>
                <a:lnTo>
                  <a:pt x="5859931" y="541513"/>
                </a:lnTo>
                <a:lnTo>
                  <a:pt x="5720858" y="492438"/>
                </a:lnTo>
                <a:lnTo>
                  <a:pt x="5580755" y="445170"/>
                </a:lnTo>
                <a:lnTo>
                  <a:pt x="5439646" y="399714"/>
                </a:lnTo>
                <a:lnTo>
                  <a:pt x="5249972" y="341933"/>
                </a:lnTo>
                <a:lnTo>
                  <a:pt x="5058599" y="287397"/>
                </a:lnTo>
                <a:lnTo>
                  <a:pt x="4865579" y="236117"/>
                </a:lnTo>
                <a:lnTo>
                  <a:pt x="4670965" y="188107"/>
                </a:lnTo>
                <a:lnTo>
                  <a:pt x="4474810" y="143381"/>
                </a:lnTo>
                <a:lnTo>
                  <a:pt x="4277164" y="101950"/>
                </a:lnTo>
                <a:lnTo>
                  <a:pt x="4078082" y="63828"/>
                </a:lnTo>
                <a:lnTo>
                  <a:pt x="3877614" y="29028"/>
                </a:lnTo>
                <a:lnTo>
                  <a:pt x="3692128" y="0"/>
                </a:lnTo>
                <a:close/>
              </a:path>
            </a:pathLst>
          </a:custGeom>
          <a:solidFill>
            <a:srgbClr val="F4E5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53682" y="1264747"/>
            <a:ext cx="5972810" cy="17849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0400"/>
              </a:lnSpc>
              <a:spcBef>
                <a:spcPts val="90"/>
              </a:spcBef>
            </a:pPr>
            <a:r>
              <a:rPr sz="5750" spc="355">
                <a:solidFill>
                  <a:srgbClr val="1D315F"/>
                </a:solidFill>
              </a:rPr>
              <a:t>PRIMARY </a:t>
            </a:r>
            <a:r>
              <a:rPr sz="5750" spc="220">
                <a:solidFill>
                  <a:srgbClr val="1D315F"/>
                </a:solidFill>
              </a:rPr>
              <a:t>LOGO </a:t>
            </a:r>
            <a:r>
              <a:rPr sz="5750" spc="5">
                <a:solidFill>
                  <a:srgbClr val="1D315F"/>
                </a:solidFill>
              </a:rPr>
              <a:t>/ </a:t>
            </a:r>
            <a:r>
              <a:rPr sz="5750" spc="-1440">
                <a:solidFill>
                  <a:srgbClr val="1D315F"/>
                </a:solidFill>
              </a:rPr>
              <a:t> </a:t>
            </a:r>
            <a:r>
              <a:rPr sz="5750" spc="325">
                <a:solidFill>
                  <a:srgbClr val="1D315F"/>
                </a:solidFill>
              </a:rPr>
              <a:t>SAFETY</a:t>
            </a:r>
            <a:r>
              <a:rPr sz="5750" spc="40">
                <a:solidFill>
                  <a:srgbClr val="1D315F"/>
                </a:solidFill>
              </a:rPr>
              <a:t> </a:t>
            </a:r>
            <a:r>
              <a:rPr sz="5750" spc="15">
                <a:solidFill>
                  <a:srgbClr val="1D315F"/>
                </a:solidFill>
              </a:rPr>
              <a:t>&amp;</a:t>
            </a:r>
            <a:r>
              <a:rPr sz="5750" spc="195">
                <a:solidFill>
                  <a:srgbClr val="1D315F"/>
                </a:solidFill>
              </a:rPr>
              <a:t> </a:t>
            </a:r>
            <a:r>
              <a:rPr sz="5750" spc="420">
                <a:solidFill>
                  <a:srgbClr val="1D315F"/>
                </a:solidFill>
              </a:rPr>
              <a:t>SCALE</a:t>
            </a:r>
            <a:endParaRPr sz="5750"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600257" y="5861555"/>
            <a:ext cx="1655405" cy="2056648"/>
          </a:xfrm>
          <a:prstGeom prst="rect">
            <a:avLst/>
          </a:prstGeom>
        </p:spPr>
      </p:pic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10850712" y="4940874"/>
          <a:ext cx="3171825" cy="38449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46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41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715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0805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34C1D4"/>
                      </a:solidFill>
                      <a:prstDash val="solid"/>
                    </a:lnL>
                    <a:lnR w="12700">
                      <a:solidFill>
                        <a:srgbClr val="34C1D4"/>
                      </a:solidFill>
                      <a:prstDash val="solid"/>
                    </a:lnR>
                    <a:lnT w="12700">
                      <a:solidFill>
                        <a:srgbClr val="34C1D4"/>
                      </a:solidFill>
                      <a:prstDash val="solid"/>
                    </a:lnT>
                    <a:lnB w="12700">
                      <a:solidFill>
                        <a:srgbClr val="34C1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34C1D4"/>
                      </a:solidFill>
                      <a:prstDash val="solid"/>
                    </a:lnL>
                    <a:lnR w="12700">
                      <a:solidFill>
                        <a:srgbClr val="34C1D4"/>
                      </a:solidFill>
                      <a:prstDash val="solid"/>
                    </a:lnR>
                    <a:lnT w="12700">
                      <a:solidFill>
                        <a:srgbClr val="34C1D4"/>
                      </a:solidFill>
                      <a:prstDash val="solid"/>
                    </a:lnT>
                    <a:lnB w="12700">
                      <a:solidFill>
                        <a:srgbClr val="34C1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34C1D4"/>
                      </a:solidFill>
                      <a:prstDash val="solid"/>
                    </a:lnL>
                    <a:lnR w="12700">
                      <a:solidFill>
                        <a:srgbClr val="34C1D4"/>
                      </a:solidFill>
                      <a:prstDash val="solid"/>
                    </a:lnR>
                    <a:lnT w="12700">
                      <a:solidFill>
                        <a:srgbClr val="34C1D4"/>
                      </a:solidFill>
                      <a:prstDash val="solid"/>
                    </a:lnT>
                    <a:lnB w="12700">
                      <a:solidFill>
                        <a:srgbClr val="34C1D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548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34C1D4"/>
                      </a:solidFill>
                      <a:prstDash val="solid"/>
                    </a:lnL>
                    <a:lnR w="12700">
                      <a:solidFill>
                        <a:srgbClr val="34C1D4"/>
                      </a:solidFill>
                      <a:prstDash val="solid"/>
                    </a:lnR>
                    <a:lnT w="12700">
                      <a:solidFill>
                        <a:srgbClr val="34C1D4"/>
                      </a:solidFill>
                      <a:prstDash val="solid"/>
                    </a:lnT>
                    <a:lnB w="12700">
                      <a:solidFill>
                        <a:srgbClr val="34C1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34C1D4"/>
                      </a:solidFill>
                      <a:prstDash val="solid"/>
                    </a:lnL>
                    <a:lnR w="12700">
                      <a:solidFill>
                        <a:srgbClr val="34C1D4"/>
                      </a:solidFill>
                      <a:prstDash val="solid"/>
                    </a:lnR>
                    <a:lnT w="12700">
                      <a:solidFill>
                        <a:srgbClr val="34C1D4"/>
                      </a:solidFill>
                      <a:prstDash val="solid"/>
                    </a:lnT>
                    <a:lnB w="12700">
                      <a:solidFill>
                        <a:srgbClr val="34C1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34C1D4"/>
                      </a:solidFill>
                      <a:prstDash val="solid"/>
                    </a:lnL>
                    <a:lnR w="12700">
                      <a:solidFill>
                        <a:srgbClr val="34C1D4"/>
                      </a:solidFill>
                      <a:prstDash val="solid"/>
                    </a:lnR>
                    <a:lnT w="12700">
                      <a:solidFill>
                        <a:srgbClr val="34C1D4"/>
                      </a:solidFill>
                      <a:prstDash val="solid"/>
                    </a:lnT>
                    <a:lnB w="12700">
                      <a:solidFill>
                        <a:srgbClr val="34C1D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820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34C1D4"/>
                      </a:solidFill>
                      <a:prstDash val="solid"/>
                    </a:lnL>
                    <a:lnR w="12700">
                      <a:solidFill>
                        <a:srgbClr val="34C1D4"/>
                      </a:solidFill>
                      <a:prstDash val="solid"/>
                    </a:lnR>
                    <a:lnT w="12700">
                      <a:solidFill>
                        <a:srgbClr val="34C1D4"/>
                      </a:solidFill>
                      <a:prstDash val="solid"/>
                    </a:lnT>
                    <a:lnB w="12700">
                      <a:solidFill>
                        <a:srgbClr val="34C1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34C1D4"/>
                      </a:solidFill>
                      <a:prstDash val="solid"/>
                    </a:lnL>
                    <a:lnR w="12700">
                      <a:solidFill>
                        <a:srgbClr val="34C1D4"/>
                      </a:solidFill>
                      <a:prstDash val="solid"/>
                    </a:lnR>
                    <a:lnT w="12700">
                      <a:solidFill>
                        <a:srgbClr val="34C1D4"/>
                      </a:solidFill>
                      <a:prstDash val="solid"/>
                    </a:lnT>
                    <a:lnB w="12700">
                      <a:solidFill>
                        <a:srgbClr val="34C1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34C1D4"/>
                      </a:solidFill>
                      <a:prstDash val="solid"/>
                    </a:lnL>
                    <a:lnR w="12700">
                      <a:solidFill>
                        <a:srgbClr val="34C1D4"/>
                      </a:solidFill>
                      <a:prstDash val="solid"/>
                    </a:lnR>
                    <a:lnT w="12700">
                      <a:solidFill>
                        <a:srgbClr val="34C1D4"/>
                      </a:solidFill>
                      <a:prstDash val="solid"/>
                    </a:lnT>
                    <a:lnB w="12700">
                      <a:solidFill>
                        <a:srgbClr val="34C1D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object 6"/>
          <p:cNvSpPr/>
          <p:nvPr/>
        </p:nvSpPr>
        <p:spPr>
          <a:xfrm>
            <a:off x="14556517" y="2652171"/>
            <a:ext cx="240029" cy="421640"/>
          </a:xfrm>
          <a:custGeom>
            <a:avLst/>
            <a:gdLst/>
            <a:ahLst/>
            <a:cxnLst/>
            <a:rect l="l" t="t" r="r" b="b"/>
            <a:pathLst>
              <a:path w="240030" h="421639">
                <a:moveTo>
                  <a:pt x="239615" y="0"/>
                </a:moveTo>
                <a:lnTo>
                  <a:pt x="46961" y="0"/>
                </a:lnTo>
                <a:lnTo>
                  <a:pt x="46961" y="208307"/>
                </a:lnTo>
                <a:lnTo>
                  <a:pt x="0" y="208307"/>
                </a:lnTo>
                <a:lnTo>
                  <a:pt x="10837" y="259479"/>
                </a:lnTo>
                <a:lnTo>
                  <a:pt x="46961" y="259479"/>
                </a:lnTo>
                <a:lnTo>
                  <a:pt x="46961" y="421432"/>
                </a:lnTo>
                <a:lnTo>
                  <a:pt x="119619" y="421432"/>
                </a:lnTo>
                <a:lnTo>
                  <a:pt x="119619" y="259479"/>
                </a:lnTo>
                <a:lnTo>
                  <a:pt x="220946" y="259479"/>
                </a:lnTo>
                <a:lnTo>
                  <a:pt x="220946" y="208307"/>
                </a:lnTo>
                <a:lnTo>
                  <a:pt x="119619" y="208307"/>
                </a:lnTo>
                <a:lnTo>
                  <a:pt x="119619" y="51171"/>
                </a:lnTo>
                <a:lnTo>
                  <a:pt x="239615" y="51171"/>
                </a:lnTo>
                <a:lnTo>
                  <a:pt x="239615" y="0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4853921" y="2549835"/>
            <a:ext cx="263525" cy="530225"/>
          </a:xfrm>
          <a:custGeom>
            <a:avLst/>
            <a:gdLst/>
            <a:ahLst/>
            <a:cxnLst/>
            <a:rect l="l" t="t" r="r" b="b"/>
            <a:pathLst>
              <a:path w="263525" h="530225">
                <a:moveTo>
                  <a:pt x="228168" y="0"/>
                </a:moveTo>
                <a:lnTo>
                  <a:pt x="145694" y="0"/>
                </a:lnTo>
                <a:lnTo>
                  <a:pt x="102946" y="81267"/>
                </a:lnTo>
                <a:lnTo>
                  <a:pt x="148107" y="81267"/>
                </a:lnTo>
                <a:lnTo>
                  <a:pt x="228168" y="0"/>
                </a:lnTo>
                <a:close/>
              </a:path>
              <a:path w="263525" h="530225">
                <a:moveTo>
                  <a:pt x="263093" y="102336"/>
                </a:moveTo>
                <a:lnTo>
                  <a:pt x="202285" y="102336"/>
                </a:lnTo>
                <a:lnTo>
                  <a:pt x="202895" y="351586"/>
                </a:lnTo>
                <a:lnTo>
                  <a:pt x="201295" y="394652"/>
                </a:lnTo>
                <a:lnTo>
                  <a:pt x="190195" y="444881"/>
                </a:lnTo>
                <a:lnTo>
                  <a:pt x="161645" y="474103"/>
                </a:lnTo>
                <a:lnTo>
                  <a:pt x="137871" y="479221"/>
                </a:lnTo>
                <a:lnTo>
                  <a:pt x="125755" y="477964"/>
                </a:lnTo>
                <a:lnTo>
                  <a:pt x="85547" y="444881"/>
                </a:lnTo>
                <a:lnTo>
                  <a:pt x="74447" y="394652"/>
                </a:lnTo>
                <a:lnTo>
                  <a:pt x="72847" y="351586"/>
                </a:lnTo>
                <a:lnTo>
                  <a:pt x="72847" y="102336"/>
                </a:lnTo>
                <a:lnTo>
                  <a:pt x="0" y="102336"/>
                </a:lnTo>
                <a:lnTo>
                  <a:pt x="0" y="355803"/>
                </a:lnTo>
                <a:lnTo>
                  <a:pt x="2006" y="399554"/>
                </a:lnTo>
                <a:lnTo>
                  <a:pt x="19558" y="465607"/>
                </a:lnTo>
                <a:lnTo>
                  <a:pt x="55130" y="506933"/>
                </a:lnTo>
                <a:lnTo>
                  <a:pt x="103085" y="527138"/>
                </a:lnTo>
                <a:lnTo>
                  <a:pt x="131241" y="529793"/>
                </a:lnTo>
                <a:lnTo>
                  <a:pt x="159651" y="527138"/>
                </a:lnTo>
                <a:lnTo>
                  <a:pt x="207441" y="506933"/>
                </a:lnTo>
                <a:lnTo>
                  <a:pt x="243027" y="465696"/>
                </a:lnTo>
                <a:lnTo>
                  <a:pt x="260997" y="399808"/>
                </a:lnTo>
                <a:lnTo>
                  <a:pt x="263093" y="355803"/>
                </a:lnTo>
                <a:lnTo>
                  <a:pt x="263093" y="102336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5172397" y="2652553"/>
            <a:ext cx="235585" cy="421640"/>
          </a:xfrm>
          <a:custGeom>
            <a:avLst/>
            <a:gdLst/>
            <a:ahLst/>
            <a:cxnLst/>
            <a:rect l="l" t="t" r="r" b="b"/>
            <a:pathLst>
              <a:path w="235584" h="421639">
                <a:moveTo>
                  <a:pt x="235394" y="0"/>
                </a:moveTo>
                <a:lnTo>
                  <a:pt x="0" y="0"/>
                </a:lnTo>
                <a:lnTo>
                  <a:pt x="0" y="50800"/>
                </a:lnTo>
                <a:lnTo>
                  <a:pt x="81876" y="50800"/>
                </a:lnTo>
                <a:lnTo>
                  <a:pt x="81876" y="421640"/>
                </a:lnTo>
                <a:lnTo>
                  <a:pt x="154127" y="421640"/>
                </a:lnTo>
                <a:lnTo>
                  <a:pt x="154127" y="50800"/>
                </a:lnTo>
                <a:lnTo>
                  <a:pt x="235394" y="50800"/>
                </a:lnTo>
                <a:lnTo>
                  <a:pt x="235394" y="0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5463169" y="2652177"/>
            <a:ext cx="254635" cy="421640"/>
          </a:xfrm>
          <a:custGeom>
            <a:avLst/>
            <a:gdLst/>
            <a:ahLst/>
            <a:cxnLst/>
            <a:rect l="l" t="t" r="r" b="b"/>
            <a:pathLst>
              <a:path w="254634" h="421639">
                <a:moveTo>
                  <a:pt x="92751" y="0"/>
                </a:moveTo>
                <a:lnTo>
                  <a:pt x="0" y="0"/>
                </a:lnTo>
                <a:lnTo>
                  <a:pt x="0" y="421442"/>
                </a:lnTo>
                <a:lnTo>
                  <a:pt x="94531" y="421442"/>
                </a:lnTo>
                <a:lnTo>
                  <a:pt x="133812" y="418853"/>
                </a:lnTo>
                <a:lnTo>
                  <a:pt x="167683" y="411123"/>
                </a:lnTo>
                <a:lnTo>
                  <a:pt x="196131" y="398313"/>
                </a:lnTo>
                <a:lnTo>
                  <a:pt x="219145" y="380480"/>
                </a:lnTo>
                <a:lnTo>
                  <a:pt x="227017" y="370857"/>
                </a:lnTo>
                <a:lnTo>
                  <a:pt x="72249" y="370857"/>
                </a:lnTo>
                <a:lnTo>
                  <a:pt x="72249" y="211920"/>
                </a:lnTo>
                <a:lnTo>
                  <a:pt x="219843" y="211920"/>
                </a:lnTo>
                <a:lnTo>
                  <a:pt x="198696" y="194367"/>
                </a:lnTo>
                <a:lnTo>
                  <a:pt x="164455" y="180758"/>
                </a:lnTo>
                <a:lnTo>
                  <a:pt x="187943" y="167999"/>
                </a:lnTo>
                <a:lnTo>
                  <a:pt x="192859" y="163167"/>
                </a:lnTo>
                <a:lnTo>
                  <a:pt x="72249" y="163167"/>
                </a:lnTo>
                <a:lnTo>
                  <a:pt x="72249" y="48752"/>
                </a:lnTo>
                <a:lnTo>
                  <a:pt x="210421" y="48752"/>
                </a:lnTo>
                <a:lnTo>
                  <a:pt x="206553" y="42387"/>
                </a:lnTo>
                <a:lnTo>
                  <a:pt x="193878" y="28878"/>
                </a:lnTo>
                <a:lnTo>
                  <a:pt x="173167" y="14718"/>
                </a:lnTo>
                <a:lnTo>
                  <a:pt x="149177" y="5863"/>
                </a:lnTo>
                <a:lnTo>
                  <a:pt x="122256" y="1296"/>
                </a:lnTo>
                <a:lnTo>
                  <a:pt x="92751" y="0"/>
                </a:lnTo>
                <a:close/>
              </a:path>
              <a:path w="254634" h="421639">
                <a:moveTo>
                  <a:pt x="219843" y="211920"/>
                </a:moveTo>
                <a:lnTo>
                  <a:pt x="95159" y="211920"/>
                </a:lnTo>
                <a:lnTo>
                  <a:pt x="114252" y="213086"/>
                </a:lnTo>
                <a:lnTo>
                  <a:pt x="130975" y="216735"/>
                </a:lnTo>
                <a:lnTo>
                  <a:pt x="166295" y="243460"/>
                </a:lnTo>
                <a:lnTo>
                  <a:pt x="178235" y="291383"/>
                </a:lnTo>
                <a:lnTo>
                  <a:pt x="176812" y="309909"/>
                </a:lnTo>
                <a:lnTo>
                  <a:pt x="157775" y="350397"/>
                </a:lnTo>
                <a:lnTo>
                  <a:pt x="114252" y="369691"/>
                </a:lnTo>
                <a:lnTo>
                  <a:pt x="95159" y="370857"/>
                </a:lnTo>
                <a:lnTo>
                  <a:pt x="227017" y="370857"/>
                </a:lnTo>
                <a:lnTo>
                  <a:pt x="233762" y="362612"/>
                </a:lnTo>
                <a:lnTo>
                  <a:pt x="244755" y="341806"/>
                </a:lnTo>
                <a:lnTo>
                  <a:pt x="251679" y="318510"/>
                </a:lnTo>
                <a:lnTo>
                  <a:pt x="254086" y="293174"/>
                </a:lnTo>
                <a:lnTo>
                  <a:pt x="246827" y="251229"/>
                </a:lnTo>
                <a:lnTo>
                  <a:pt x="227258" y="218075"/>
                </a:lnTo>
                <a:lnTo>
                  <a:pt x="219843" y="211920"/>
                </a:lnTo>
                <a:close/>
              </a:path>
              <a:path w="254634" h="421639">
                <a:moveTo>
                  <a:pt x="210421" y="48752"/>
                </a:moveTo>
                <a:lnTo>
                  <a:pt x="86730" y="48752"/>
                </a:lnTo>
                <a:lnTo>
                  <a:pt x="102275" y="49665"/>
                </a:lnTo>
                <a:lnTo>
                  <a:pt x="114942" y="52442"/>
                </a:lnTo>
                <a:lnTo>
                  <a:pt x="145640" y="81717"/>
                </a:lnTo>
                <a:lnTo>
                  <a:pt x="149932" y="105944"/>
                </a:lnTo>
                <a:lnTo>
                  <a:pt x="148831" y="118806"/>
                </a:lnTo>
                <a:lnTo>
                  <a:pt x="125236" y="154779"/>
                </a:lnTo>
                <a:lnTo>
                  <a:pt x="86730" y="163167"/>
                </a:lnTo>
                <a:lnTo>
                  <a:pt x="192859" y="163167"/>
                </a:lnTo>
                <a:lnTo>
                  <a:pt x="207048" y="149223"/>
                </a:lnTo>
                <a:lnTo>
                  <a:pt x="219891" y="125102"/>
                </a:lnTo>
                <a:lnTo>
                  <a:pt x="224590" y="96311"/>
                </a:lnTo>
                <a:lnTo>
                  <a:pt x="222416" y="76387"/>
                </a:lnTo>
                <a:lnTo>
                  <a:pt x="216235" y="58318"/>
                </a:lnTo>
                <a:lnTo>
                  <a:pt x="210421" y="48752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5764186" y="2646158"/>
            <a:ext cx="304800" cy="433705"/>
          </a:xfrm>
          <a:custGeom>
            <a:avLst/>
            <a:gdLst/>
            <a:ahLst/>
            <a:cxnLst/>
            <a:rect l="l" t="t" r="r" b="b"/>
            <a:pathLst>
              <a:path w="304800" h="433705">
                <a:moveTo>
                  <a:pt x="152340" y="0"/>
                </a:moveTo>
                <a:lnTo>
                  <a:pt x="108447" y="6899"/>
                </a:lnTo>
                <a:lnTo>
                  <a:pt x="71105" y="26893"/>
                </a:lnTo>
                <a:lnTo>
                  <a:pt x="40952" y="58928"/>
                </a:lnTo>
                <a:lnTo>
                  <a:pt x="18626" y="101950"/>
                </a:lnTo>
                <a:lnTo>
                  <a:pt x="4762" y="154904"/>
                </a:lnTo>
                <a:lnTo>
                  <a:pt x="0" y="216736"/>
                </a:lnTo>
                <a:lnTo>
                  <a:pt x="4762" y="278783"/>
                </a:lnTo>
                <a:lnTo>
                  <a:pt x="18626" y="331797"/>
                </a:lnTo>
                <a:lnTo>
                  <a:pt x="40952" y="374776"/>
                </a:lnTo>
                <a:lnTo>
                  <a:pt x="71105" y="406717"/>
                </a:lnTo>
                <a:lnTo>
                  <a:pt x="108447" y="426617"/>
                </a:lnTo>
                <a:lnTo>
                  <a:pt x="152340" y="433473"/>
                </a:lnTo>
                <a:lnTo>
                  <a:pt x="196229" y="426617"/>
                </a:lnTo>
                <a:lnTo>
                  <a:pt x="233568" y="406717"/>
                </a:lnTo>
                <a:lnTo>
                  <a:pt x="256061" y="382888"/>
                </a:lnTo>
                <a:lnTo>
                  <a:pt x="152340" y="382888"/>
                </a:lnTo>
                <a:lnTo>
                  <a:pt x="119729" y="371487"/>
                </a:lnTo>
                <a:lnTo>
                  <a:pt x="95527" y="338638"/>
                </a:lnTo>
                <a:lnTo>
                  <a:pt x="80468" y="286377"/>
                </a:lnTo>
                <a:lnTo>
                  <a:pt x="75285" y="216736"/>
                </a:lnTo>
                <a:lnTo>
                  <a:pt x="80468" y="147586"/>
                </a:lnTo>
                <a:lnTo>
                  <a:pt x="95527" y="95270"/>
                </a:lnTo>
                <a:lnTo>
                  <a:pt x="119729" y="62149"/>
                </a:lnTo>
                <a:lnTo>
                  <a:pt x="152340" y="50584"/>
                </a:lnTo>
                <a:lnTo>
                  <a:pt x="255866" y="50584"/>
                </a:lnTo>
                <a:lnTo>
                  <a:pt x="233568" y="26893"/>
                </a:lnTo>
                <a:lnTo>
                  <a:pt x="196229" y="6899"/>
                </a:lnTo>
                <a:lnTo>
                  <a:pt x="152340" y="0"/>
                </a:lnTo>
                <a:close/>
              </a:path>
              <a:path w="304800" h="433705">
                <a:moveTo>
                  <a:pt x="255866" y="50584"/>
                </a:moveTo>
                <a:lnTo>
                  <a:pt x="152340" y="50584"/>
                </a:lnTo>
                <a:lnTo>
                  <a:pt x="184948" y="62149"/>
                </a:lnTo>
                <a:lnTo>
                  <a:pt x="209150" y="95270"/>
                </a:lnTo>
                <a:lnTo>
                  <a:pt x="224212" y="147586"/>
                </a:lnTo>
                <a:lnTo>
                  <a:pt x="229396" y="216736"/>
                </a:lnTo>
                <a:lnTo>
                  <a:pt x="224212" y="286377"/>
                </a:lnTo>
                <a:lnTo>
                  <a:pt x="209150" y="338638"/>
                </a:lnTo>
                <a:lnTo>
                  <a:pt x="184948" y="371487"/>
                </a:lnTo>
                <a:lnTo>
                  <a:pt x="152340" y="382888"/>
                </a:lnTo>
                <a:lnTo>
                  <a:pt x="256061" y="382888"/>
                </a:lnTo>
                <a:lnTo>
                  <a:pt x="263719" y="374776"/>
                </a:lnTo>
                <a:lnTo>
                  <a:pt x="286045" y="331797"/>
                </a:lnTo>
                <a:lnTo>
                  <a:pt x="299908" y="278783"/>
                </a:lnTo>
                <a:lnTo>
                  <a:pt x="304671" y="216736"/>
                </a:lnTo>
                <a:lnTo>
                  <a:pt x="299908" y="154904"/>
                </a:lnTo>
                <a:lnTo>
                  <a:pt x="286045" y="101950"/>
                </a:lnTo>
                <a:lnTo>
                  <a:pt x="263719" y="58928"/>
                </a:lnTo>
                <a:lnTo>
                  <a:pt x="255866" y="50584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6130244" y="2652185"/>
            <a:ext cx="193675" cy="421640"/>
          </a:xfrm>
          <a:custGeom>
            <a:avLst/>
            <a:gdLst/>
            <a:ahLst/>
            <a:cxnLst/>
            <a:rect l="l" t="t" r="r" b="b"/>
            <a:pathLst>
              <a:path w="193675" h="421639">
                <a:moveTo>
                  <a:pt x="193255" y="369570"/>
                </a:moveTo>
                <a:lnTo>
                  <a:pt x="75260" y="369570"/>
                </a:lnTo>
                <a:lnTo>
                  <a:pt x="75260" y="0"/>
                </a:lnTo>
                <a:lnTo>
                  <a:pt x="0" y="0"/>
                </a:lnTo>
                <a:lnTo>
                  <a:pt x="0" y="369570"/>
                </a:lnTo>
                <a:lnTo>
                  <a:pt x="0" y="421640"/>
                </a:lnTo>
                <a:lnTo>
                  <a:pt x="193255" y="421640"/>
                </a:lnTo>
                <a:lnTo>
                  <a:pt x="193255" y="369570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0627945" y="2646165"/>
            <a:ext cx="533400" cy="433705"/>
          </a:xfrm>
          <a:custGeom>
            <a:avLst/>
            <a:gdLst/>
            <a:ahLst/>
            <a:cxnLst/>
            <a:rect l="l" t="t" r="r" b="b"/>
            <a:pathLst>
              <a:path w="533400" h="433705">
                <a:moveTo>
                  <a:pt x="224561" y="307632"/>
                </a:moveTo>
                <a:lnTo>
                  <a:pt x="218363" y="265722"/>
                </a:lnTo>
                <a:lnTo>
                  <a:pt x="200520" y="231241"/>
                </a:lnTo>
                <a:lnTo>
                  <a:pt x="173482" y="201536"/>
                </a:lnTo>
                <a:lnTo>
                  <a:pt x="139674" y="173977"/>
                </a:lnTo>
                <a:lnTo>
                  <a:pt x="117513" y="156806"/>
                </a:lnTo>
                <a:lnTo>
                  <a:pt x="98818" y="139230"/>
                </a:lnTo>
                <a:lnTo>
                  <a:pt x="85801" y="119913"/>
                </a:lnTo>
                <a:lnTo>
                  <a:pt x="80670" y="97523"/>
                </a:lnTo>
                <a:lnTo>
                  <a:pt x="83921" y="78790"/>
                </a:lnTo>
                <a:lnTo>
                  <a:pt x="94068" y="64566"/>
                </a:lnTo>
                <a:lnTo>
                  <a:pt x="110299" y="55537"/>
                </a:lnTo>
                <a:lnTo>
                  <a:pt x="131851" y="52374"/>
                </a:lnTo>
                <a:lnTo>
                  <a:pt x="144995" y="53289"/>
                </a:lnTo>
                <a:lnTo>
                  <a:pt x="158940" y="56057"/>
                </a:lnTo>
                <a:lnTo>
                  <a:pt x="173329" y="60756"/>
                </a:lnTo>
                <a:lnTo>
                  <a:pt x="187833" y="67424"/>
                </a:lnTo>
                <a:lnTo>
                  <a:pt x="186626" y="12039"/>
                </a:lnTo>
                <a:lnTo>
                  <a:pt x="172796" y="6858"/>
                </a:lnTo>
                <a:lnTo>
                  <a:pt x="157734" y="3086"/>
                </a:lnTo>
                <a:lnTo>
                  <a:pt x="141757" y="774"/>
                </a:lnTo>
                <a:lnTo>
                  <a:pt x="125222" y="0"/>
                </a:lnTo>
                <a:lnTo>
                  <a:pt x="79629" y="6896"/>
                </a:lnTo>
                <a:lnTo>
                  <a:pt x="42735" y="27165"/>
                </a:lnTo>
                <a:lnTo>
                  <a:pt x="18034" y="60185"/>
                </a:lnTo>
                <a:lnTo>
                  <a:pt x="9029" y="105359"/>
                </a:lnTo>
                <a:lnTo>
                  <a:pt x="15189" y="143217"/>
                </a:lnTo>
                <a:lnTo>
                  <a:pt x="32016" y="174459"/>
                </a:lnTo>
                <a:lnTo>
                  <a:pt x="57073" y="201549"/>
                </a:lnTo>
                <a:lnTo>
                  <a:pt x="87896" y="226961"/>
                </a:lnTo>
                <a:lnTo>
                  <a:pt x="111899" y="246138"/>
                </a:lnTo>
                <a:lnTo>
                  <a:pt x="132930" y="266877"/>
                </a:lnTo>
                <a:lnTo>
                  <a:pt x="147853" y="290703"/>
                </a:lnTo>
                <a:lnTo>
                  <a:pt x="153517" y="319074"/>
                </a:lnTo>
                <a:lnTo>
                  <a:pt x="148348" y="344830"/>
                </a:lnTo>
                <a:lnTo>
                  <a:pt x="133807" y="363931"/>
                </a:lnTo>
                <a:lnTo>
                  <a:pt x="111353" y="375793"/>
                </a:lnTo>
                <a:lnTo>
                  <a:pt x="82473" y="379882"/>
                </a:lnTo>
                <a:lnTo>
                  <a:pt x="61214" y="377342"/>
                </a:lnTo>
                <a:lnTo>
                  <a:pt x="39662" y="371754"/>
                </a:lnTo>
                <a:lnTo>
                  <a:pt x="18897" y="363448"/>
                </a:lnTo>
                <a:lnTo>
                  <a:pt x="0" y="352780"/>
                </a:lnTo>
                <a:lnTo>
                  <a:pt x="0" y="412991"/>
                </a:lnTo>
                <a:lnTo>
                  <a:pt x="17589" y="421017"/>
                </a:lnTo>
                <a:lnTo>
                  <a:pt x="38227" y="427520"/>
                </a:lnTo>
                <a:lnTo>
                  <a:pt x="61125" y="431876"/>
                </a:lnTo>
                <a:lnTo>
                  <a:pt x="85483" y="433463"/>
                </a:lnTo>
                <a:lnTo>
                  <a:pt x="131102" y="427710"/>
                </a:lnTo>
                <a:lnTo>
                  <a:pt x="169379" y="411187"/>
                </a:lnTo>
                <a:lnTo>
                  <a:pt x="198755" y="384949"/>
                </a:lnTo>
                <a:lnTo>
                  <a:pt x="217665" y="350075"/>
                </a:lnTo>
                <a:lnTo>
                  <a:pt x="224561" y="307632"/>
                </a:lnTo>
                <a:close/>
              </a:path>
              <a:path w="533400" h="433705">
                <a:moveTo>
                  <a:pt x="532917" y="427431"/>
                </a:moveTo>
                <a:lnTo>
                  <a:pt x="514845" y="366039"/>
                </a:lnTo>
                <a:lnTo>
                  <a:pt x="499783" y="314858"/>
                </a:lnTo>
                <a:lnTo>
                  <a:pt x="447446" y="137058"/>
                </a:lnTo>
                <a:lnTo>
                  <a:pt x="424776" y="60020"/>
                </a:lnTo>
                <a:lnTo>
                  <a:pt x="424776" y="314858"/>
                </a:lnTo>
                <a:lnTo>
                  <a:pt x="330784" y="314858"/>
                </a:lnTo>
                <a:lnTo>
                  <a:pt x="377621" y="137058"/>
                </a:lnTo>
                <a:lnTo>
                  <a:pt x="424776" y="314858"/>
                </a:lnTo>
                <a:lnTo>
                  <a:pt x="424776" y="60020"/>
                </a:lnTo>
                <a:lnTo>
                  <a:pt x="408889" y="6019"/>
                </a:lnTo>
                <a:lnTo>
                  <a:pt x="363728" y="6019"/>
                </a:lnTo>
                <a:lnTo>
                  <a:pt x="240309" y="427431"/>
                </a:lnTo>
                <a:lnTo>
                  <a:pt x="301117" y="427431"/>
                </a:lnTo>
                <a:lnTo>
                  <a:pt x="317296" y="366039"/>
                </a:lnTo>
                <a:lnTo>
                  <a:pt x="438353" y="366039"/>
                </a:lnTo>
                <a:lnTo>
                  <a:pt x="454647" y="427431"/>
                </a:lnTo>
                <a:lnTo>
                  <a:pt x="532917" y="427431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1206015" y="2652174"/>
            <a:ext cx="252095" cy="421640"/>
          </a:xfrm>
          <a:custGeom>
            <a:avLst/>
            <a:gdLst/>
            <a:ahLst/>
            <a:cxnLst/>
            <a:rect l="l" t="t" r="r" b="b"/>
            <a:pathLst>
              <a:path w="252095" h="421639">
                <a:moveTo>
                  <a:pt x="251646" y="0"/>
                </a:moveTo>
                <a:lnTo>
                  <a:pt x="188434" y="0"/>
                </a:lnTo>
                <a:lnTo>
                  <a:pt x="188434" y="240390"/>
                </a:lnTo>
                <a:lnTo>
                  <a:pt x="45747" y="0"/>
                </a:lnTo>
                <a:lnTo>
                  <a:pt x="0" y="0"/>
                </a:lnTo>
                <a:lnTo>
                  <a:pt x="0" y="421421"/>
                </a:lnTo>
                <a:lnTo>
                  <a:pt x="63212" y="421421"/>
                </a:lnTo>
                <a:lnTo>
                  <a:pt x="63212" y="176026"/>
                </a:lnTo>
                <a:lnTo>
                  <a:pt x="208904" y="421421"/>
                </a:lnTo>
                <a:lnTo>
                  <a:pt x="251646" y="421421"/>
                </a:lnTo>
                <a:lnTo>
                  <a:pt x="251646" y="0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3118554" y="2652172"/>
            <a:ext cx="1251585" cy="421640"/>
          </a:xfrm>
          <a:custGeom>
            <a:avLst/>
            <a:gdLst/>
            <a:ahLst/>
            <a:cxnLst/>
            <a:rect l="l" t="t" r="r" b="b"/>
            <a:pathLst>
              <a:path w="1251584" h="421639">
                <a:moveTo>
                  <a:pt x="491858" y="0"/>
                </a:moveTo>
                <a:lnTo>
                  <a:pt x="425640" y="0"/>
                </a:lnTo>
                <a:lnTo>
                  <a:pt x="352920" y="267779"/>
                </a:lnTo>
                <a:lnTo>
                  <a:pt x="273291" y="0"/>
                </a:lnTo>
                <a:lnTo>
                  <a:pt x="231178" y="0"/>
                </a:lnTo>
                <a:lnTo>
                  <a:pt x="153250" y="271970"/>
                </a:lnTo>
                <a:lnTo>
                  <a:pt x="79260" y="0"/>
                </a:lnTo>
                <a:lnTo>
                  <a:pt x="0" y="0"/>
                </a:lnTo>
                <a:lnTo>
                  <a:pt x="119176" y="421436"/>
                </a:lnTo>
                <a:lnTo>
                  <a:pt x="167360" y="421436"/>
                </a:lnTo>
                <a:lnTo>
                  <a:pt x="245745" y="154571"/>
                </a:lnTo>
                <a:lnTo>
                  <a:pt x="324459" y="421436"/>
                </a:lnTo>
                <a:lnTo>
                  <a:pt x="372643" y="421436"/>
                </a:lnTo>
                <a:lnTo>
                  <a:pt x="491858" y="0"/>
                </a:lnTo>
                <a:close/>
              </a:path>
              <a:path w="1251584" h="421639">
                <a:moveTo>
                  <a:pt x="751916" y="421424"/>
                </a:moveTo>
                <a:lnTo>
                  <a:pt x="733844" y="360032"/>
                </a:lnTo>
                <a:lnTo>
                  <a:pt x="718794" y="308851"/>
                </a:lnTo>
                <a:lnTo>
                  <a:pt x="666457" y="131038"/>
                </a:lnTo>
                <a:lnTo>
                  <a:pt x="643801" y="54051"/>
                </a:lnTo>
                <a:lnTo>
                  <a:pt x="643801" y="308851"/>
                </a:lnTo>
                <a:lnTo>
                  <a:pt x="549795" y="308851"/>
                </a:lnTo>
                <a:lnTo>
                  <a:pt x="596633" y="131038"/>
                </a:lnTo>
                <a:lnTo>
                  <a:pt x="643801" y="308851"/>
                </a:lnTo>
                <a:lnTo>
                  <a:pt x="643801" y="54051"/>
                </a:lnTo>
                <a:lnTo>
                  <a:pt x="627900" y="12"/>
                </a:lnTo>
                <a:lnTo>
                  <a:pt x="582752" y="12"/>
                </a:lnTo>
                <a:lnTo>
                  <a:pt x="459333" y="421424"/>
                </a:lnTo>
                <a:lnTo>
                  <a:pt x="520141" y="421424"/>
                </a:lnTo>
                <a:lnTo>
                  <a:pt x="536308" y="360032"/>
                </a:lnTo>
                <a:lnTo>
                  <a:pt x="657377" y="360032"/>
                </a:lnTo>
                <a:lnTo>
                  <a:pt x="673658" y="421424"/>
                </a:lnTo>
                <a:lnTo>
                  <a:pt x="751916" y="421424"/>
                </a:lnTo>
                <a:close/>
              </a:path>
              <a:path w="1251584" h="421639">
                <a:moveTo>
                  <a:pt x="1008392" y="12"/>
                </a:moveTo>
                <a:lnTo>
                  <a:pt x="945781" y="12"/>
                </a:lnTo>
                <a:lnTo>
                  <a:pt x="872274" y="294563"/>
                </a:lnTo>
                <a:lnTo>
                  <a:pt x="795274" y="12"/>
                </a:lnTo>
                <a:lnTo>
                  <a:pt x="718210" y="12"/>
                </a:lnTo>
                <a:lnTo>
                  <a:pt x="838619" y="421424"/>
                </a:lnTo>
                <a:lnTo>
                  <a:pt x="887984" y="421424"/>
                </a:lnTo>
                <a:lnTo>
                  <a:pt x="1008392" y="12"/>
                </a:lnTo>
                <a:close/>
              </a:path>
              <a:path w="1251584" h="421639">
                <a:moveTo>
                  <a:pt x="1251470" y="0"/>
                </a:moveTo>
                <a:lnTo>
                  <a:pt x="1056411" y="0"/>
                </a:lnTo>
                <a:lnTo>
                  <a:pt x="1056411" y="208318"/>
                </a:lnTo>
                <a:lnTo>
                  <a:pt x="1009446" y="208318"/>
                </a:lnTo>
                <a:lnTo>
                  <a:pt x="1020292" y="259486"/>
                </a:lnTo>
                <a:lnTo>
                  <a:pt x="1056411" y="259486"/>
                </a:lnTo>
                <a:lnTo>
                  <a:pt x="1056411" y="421436"/>
                </a:lnTo>
                <a:lnTo>
                  <a:pt x="1251470" y="421436"/>
                </a:lnTo>
                <a:lnTo>
                  <a:pt x="1251470" y="369658"/>
                </a:lnTo>
                <a:lnTo>
                  <a:pt x="1129068" y="369658"/>
                </a:lnTo>
                <a:lnTo>
                  <a:pt x="1129068" y="259486"/>
                </a:lnTo>
                <a:lnTo>
                  <a:pt x="1227391" y="259486"/>
                </a:lnTo>
                <a:lnTo>
                  <a:pt x="1227391" y="208318"/>
                </a:lnTo>
                <a:lnTo>
                  <a:pt x="1129068" y="208318"/>
                </a:lnTo>
                <a:lnTo>
                  <a:pt x="1129068" y="51181"/>
                </a:lnTo>
                <a:lnTo>
                  <a:pt x="1251470" y="51181"/>
                </a:lnTo>
                <a:lnTo>
                  <a:pt x="1251470" y="0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1981891" y="2646165"/>
            <a:ext cx="645160" cy="433705"/>
          </a:xfrm>
          <a:custGeom>
            <a:avLst/>
            <a:gdLst/>
            <a:ahLst/>
            <a:cxnLst/>
            <a:rect l="l" t="t" r="r" b="b"/>
            <a:pathLst>
              <a:path w="645159" h="433705">
                <a:moveTo>
                  <a:pt x="72250" y="6019"/>
                </a:moveTo>
                <a:lnTo>
                  <a:pt x="0" y="6019"/>
                </a:lnTo>
                <a:lnTo>
                  <a:pt x="0" y="427443"/>
                </a:lnTo>
                <a:lnTo>
                  <a:pt x="72250" y="427443"/>
                </a:lnTo>
                <a:lnTo>
                  <a:pt x="72250" y="6019"/>
                </a:lnTo>
                <a:close/>
              </a:path>
              <a:path w="645159" h="433705">
                <a:moveTo>
                  <a:pt x="354609" y="6007"/>
                </a:moveTo>
                <a:lnTo>
                  <a:pt x="159550" y="6007"/>
                </a:lnTo>
                <a:lnTo>
                  <a:pt x="159550" y="214325"/>
                </a:lnTo>
                <a:lnTo>
                  <a:pt x="112598" y="214325"/>
                </a:lnTo>
                <a:lnTo>
                  <a:pt x="123418" y="265493"/>
                </a:lnTo>
                <a:lnTo>
                  <a:pt x="159550" y="265493"/>
                </a:lnTo>
                <a:lnTo>
                  <a:pt x="159550" y="427443"/>
                </a:lnTo>
                <a:lnTo>
                  <a:pt x="354609" y="427443"/>
                </a:lnTo>
                <a:lnTo>
                  <a:pt x="354609" y="375666"/>
                </a:lnTo>
                <a:lnTo>
                  <a:pt x="232206" y="375666"/>
                </a:lnTo>
                <a:lnTo>
                  <a:pt x="232206" y="265493"/>
                </a:lnTo>
                <a:lnTo>
                  <a:pt x="330517" y="265493"/>
                </a:lnTo>
                <a:lnTo>
                  <a:pt x="330517" y="214325"/>
                </a:lnTo>
                <a:lnTo>
                  <a:pt x="232206" y="214325"/>
                </a:lnTo>
                <a:lnTo>
                  <a:pt x="232206" y="57188"/>
                </a:lnTo>
                <a:lnTo>
                  <a:pt x="354609" y="57188"/>
                </a:lnTo>
                <a:lnTo>
                  <a:pt x="354609" y="6007"/>
                </a:lnTo>
                <a:close/>
              </a:path>
              <a:path w="645159" h="433705">
                <a:moveTo>
                  <a:pt x="644791" y="168427"/>
                </a:moveTo>
                <a:lnTo>
                  <a:pt x="572541" y="168427"/>
                </a:lnTo>
                <a:lnTo>
                  <a:pt x="572541" y="380987"/>
                </a:lnTo>
                <a:lnTo>
                  <a:pt x="568642" y="381444"/>
                </a:lnTo>
                <a:lnTo>
                  <a:pt x="526389" y="373811"/>
                </a:lnTo>
                <a:lnTo>
                  <a:pt x="479132" y="317042"/>
                </a:lnTo>
                <a:lnTo>
                  <a:pt x="467055" y="272021"/>
                </a:lnTo>
                <a:lnTo>
                  <a:pt x="462978" y="218541"/>
                </a:lnTo>
                <a:lnTo>
                  <a:pt x="467791" y="162877"/>
                </a:lnTo>
                <a:lnTo>
                  <a:pt x="482104" y="116878"/>
                </a:lnTo>
                <a:lnTo>
                  <a:pt x="505752" y="82080"/>
                </a:lnTo>
                <a:lnTo>
                  <a:pt x="538568" y="60058"/>
                </a:lnTo>
                <a:lnTo>
                  <a:pt x="580377" y="52374"/>
                </a:lnTo>
                <a:lnTo>
                  <a:pt x="590448" y="52717"/>
                </a:lnTo>
                <a:lnTo>
                  <a:pt x="600913" y="53797"/>
                </a:lnTo>
                <a:lnTo>
                  <a:pt x="611949" y="55676"/>
                </a:lnTo>
                <a:lnTo>
                  <a:pt x="623709" y="58394"/>
                </a:lnTo>
                <a:lnTo>
                  <a:pt x="621906" y="6019"/>
                </a:lnTo>
                <a:lnTo>
                  <a:pt x="608736" y="3302"/>
                </a:lnTo>
                <a:lnTo>
                  <a:pt x="595566" y="1422"/>
                </a:lnTo>
                <a:lnTo>
                  <a:pt x="582625" y="342"/>
                </a:lnTo>
                <a:lnTo>
                  <a:pt x="570128" y="0"/>
                </a:lnTo>
                <a:lnTo>
                  <a:pt x="524586" y="5283"/>
                </a:lnTo>
                <a:lnTo>
                  <a:pt x="484733" y="20586"/>
                </a:lnTo>
                <a:lnTo>
                  <a:pt x="451078" y="45110"/>
                </a:lnTo>
                <a:lnTo>
                  <a:pt x="424065" y="78041"/>
                </a:lnTo>
                <a:lnTo>
                  <a:pt x="404190" y="118554"/>
                </a:lnTo>
                <a:lnTo>
                  <a:pt x="391922" y="165862"/>
                </a:lnTo>
                <a:lnTo>
                  <a:pt x="387718" y="219138"/>
                </a:lnTo>
                <a:lnTo>
                  <a:pt x="391718" y="271957"/>
                </a:lnTo>
                <a:lnTo>
                  <a:pt x="403466" y="318490"/>
                </a:lnTo>
                <a:lnTo>
                  <a:pt x="422605" y="358089"/>
                </a:lnTo>
                <a:lnTo>
                  <a:pt x="448779" y="390055"/>
                </a:lnTo>
                <a:lnTo>
                  <a:pt x="481622" y="413715"/>
                </a:lnTo>
                <a:lnTo>
                  <a:pt x="520801" y="428409"/>
                </a:lnTo>
                <a:lnTo>
                  <a:pt x="565924" y="433463"/>
                </a:lnTo>
                <a:lnTo>
                  <a:pt x="588149" y="432320"/>
                </a:lnTo>
                <a:lnTo>
                  <a:pt x="608291" y="429323"/>
                </a:lnTo>
                <a:lnTo>
                  <a:pt x="626960" y="425081"/>
                </a:lnTo>
                <a:lnTo>
                  <a:pt x="644791" y="420217"/>
                </a:lnTo>
                <a:lnTo>
                  <a:pt x="644791" y="168427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2681385" y="2646158"/>
            <a:ext cx="304800" cy="433705"/>
          </a:xfrm>
          <a:custGeom>
            <a:avLst/>
            <a:gdLst/>
            <a:ahLst/>
            <a:cxnLst/>
            <a:rect l="l" t="t" r="r" b="b"/>
            <a:pathLst>
              <a:path w="304800" h="433705">
                <a:moveTo>
                  <a:pt x="152340" y="0"/>
                </a:moveTo>
                <a:lnTo>
                  <a:pt x="108433" y="6899"/>
                </a:lnTo>
                <a:lnTo>
                  <a:pt x="71087" y="26893"/>
                </a:lnTo>
                <a:lnTo>
                  <a:pt x="40937" y="58928"/>
                </a:lnTo>
                <a:lnTo>
                  <a:pt x="18616" y="101950"/>
                </a:lnTo>
                <a:lnTo>
                  <a:pt x="4759" y="154904"/>
                </a:lnTo>
                <a:lnTo>
                  <a:pt x="0" y="216736"/>
                </a:lnTo>
                <a:lnTo>
                  <a:pt x="4759" y="278783"/>
                </a:lnTo>
                <a:lnTo>
                  <a:pt x="18616" y="331797"/>
                </a:lnTo>
                <a:lnTo>
                  <a:pt x="40937" y="374776"/>
                </a:lnTo>
                <a:lnTo>
                  <a:pt x="71087" y="406717"/>
                </a:lnTo>
                <a:lnTo>
                  <a:pt x="108433" y="426617"/>
                </a:lnTo>
                <a:lnTo>
                  <a:pt x="152340" y="433473"/>
                </a:lnTo>
                <a:lnTo>
                  <a:pt x="196226" y="426617"/>
                </a:lnTo>
                <a:lnTo>
                  <a:pt x="233557" y="406717"/>
                </a:lnTo>
                <a:lnTo>
                  <a:pt x="256043" y="382888"/>
                </a:lnTo>
                <a:lnTo>
                  <a:pt x="152340" y="382888"/>
                </a:lnTo>
                <a:lnTo>
                  <a:pt x="119711" y="371487"/>
                </a:lnTo>
                <a:lnTo>
                  <a:pt x="95511" y="338638"/>
                </a:lnTo>
                <a:lnTo>
                  <a:pt x="80462" y="286377"/>
                </a:lnTo>
                <a:lnTo>
                  <a:pt x="75285" y="216736"/>
                </a:lnTo>
                <a:lnTo>
                  <a:pt x="80462" y="147586"/>
                </a:lnTo>
                <a:lnTo>
                  <a:pt x="95511" y="95270"/>
                </a:lnTo>
                <a:lnTo>
                  <a:pt x="119711" y="62149"/>
                </a:lnTo>
                <a:lnTo>
                  <a:pt x="152340" y="50584"/>
                </a:lnTo>
                <a:lnTo>
                  <a:pt x="255848" y="50584"/>
                </a:lnTo>
                <a:lnTo>
                  <a:pt x="233557" y="26893"/>
                </a:lnTo>
                <a:lnTo>
                  <a:pt x="196226" y="6899"/>
                </a:lnTo>
                <a:lnTo>
                  <a:pt x="152340" y="0"/>
                </a:lnTo>
                <a:close/>
              </a:path>
              <a:path w="304800" h="433705">
                <a:moveTo>
                  <a:pt x="255848" y="50584"/>
                </a:moveTo>
                <a:lnTo>
                  <a:pt x="152340" y="50584"/>
                </a:lnTo>
                <a:lnTo>
                  <a:pt x="184948" y="62149"/>
                </a:lnTo>
                <a:lnTo>
                  <a:pt x="209150" y="95270"/>
                </a:lnTo>
                <a:lnTo>
                  <a:pt x="224212" y="147586"/>
                </a:lnTo>
                <a:lnTo>
                  <a:pt x="229396" y="216736"/>
                </a:lnTo>
                <a:lnTo>
                  <a:pt x="224212" y="286377"/>
                </a:lnTo>
                <a:lnTo>
                  <a:pt x="209150" y="338638"/>
                </a:lnTo>
                <a:lnTo>
                  <a:pt x="184948" y="371487"/>
                </a:lnTo>
                <a:lnTo>
                  <a:pt x="152340" y="382888"/>
                </a:lnTo>
                <a:lnTo>
                  <a:pt x="256043" y="382888"/>
                </a:lnTo>
                <a:lnTo>
                  <a:pt x="263698" y="374776"/>
                </a:lnTo>
                <a:lnTo>
                  <a:pt x="286014" y="331797"/>
                </a:lnTo>
                <a:lnTo>
                  <a:pt x="299869" y="278783"/>
                </a:lnTo>
                <a:lnTo>
                  <a:pt x="304629" y="216736"/>
                </a:lnTo>
                <a:lnTo>
                  <a:pt x="299869" y="154904"/>
                </a:lnTo>
                <a:lnTo>
                  <a:pt x="286014" y="101950"/>
                </a:lnTo>
                <a:lnTo>
                  <a:pt x="263698" y="58928"/>
                </a:lnTo>
                <a:lnTo>
                  <a:pt x="255848" y="50584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1664468" y="2652174"/>
            <a:ext cx="257810" cy="421640"/>
          </a:xfrm>
          <a:custGeom>
            <a:avLst/>
            <a:gdLst/>
            <a:ahLst/>
            <a:cxnLst/>
            <a:rect l="l" t="t" r="r" b="b"/>
            <a:pathLst>
              <a:path w="257809" h="421639">
                <a:moveTo>
                  <a:pt x="76479" y="0"/>
                </a:moveTo>
                <a:lnTo>
                  <a:pt x="0" y="0"/>
                </a:lnTo>
                <a:lnTo>
                  <a:pt x="0" y="421442"/>
                </a:lnTo>
                <a:lnTo>
                  <a:pt x="76479" y="421442"/>
                </a:lnTo>
                <a:lnTo>
                  <a:pt x="117731" y="417919"/>
                </a:lnTo>
                <a:lnTo>
                  <a:pt x="153170" y="407732"/>
                </a:lnTo>
                <a:lnTo>
                  <a:pt x="183077" y="391452"/>
                </a:lnTo>
                <a:lnTo>
                  <a:pt x="207731" y="369653"/>
                </a:lnTo>
                <a:lnTo>
                  <a:pt x="72249" y="369653"/>
                </a:lnTo>
                <a:lnTo>
                  <a:pt x="72249" y="51788"/>
                </a:lnTo>
                <a:lnTo>
                  <a:pt x="206366" y="51788"/>
                </a:lnTo>
                <a:lnTo>
                  <a:pt x="183077" y="31248"/>
                </a:lnTo>
                <a:lnTo>
                  <a:pt x="153170" y="14528"/>
                </a:lnTo>
                <a:lnTo>
                  <a:pt x="117731" y="3792"/>
                </a:lnTo>
                <a:lnTo>
                  <a:pt x="76479" y="0"/>
                </a:lnTo>
                <a:close/>
              </a:path>
              <a:path w="257809" h="421639">
                <a:moveTo>
                  <a:pt x="206366" y="51788"/>
                </a:moveTo>
                <a:lnTo>
                  <a:pt x="84908" y="51788"/>
                </a:lnTo>
                <a:lnTo>
                  <a:pt x="102293" y="53387"/>
                </a:lnTo>
                <a:lnTo>
                  <a:pt x="118771" y="58258"/>
                </a:lnTo>
                <a:lnTo>
                  <a:pt x="162620" y="101660"/>
                </a:lnTo>
                <a:lnTo>
                  <a:pt x="180335" y="168347"/>
                </a:lnTo>
                <a:lnTo>
                  <a:pt x="182423" y="210726"/>
                </a:lnTo>
                <a:lnTo>
                  <a:pt x="180335" y="252923"/>
                </a:lnTo>
                <a:lnTo>
                  <a:pt x="162620" y="319256"/>
                </a:lnTo>
                <a:lnTo>
                  <a:pt x="133670" y="354930"/>
                </a:lnTo>
                <a:lnTo>
                  <a:pt x="84908" y="369653"/>
                </a:lnTo>
                <a:lnTo>
                  <a:pt x="207731" y="369653"/>
                </a:lnTo>
                <a:lnTo>
                  <a:pt x="229754" y="338120"/>
                </a:lnTo>
                <a:lnTo>
                  <a:pt x="245351" y="300332"/>
                </a:lnTo>
                <a:lnTo>
                  <a:pt x="254630" y="257473"/>
                </a:lnTo>
                <a:lnTo>
                  <a:pt x="257698" y="210726"/>
                </a:lnTo>
                <a:lnTo>
                  <a:pt x="254379" y="163716"/>
                </a:lnTo>
                <a:lnTo>
                  <a:pt x="244683" y="121462"/>
                </a:lnTo>
                <a:lnTo>
                  <a:pt x="229003" y="84406"/>
                </a:lnTo>
                <a:lnTo>
                  <a:pt x="207731" y="52993"/>
                </a:lnTo>
                <a:lnTo>
                  <a:pt x="206366" y="51788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6465807" y="2649164"/>
            <a:ext cx="221615" cy="427990"/>
          </a:xfrm>
          <a:custGeom>
            <a:avLst/>
            <a:gdLst/>
            <a:ahLst/>
            <a:cxnLst/>
            <a:rect l="l" t="t" r="r" b="b"/>
            <a:pathLst>
              <a:path w="221615" h="427989">
                <a:moveTo>
                  <a:pt x="172183" y="0"/>
                </a:moveTo>
                <a:lnTo>
                  <a:pt x="129850" y="5146"/>
                </a:lnTo>
                <a:lnTo>
                  <a:pt x="92499" y="20086"/>
                </a:lnTo>
                <a:lnTo>
                  <a:pt x="60687" y="44073"/>
                </a:lnTo>
                <a:lnTo>
                  <a:pt x="34974" y="76359"/>
                </a:lnTo>
                <a:lnTo>
                  <a:pt x="15916" y="116196"/>
                </a:lnTo>
                <a:lnTo>
                  <a:pt x="4072" y="162836"/>
                </a:lnTo>
                <a:lnTo>
                  <a:pt x="0" y="215532"/>
                </a:lnTo>
                <a:lnTo>
                  <a:pt x="3965" y="267267"/>
                </a:lnTo>
                <a:lnTo>
                  <a:pt x="15502" y="313095"/>
                </a:lnTo>
                <a:lnTo>
                  <a:pt x="34074" y="352268"/>
                </a:lnTo>
                <a:lnTo>
                  <a:pt x="59144" y="384039"/>
                </a:lnTo>
                <a:lnTo>
                  <a:pt x="90174" y="407659"/>
                </a:lnTo>
                <a:lnTo>
                  <a:pt x="126626" y="422379"/>
                </a:lnTo>
                <a:lnTo>
                  <a:pt x="167963" y="427452"/>
                </a:lnTo>
                <a:lnTo>
                  <a:pt x="179554" y="427075"/>
                </a:lnTo>
                <a:lnTo>
                  <a:pt x="192500" y="425794"/>
                </a:lnTo>
                <a:lnTo>
                  <a:pt x="206576" y="423384"/>
                </a:lnTo>
                <a:lnTo>
                  <a:pt x="221553" y="419620"/>
                </a:lnTo>
                <a:lnTo>
                  <a:pt x="221553" y="366041"/>
                </a:lnTo>
                <a:lnTo>
                  <a:pt x="210716" y="369991"/>
                </a:lnTo>
                <a:lnTo>
                  <a:pt x="199878" y="372811"/>
                </a:lnTo>
                <a:lnTo>
                  <a:pt x="189041" y="374503"/>
                </a:lnTo>
                <a:lnTo>
                  <a:pt x="178203" y="375067"/>
                </a:lnTo>
                <a:lnTo>
                  <a:pt x="142298" y="368007"/>
                </a:lnTo>
                <a:lnTo>
                  <a:pt x="113617" y="347481"/>
                </a:lnTo>
                <a:lnTo>
                  <a:pt x="92593" y="314471"/>
                </a:lnTo>
                <a:lnTo>
                  <a:pt x="79661" y="269958"/>
                </a:lnTo>
                <a:lnTo>
                  <a:pt x="75254" y="214925"/>
                </a:lnTo>
                <a:lnTo>
                  <a:pt x="79733" y="158658"/>
                </a:lnTo>
                <a:lnTo>
                  <a:pt x="92881" y="113285"/>
                </a:lnTo>
                <a:lnTo>
                  <a:pt x="114266" y="79731"/>
                </a:lnTo>
                <a:lnTo>
                  <a:pt x="143455" y="58920"/>
                </a:lnTo>
                <a:lnTo>
                  <a:pt x="180015" y="51778"/>
                </a:lnTo>
                <a:lnTo>
                  <a:pt x="188807" y="52125"/>
                </a:lnTo>
                <a:lnTo>
                  <a:pt x="197995" y="53206"/>
                </a:lnTo>
                <a:lnTo>
                  <a:pt x="207522" y="55078"/>
                </a:lnTo>
                <a:lnTo>
                  <a:pt x="217333" y="57799"/>
                </a:lnTo>
                <a:lnTo>
                  <a:pt x="215532" y="5413"/>
                </a:lnTo>
                <a:lnTo>
                  <a:pt x="205288" y="3043"/>
                </a:lnTo>
                <a:lnTo>
                  <a:pt x="194537" y="1352"/>
                </a:lnTo>
                <a:lnTo>
                  <a:pt x="183446" y="337"/>
                </a:lnTo>
                <a:lnTo>
                  <a:pt x="172183" y="0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6753574" y="2652172"/>
            <a:ext cx="490220" cy="427990"/>
          </a:xfrm>
          <a:custGeom>
            <a:avLst/>
            <a:gdLst/>
            <a:ahLst/>
            <a:cxnLst/>
            <a:rect l="l" t="t" r="r" b="b"/>
            <a:pathLst>
              <a:path w="490219" h="427989">
                <a:moveTo>
                  <a:pt x="193255" y="369582"/>
                </a:moveTo>
                <a:lnTo>
                  <a:pt x="75260" y="369582"/>
                </a:lnTo>
                <a:lnTo>
                  <a:pt x="75260" y="12"/>
                </a:lnTo>
                <a:lnTo>
                  <a:pt x="0" y="12"/>
                </a:lnTo>
                <a:lnTo>
                  <a:pt x="0" y="369582"/>
                </a:lnTo>
                <a:lnTo>
                  <a:pt x="0" y="421652"/>
                </a:lnTo>
                <a:lnTo>
                  <a:pt x="193255" y="421652"/>
                </a:lnTo>
                <a:lnTo>
                  <a:pt x="193255" y="369582"/>
                </a:lnTo>
                <a:close/>
              </a:path>
              <a:path w="490219" h="427989">
                <a:moveTo>
                  <a:pt x="489648" y="0"/>
                </a:moveTo>
                <a:lnTo>
                  <a:pt x="428840" y="0"/>
                </a:lnTo>
                <a:lnTo>
                  <a:pt x="429437" y="249250"/>
                </a:lnTo>
                <a:lnTo>
                  <a:pt x="427850" y="292315"/>
                </a:lnTo>
                <a:lnTo>
                  <a:pt x="416750" y="342544"/>
                </a:lnTo>
                <a:lnTo>
                  <a:pt x="388200" y="371767"/>
                </a:lnTo>
                <a:lnTo>
                  <a:pt x="364413" y="376885"/>
                </a:lnTo>
                <a:lnTo>
                  <a:pt x="352310" y="375627"/>
                </a:lnTo>
                <a:lnTo>
                  <a:pt x="312102" y="342544"/>
                </a:lnTo>
                <a:lnTo>
                  <a:pt x="301002" y="292315"/>
                </a:lnTo>
                <a:lnTo>
                  <a:pt x="299402" y="249250"/>
                </a:lnTo>
                <a:lnTo>
                  <a:pt x="299402" y="0"/>
                </a:lnTo>
                <a:lnTo>
                  <a:pt x="226555" y="0"/>
                </a:lnTo>
                <a:lnTo>
                  <a:pt x="226555" y="253466"/>
                </a:lnTo>
                <a:lnTo>
                  <a:pt x="228561" y="297218"/>
                </a:lnTo>
                <a:lnTo>
                  <a:pt x="246113" y="363270"/>
                </a:lnTo>
                <a:lnTo>
                  <a:pt x="281686" y="404596"/>
                </a:lnTo>
                <a:lnTo>
                  <a:pt x="329653" y="424802"/>
                </a:lnTo>
                <a:lnTo>
                  <a:pt x="357797" y="427456"/>
                </a:lnTo>
                <a:lnTo>
                  <a:pt x="386207" y="424802"/>
                </a:lnTo>
                <a:lnTo>
                  <a:pt x="433997" y="404596"/>
                </a:lnTo>
                <a:lnTo>
                  <a:pt x="469582" y="363359"/>
                </a:lnTo>
                <a:lnTo>
                  <a:pt x="487553" y="297472"/>
                </a:lnTo>
                <a:lnTo>
                  <a:pt x="489648" y="253466"/>
                </a:lnTo>
                <a:lnTo>
                  <a:pt x="489648" y="0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7316057" y="2652177"/>
            <a:ext cx="254635" cy="421640"/>
          </a:xfrm>
          <a:custGeom>
            <a:avLst/>
            <a:gdLst/>
            <a:ahLst/>
            <a:cxnLst/>
            <a:rect l="l" t="t" r="r" b="b"/>
            <a:pathLst>
              <a:path w="254634" h="421639">
                <a:moveTo>
                  <a:pt x="92740" y="0"/>
                </a:moveTo>
                <a:lnTo>
                  <a:pt x="0" y="0"/>
                </a:lnTo>
                <a:lnTo>
                  <a:pt x="0" y="421442"/>
                </a:lnTo>
                <a:lnTo>
                  <a:pt x="94531" y="421442"/>
                </a:lnTo>
                <a:lnTo>
                  <a:pt x="133812" y="418853"/>
                </a:lnTo>
                <a:lnTo>
                  <a:pt x="167683" y="411123"/>
                </a:lnTo>
                <a:lnTo>
                  <a:pt x="196131" y="398313"/>
                </a:lnTo>
                <a:lnTo>
                  <a:pt x="219145" y="380480"/>
                </a:lnTo>
                <a:lnTo>
                  <a:pt x="227017" y="370857"/>
                </a:lnTo>
                <a:lnTo>
                  <a:pt x="72249" y="370857"/>
                </a:lnTo>
                <a:lnTo>
                  <a:pt x="72249" y="211920"/>
                </a:lnTo>
                <a:lnTo>
                  <a:pt x="219843" y="211920"/>
                </a:lnTo>
                <a:lnTo>
                  <a:pt x="198696" y="194367"/>
                </a:lnTo>
                <a:lnTo>
                  <a:pt x="164455" y="180758"/>
                </a:lnTo>
                <a:lnTo>
                  <a:pt x="187941" y="167999"/>
                </a:lnTo>
                <a:lnTo>
                  <a:pt x="192857" y="163167"/>
                </a:lnTo>
                <a:lnTo>
                  <a:pt x="72249" y="163167"/>
                </a:lnTo>
                <a:lnTo>
                  <a:pt x="72249" y="48752"/>
                </a:lnTo>
                <a:lnTo>
                  <a:pt x="210418" y="48752"/>
                </a:lnTo>
                <a:lnTo>
                  <a:pt x="206552" y="42387"/>
                </a:lnTo>
                <a:lnTo>
                  <a:pt x="193878" y="28878"/>
                </a:lnTo>
                <a:lnTo>
                  <a:pt x="173166" y="14718"/>
                </a:lnTo>
                <a:lnTo>
                  <a:pt x="149176" y="5863"/>
                </a:lnTo>
                <a:lnTo>
                  <a:pt x="122252" y="1296"/>
                </a:lnTo>
                <a:lnTo>
                  <a:pt x="92740" y="0"/>
                </a:lnTo>
                <a:close/>
              </a:path>
              <a:path w="254634" h="421639">
                <a:moveTo>
                  <a:pt x="219843" y="211920"/>
                </a:moveTo>
                <a:lnTo>
                  <a:pt x="95159" y="211920"/>
                </a:lnTo>
                <a:lnTo>
                  <a:pt x="114252" y="213086"/>
                </a:lnTo>
                <a:lnTo>
                  <a:pt x="130975" y="216735"/>
                </a:lnTo>
                <a:lnTo>
                  <a:pt x="166295" y="243460"/>
                </a:lnTo>
                <a:lnTo>
                  <a:pt x="178235" y="291383"/>
                </a:lnTo>
                <a:lnTo>
                  <a:pt x="176812" y="309909"/>
                </a:lnTo>
                <a:lnTo>
                  <a:pt x="157775" y="350397"/>
                </a:lnTo>
                <a:lnTo>
                  <a:pt x="114252" y="369691"/>
                </a:lnTo>
                <a:lnTo>
                  <a:pt x="95159" y="370857"/>
                </a:lnTo>
                <a:lnTo>
                  <a:pt x="227017" y="370857"/>
                </a:lnTo>
                <a:lnTo>
                  <a:pt x="233762" y="362612"/>
                </a:lnTo>
                <a:lnTo>
                  <a:pt x="244755" y="341806"/>
                </a:lnTo>
                <a:lnTo>
                  <a:pt x="251679" y="318510"/>
                </a:lnTo>
                <a:lnTo>
                  <a:pt x="254086" y="293174"/>
                </a:lnTo>
                <a:lnTo>
                  <a:pt x="246827" y="251229"/>
                </a:lnTo>
                <a:lnTo>
                  <a:pt x="227258" y="218075"/>
                </a:lnTo>
                <a:lnTo>
                  <a:pt x="219843" y="211920"/>
                </a:lnTo>
                <a:close/>
              </a:path>
              <a:path w="254634" h="421639">
                <a:moveTo>
                  <a:pt x="210418" y="48752"/>
                </a:moveTo>
                <a:lnTo>
                  <a:pt x="86730" y="48752"/>
                </a:lnTo>
                <a:lnTo>
                  <a:pt x="102275" y="49665"/>
                </a:lnTo>
                <a:lnTo>
                  <a:pt x="114942" y="52442"/>
                </a:lnTo>
                <a:lnTo>
                  <a:pt x="145640" y="81717"/>
                </a:lnTo>
                <a:lnTo>
                  <a:pt x="149932" y="105944"/>
                </a:lnTo>
                <a:lnTo>
                  <a:pt x="148831" y="118806"/>
                </a:lnTo>
                <a:lnTo>
                  <a:pt x="125236" y="154779"/>
                </a:lnTo>
                <a:lnTo>
                  <a:pt x="86730" y="163167"/>
                </a:lnTo>
                <a:lnTo>
                  <a:pt x="192857" y="163167"/>
                </a:lnTo>
                <a:lnTo>
                  <a:pt x="207043" y="149223"/>
                </a:lnTo>
                <a:lnTo>
                  <a:pt x="219882" y="125102"/>
                </a:lnTo>
                <a:lnTo>
                  <a:pt x="224579" y="96311"/>
                </a:lnTo>
                <a:lnTo>
                  <a:pt x="222407" y="76387"/>
                </a:lnTo>
                <a:lnTo>
                  <a:pt x="216230" y="58318"/>
                </a:lnTo>
                <a:lnTo>
                  <a:pt x="210418" y="48752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21" name="object 21"/>
          <p:cNvGraphicFramePr>
            <a:graphicFrameLocks noGrp="1"/>
          </p:cNvGraphicFramePr>
          <p:nvPr/>
        </p:nvGraphicFramePr>
        <p:xfrm>
          <a:off x="9737923" y="1447603"/>
          <a:ext cx="8722359" cy="282892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902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9418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902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9344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34C1D4"/>
                      </a:solidFill>
                      <a:prstDash val="solid"/>
                    </a:lnL>
                    <a:lnR w="12700">
                      <a:solidFill>
                        <a:srgbClr val="34C1D4"/>
                      </a:solidFill>
                      <a:prstDash val="solid"/>
                    </a:lnR>
                    <a:lnT w="12700">
                      <a:solidFill>
                        <a:srgbClr val="34C1D4"/>
                      </a:solidFill>
                      <a:prstDash val="solid"/>
                    </a:lnT>
                    <a:lnB w="12700">
                      <a:solidFill>
                        <a:srgbClr val="34C1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34C1D4"/>
                      </a:solidFill>
                      <a:prstDash val="solid"/>
                    </a:lnL>
                    <a:lnR w="12700">
                      <a:solidFill>
                        <a:srgbClr val="34C1D4"/>
                      </a:solidFill>
                      <a:prstDash val="solid"/>
                    </a:lnR>
                    <a:lnT w="12700">
                      <a:solidFill>
                        <a:srgbClr val="34C1D4"/>
                      </a:solidFill>
                      <a:prstDash val="solid"/>
                    </a:lnT>
                    <a:lnB w="12700">
                      <a:solidFill>
                        <a:srgbClr val="34C1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34C1D4"/>
                      </a:solidFill>
                      <a:prstDash val="solid"/>
                    </a:lnL>
                    <a:lnR w="12700">
                      <a:solidFill>
                        <a:srgbClr val="34C1D4"/>
                      </a:solidFill>
                      <a:prstDash val="solid"/>
                    </a:lnR>
                    <a:lnT w="12700">
                      <a:solidFill>
                        <a:srgbClr val="34C1D4"/>
                      </a:solidFill>
                      <a:prstDash val="solid"/>
                    </a:lnT>
                    <a:lnB w="12700">
                      <a:solidFill>
                        <a:srgbClr val="34C1D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420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34C1D4"/>
                      </a:solidFill>
                      <a:prstDash val="solid"/>
                    </a:lnL>
                    <a:lnR w="12700">
                      <a:solidFill>
                        <a:srgbClr val="34C1D4"/>
                      </a:solidFill>
                      <a:prstDash val="solid"/>
                    </a:lnR>
                    <a:lnT w="12700">
                      <a:solidFill>
                        <a:srgbClr val="34C1D4"/>
                      </a:solidFill>
                      <a:prstDash val="solid"/>
                    </a:lnT>
                    <a:lnB w="12700">
                      <a:solidFill>
                        <a:srgbClr val="34C1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34C1D4"/>
                      </a:solidFill>
                      <a:prstDash val="solid"/>
                    </a:lnL>
                    <a:lnR w="12700">
                      <a:solidFill>
                        <a:srgbClr val="34C1D4"/>
                      </a:solidFill>
                      <a:prstDash val="solid"/>
                    </a:lnR>
                    <a:lnT w="12700">
                      <a:solidFill>
                        <a:srgbClr val="34C1D4"/>
                      </a:solidFill>
                      <a:prstDash val="solid"/>
                    </a:lnT>
                    <a:lnB w="12700">
                      <a:solidFill>
                        <a:srgbClr val="34C1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34C1D4"/>
                      </a:solidFill>
                      <a:prstDash val="solid"/>
                    </a:lnL>
                    <a:lnR w="12700">
                      <a:solidFill>
                        <a:srgbClr val="34C1D4"/>
                      </a:solidFill>
                      <a:prstDash val="solid"/>
                    </a:lnR>
                    <a:lnT w="12700">
                      <a:solidFill>
                        <a:srgbClr val="34C1D4"/>
                      </a:solidFill>
                      <a:prstDash val="solid"/>
                    </a:lnT>
                    <a:lnB w="12700">
                      <a:solidFill>
                        <a:srgbClr val="34C1D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9344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34C1D4"/>
                      </a:solidFill>
                      <a:prstDash val="solid"/>
                    </a:lnL>
                    <a:lnR w="12700">
                      <a:solidFill>
                        <a:srgbClr val="34C1D4"/>
                      </a:solidFill>
                      <a:prstDash val="solid"/>
                    </a:lnR>
                    <a:lnT w="12700">
                      <a:solidFill>
                        <a:srgbClr val="34C1D4"/>
                      </a:solidFill>
                      <a:prstDash val="solid"/>
                    </a:lnT>
                    <a:lnB w="12700">
                      <a:solidFill>
                        <a:srgbClr val="34C1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34C1D4"/>
                      </a:solidFill>
                      <a:prstDash val="solid"/>
                    </a:lnL>
                    <a:lnR w="12700">
                      <a:solidFill>
                        <a:srgbClr val="34C1D4"/>
                      </a:solidFill>
                      <a:prstDash val="solid"/>
                    </a:lnR>
                    <a:lnT w="12700">
                      <a:solidFill>
                        <a:srgbClr val="34C1D4"/>
                      </a:solidFill>
                      <a:prstDash val="solid"/>
                    </a:lnT>
                    <a:lnB w="12700">
                      <a:solidFill>
                        <a:srgbClr val="34C1D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34C1D4"/>
                      </a:solidFill>
                      <a:prstDash val="solid"/>
                    </a:lnL>
                    <a:lnR w="12700">
                      <a:solidFill>
                        <a:srgbClr val="34C1D4"/>
                      </a:solidFill>
                      <a:prstDash val="solid"/>
                    </a:lnR>
                    <a:lnT w="12700">
                      <a:solidFill>
                        <a:srgbClr val="34C1D4"/>
                      </a:solidFill>
                      <a:prstDash val="solid"/>
                    </a:lnT>
                    <a:lnB w="12700">
                      <a:solidFill>
                        <a:srgbClr val="34C1D4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2" name="object 22"/>
          <p:cNvSpPr txBox="1"/>
          <p:nvPr/>
        </p:nvSpPr>
        <p:spPr>
          <a:xfrm>
            <a:off x="824368" y="3687217"/>
            <a:ext cx="5534025" cy="15335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43400"/>
              </a:lnSpc>
              <a:spcBef>
                <a:spcPts val="95"/>
              </a:spcBef>
            </a:pP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Always adhere </a:t>
            </a:r>
            <a:r>
              <a:rPr sz="2300" spc="-15">
                <a:solidFill>
                  <a:srgbClr val="231F20"/>
                </a:solidFill>
                <a:latin typeface="PT Sans"/>
                <a:cs typeface="PT Sans"/>
              </a:rPr>
              <a:t>to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the 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following Safety Rules </a:t>
            </a:r>
            <a:r>
              <a:rPr sz="2300" spc="-60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5">
                <a:solidFill>
                  <a:srgbClr val="231F20"/>
                </a:solidFill>
                <a:latin typeface="PT Sans"/>
                <a:cs typeface="PT Sans"/>
              </a:rPr>
              <a:t>&amp;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Minimum 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Sizes </a:t>
            </a:r>
            <a:r>
              <a:rPr sz="2300" spc="5">
                <a:solidFill>
                  <a:srgbClr val="231F20"/>
                </a:solidFill>
                <a:latin typeface="PT Sans"/>
                <a:cs typeface="PT Sans"/>
              </a:rPr>
              <a:t>when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using / placing the </a:t>
            </a:r>
            <a:r>
              <a:rPr sz="2300" spc="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mark</a:t>
            </a:r>
            <a:r>
              <a:rPr sz="2300" spc="-7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within / near any</a:t>
            </a:r>
            <a:r>
              <a:rPr sz="2300" spc="-8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other 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content.</a:t>
            </a:r>
            <a:endParaRPr sz="2300">
              <a:latin typeface="PT Sans"/>
              <a:cs typeface="PT Sans"/>
            </a:endParaRPr>
          </a:p>
        </p:txBody>
      </p:sp>
      <p:pic>
        <p:nvPicPr>
          <p:cNvPr id="23" name="object 2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518569" y="7773109"/>
            <a:ext cx="437138" cy="543103"/>
          </a:xfrm>
          <a:prstGeom prst="rect">
            <a:avLst/>
          </a:prstGeom>
        </p:spPr>
      </p:pic>
      <p:sp>
        <p:nvSpPr>
          <p:cNvPr id="24" name="object 24"/>
          <p:cNvSpPr txBox="1"/>
          <p:nvPr/>
        </p:nvSpPr>
        <p:spPr>
          <a:xfrm>
            <a:off x="14705826" y="7086560"/>
            <a:ext cx="4725035" cy="2520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450" b="1" spc="15">
                <a:solidFill>
                  <a:srgbClr val="34C1D4"/>
                </a:solidFill>
                <a:latin typeface="PT Sans"/>
                <a:cs typeface="PT Sans"/>
              </a:rPr>
              <a:t>The</a:t>
            </a:r>
            <a:r>
              <a:rPr sz="1450" b="1">
                <a:solidFill>
                  <a:srgbClr val="34C1D4"/>
                </a:solidFill>
                <a:latin typeface="PT Sans"/>
                <a:cs typeface="PT Sans"/>
              </a:rPr>
              <a:t> </a:t>
            </a:r>
            <a:r>
              <a:rPr sz="1450" b="1" spc="15">
                <a:solidFill>
                  <a:srgbClr val="34C1D4"/>
                </a:solidFill>
                <a:latin typeface="PT Sans"/>
                <a:cs typeface="PT Sans"/>
              </a:rPr>
              <a:t>San</a:t>
            </a:r>
            <a:r>
              <a:rPr sz="1450" b="1" spc="5">
                <a:solidFill>
                  <a:srgbClr val="34C1D4"/>
                </a:solidFill>
                <a:latin typeface="PT Sans"/>
                <a:cs typeface="PT Sans"/>
              </a:rPr>
              <a:t> </a:t>
            </a:r>
            <a:r>
              <a:rPr sz="1450" b="1" spc="15">
                <a:solidFill>
                  <a:srgbClr val="34C1D4"/>
                </a:solidFill>
                <a:latin typeface="PT Sans"/>
                <a:cs typeface="PT Sans"/>
              </a:rPr>
              <a:t>Diego</a:t>
            </a:r>
            <a:r>
              <a:rPr sz="1450" b="1" spc="-35">
                <a:solidFill>
                  <a:srgbClr val="34C1D4"/>
                </a:solidFill>
                <a:latin typeface="PT Sans"/>
                <a:cs typeface="PT Sans"/>
              </a:rPr>
              <a:t> </a:t>
            </a:r>
            <a:r>
              <a:rPr sz="1450" b="1" spc="-5">
                <a:solidFill>
                  <a:srgbClr val="34C1D4"/>
                </a:solidFill>
                <a:latin typeface="PT Sans"/>
                <a:cs typeface="PT Sans"/>
              </a:rPr>
              <a:t>Wave</a:t>
            </a:r>
            <a:r>
              <a:rPr sz="1450" b="1" spc="5">
                <a:solidFill>
                  <a:srgbClr val="34C1D4"/>
                </a:solidFill>
                <a:latin typeface="PT Sans"/>
                <a:cs typeface="PT Sans"/>
              </a:rPr>
              <a:t> </a:t>
            </a:r>
            <a:r>
              <a:rPr sz="1450" b="1" spc="15">
                <a:solidFill>
                  <a:srgbClr val="34C1D4"/>
                </a:solidFill>
                <a:latin typeface="PT Sans"/>
                <a:cs typeface="PT Sans"/>
              </a:rPr>
              <a:t>FC</a:t>
            </a:r>
            <a:r>
              <a:rPr sz="1450" b="1" spc="-55">
                <a:solidFill>
                  <a:srgbClr val="34C1D4"/>
                </a:solidFill>
                <a:latin typeface="PT Sans"/>
                <a:cs typeface="PT Sans"/>
              </a:rPr>
              <a:t> </a:t>
            </a:r>
            <a:r>
              <a:rPr sz="1450" b="1" spc="5">
                <a:solidFill>
                  <a:srgbClr val="34C1D4"/>
                </a:solidFill>
                <a:latin typeface="PT Sans"/>
                <a:cs typeface="PT Sans"/>
              </a:rPr>
              <a:t>icon</a:t>
            </a:r>
            <a:r>
              <a:rPr sz="1450" b="1">
                <a:solidFill>
                  <a:srgbClr val="34C1D4"/>
                </a:solidFill>
                <a:latin typeface="PT Sans"/>
                <a:cs typeface="PT Sans"/>
              </a:rPr>
              <a:t> </a:t>
            </a:r>
            <a:r>
              <a:rPr sz="1450" b="1" spc="15">
                <a:solidFill>
                  <a:srgbClr val="34C1D4"/>
                </a:solidFill>
                <a:latin typeface="PT Sans"/>
                <a:cs typeface="PT Sans"/>
              </a:rPr>
              <a:t>should</a:t>
            </a:r>
            <a:r>
              <a:rPr sz="1450" b="1" spc="5">
                <a:solidFill>
                  <a:srgbClr val="34C1D4"/>
                </a:solidFill>
                <a:latin typeface="PT Sans"/>
                <a:cs typeface="PT Sans"/>
              </a:rPr>
              <a:t> never</a:t>
            </a:r>
            <a:r>
              <a:rPr sz="1450" b="1">
                <a:solidFill>
                  <a:srgbClr val="34C1D4"/>
                </a:solidFill>
                <a:latin typeface="PT Sans"/>
                <a:cs typeface="PT Sans"/>
              </a:rPr>
              <a:t> </a:t>
            </a:r>
            <a:r>
              <a:rPr sz="1450" b="1" spc="15">
                <a:solidFill>
                  <a:srgbClr val="34C1D4"/>
                </a:solidFill>
                <a:latin typeface="PT Sans"/>
                <a:cs typeface="PT Sans"/>
              </a:rPr>
              <a:t>be</a:t>
            </a:r>
            <a:r>
              <a:rPr sz="1450" b="1" spc="5">
                <a:solidFill>
                  <a:srgbClr val="34C1D4"/>
                </a:solidFill>
                <a:latin typeface="PT Sans"/>
                <a:cs typeface="PT Sans"/>
              </a:rPr>
              <a:t> </a:t>
            </a:r>
            <a:r>
              <a:rPr sz="1450" b="1" spc="15">
                <a:solidFill>
                  <a:srgbClr val="34C1D4"/>
                </a:solidFill>
                <a:latin typeface="PT Sans"/>
                <a:cs typeface="PT Sans"/>
              </a:rPr>
              <a:t>smaller</a:t>
            </a:r>
            <a:r>
              <a:rPr sz="1450" b="1">
                <a:solidFill>
                  <a:srgbClr val="34C1D4"/>
                </a:solidFill>
                <a:latin typeface="PT Sans"/>
                <a:cs typeface="PT Sans"/>
              </a:rPr>
              <a:t> </a:t>
            </a:r>
            <a:r>
              <a:rPr sz="1450" b="1" spc="15">
                <a:solidFill>
                  <a:srgbClr val="34C1D4"/>
                </a:solidFill>
                <a:latin typeface="PT Sans"/>
                <a:cs typeface="PT Sans"/>
              </a:rPr>
              <a:t>than:</a:t>
            </a:r>
            <a:endParaRPr sz="1450">
              <a:latin typeface="PT Sans"/>
              <a:cs typeface="PT Sans"/>
            </a:endParaRPr>
          </a:p>
        </p:txBody>
      </p:sp>
      <p:pic>
        <p:nvPicPr>
          <p:cNvPr id="25" name="object 2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8209931" y="7773109"/>
            <a:ext cx="437138" cy="543103"/>
          </a:xfrm>
          <a:prstGeom prst="rect">
            <a:avLst/>
          </a:prstGeom>
        </p:spPr>
      </p:pic>
      <p:sp>
        <p:nvSpPr>
          <p:cNvPr id="26" name="object 26"/>
          <p:cNvSpPr txBox="1"/>
          <p:nvPr/>
        </p:nvSpPr>
        <p:spPr>
          <a:xfrm>
            <a:off x="14926067" y="8468717"/>
            <a:ext cx="1958339" cy="2520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450" b="1" spc="5">
                <a:solidFill>
                  <a:srgbClr val="34C1D4"/>
                </a:solidFill>
                <a:latin typeface="PT Sans"/>
                <a:cs typeface="PT Sans"/>
              </a:rPr>
              <a:t>50px</a:t>
            </a:r>
            <a:r>
              <a:rPr sz="1450" b="1" spc="-55">
                <a:solidFill>
                  <a:srgbClr val="34C1D4"/>
                </a:solidFill>
                <a:latin typeface="PT Sans"/>
                <a:cs typeface="PT Sans"/>
              </a:rPr>
              <a:t> </a:t>
            </a:r>
            <a:r>
              <a:rPr sz="1450" b="1" spc="10">
                <a:solidFill>
                  <a:srgbClr val="34C1D4"/>
                </a:solidFill>
                <a:latin typeface="PT Sans"/>
                <a:cs typeface="PT Sans"/>
              </a:rPr>
              <a:t>(height)</a:t>
            </a:r>
            <a:r>
              <a:rPr sz="1450" b="1" spc="-5">
                <a:solidFill>
                  <a:srgbClr val="34C1D4"/>
                </a:solidFill>
                <a:latin typeface="PT Sans"/>
                <a:cs typeface="PT Sans"/>
              </a:rPr>
              <a:t> </a:t>
            </a:r>
            <a:r>
              <a:rPr sz="1450" b="1" spc="10">
                <a:solidFill>
                  <a:srgbClr val="34C1D4"/>
                </a:solidFill>
                <a:latin typeface="PT Sans"/>
                <a:cs typeface="PT Sans"/>
              </a:rPr>
              <a:t>for</a:t>
            </a:r>
            <a:r>
              <a:rPr sz="1450" b="1" spc="-10">
                <a:solidFill>
                  <a:srgbClr val="34C1D4"/>
                </a:solidFill>
                <a:latin typeface="PT Sans"/>
                <a:cs typeface="PT Sans"/>
              </a:rPr>
              <a:t> </a:t>
            </a:r>
            <a:r>
              <a:rPr sz="1450" b="1" spc="10">
                <a:solidFill>
                  <a:srgbClr val="34C1D4"/>
                </a:solidFill>
                <a:latin typeface="PT Sans"/>
                <a:cs typeface="PT Sans"/>
              </a:rPr>
              <a:t>digital</a:t>
            </a:r>
            <a:endParaRPr sz="1450">
              <a:latin typeface="PT Sans"/>
              <a:cs typeface="PT Sans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7641213" y="8468717"/>
            <a:ext cx="1740535" cy="2520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450" b="1" spc="15">
                <a:solidFill>
                  <a:srgbClr val="34C1D4"/>
                </a:solidFill>
                <a:latin typeface="PT Sans"/>
                <a:cs typeface="PT Sans"/>
              </a:rPr>
              <a:t>.75”</a:t>
            </a:r>
            <a:r>
              <a:rPr sz="1450" b="1" spc="-130">
                <a:solidFill>
                  <a:srgbClr val="34C1D4"/>
                </a:solidFill>
                <a:latin typeface="PT Sans"/>
                <a:cs typeface="PT Sans"/>
              </a:rPr>
              <a:t> </a:t>
            </a:r>
            <a:r>
              <a:rPr sz="1450" b="1" spc="15">
                <a:solidFill>
                  <a:srgbClr val="34C1D4"/>
                </a:solidFill>
                <a:latin typeface="PT Sans"/>
                <a:cs typeface="PT Sans"/>
              </a:rPr>
              <a:t>(heigh</a:t>
            </a:r>
            <a:r>
              <a:rPr sz="1450" b="1" spc="-5">
                <a:solidFill>
                  <a:srgbClr val="34C1D4"/>
                </a:solidFill>
                <a:latin typeface="PT Sans"/>
                <a:cs typeface="PT Sans"/>
              </a:rPr>
              <a:t>t</a:t>
            </a:r>
            <a:r>
              <a:rPr sz="1450" b="1" spc="10">
                <a:solidFill>
                  <a:srgbClr val="34C1D4"/>
                </a:solidFill>
                <a:latin typeface="PT Sans"/>
                <a:cs typeface="PT Sans"/>
              </a:rPr>
              <a:t>)</a:t>
            </a:r>
            <a:r>
              <a:rPr sz="1450" b="1" spc="5">
                <a:solidFill>
                  <a:srgbClr val="34C1D4"/>
                </a:solidFill>
                <a:latin typeface="PT Sans"/>
                <a:cs typeface="PT Sans"/>
              </a:rPr>
              <a:t> </a:t>
            </a:r>
            <a:r>
              <a:rPr sz="1450" b="1">
                <a:solidFill>
                  <a:srgbClr val="34C1D4"/>
                </a:solidFill>
                <a:latin typeface="PT Sans"/>
                <a:cs typeface="PT Sans"/>
              </a:rPr>
              <a:t>f</a:t>
            </a:r>
            <a:r>
              <a:rPr sz="1450" b="1" spc="15">
                <a:solidFill>
                  <a:srgbClr val="34C1D4"/>
                </a:solidFill>
                <a:latin typeface="PT Sans"/>
                <a:cs typeface="PT Sans"/>
              </a:rPr>
              <a:t>or</a:t>
            </a:r>
            <a:r>
              <a:rPr sz="1450" b="1" spc="5">
                <a:solidFill>
                  <a:srgbClr val="34C1D4"/>
                </a:solidFill>
                <a:latin typeface="PT Sans"/>
                <a:cs typeface="PT Sans"/>
              </a:rPr>
              <a:t> </a:t>
            </a:r>
            <a:r>
              <a:rPr sz="1450" b="1" spc="10">
                <a:solidFill>
                  <a:srgbClr val="34C1D4"/>
                </a:solidFill>
                <a:latin typeface="PT Sans"/>
                <a:cs typeface="PT Sans"/>
              </a:rPr>
              <a:t>print</a:t>
            </a:r>
            <a:endParaRPr sz="1450">
              <a:latin typeface="PT Sans"/>
              <a:cs typeface="PT Sans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18800474" y="7745870"/>
            <a:ext cx="47625" cy="529590"/>
            <a:chOff x="18800474" y="7745870"/>
            <a:chExt cx="47625" cy="529590"/>
          </a:xfrm>
        </p:grpSpPr>
        <p:sp>
          <p:nvSpPr>
            <p:cNvPr id="29" name="object 29"/>
            <p:cNvSpPr/>
            <p:nvPr/>
          </p:nvSpPr>
          <p:spPr>
            <a:xfrm>
              <a:off x="18824033" y="7751106"/>
              <a:ext cx="0" cy="519430"/>
            </a:xfrm>
            <a:custGeom>
              <a:avLst/>
              <a:gdLst/>
              <a:ahLst/>
              <a:cxnLst/>
              <a:rect l="l" t="t" r="r" b="b"/>
              <a:pathLst>
                <a:path h="519429">
                  <a:moveTo>
                    <a:pt x="0" y="0"/>
                  </a:moveTo>
                  <a:lnTo>
                    <a:pt x="0" y="519041"/>
                  </a:lnTo>
                </a:path>
              </a:pathLst>
            </a:custGeom>
            <a:ln w="10470">
              <a:solidFill>
                <a:srgbClr val="93D7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18800474" y="7751106"/>
              <a:ext cx="47625" cy="0"/>
            </a:xfrm>
            <a:custGeom>
              <a:avLst/>
              <a:gdLst/>
              <a:ahLst/>
              <a:cxnLst/>
              <a:rect l="l" t="t" r="r" b="b"/>
              <a:pathLst>
                <a:path w="47625">
                  <a:moveTo>
                    <a:pt x="47118" y="0"/>
                  </a:moveTo>
                  <a:lnTo>
                    <a:pt x="0" y="0"/>
                  </a:lnTo>
                </a:path>
              </a:pathLst>
            </a:custGeom>
            <a:ln w="10470">
              <a:solidFill>
                <a:srgbClr val="93D7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8800474" y="8270146"/>
              <a:ext cx="47625" cy="0"/>
            </a:xfrm>
            <a:custGeom>
              <a:avLst/>
              <a:gdLst/>
              <a:ahLst/>
              <a:cxnLst/>
              <a:rect l="l" t="t" r="r" b="b"/>
              <a:pathLst>
                <a:path w="47625">
                  <a:moveTo>
                    <a:pt x="47118" y="0"/>
                  </a:moveTo>
                  <a:lnTo>
                    <a:pt x="0" y="0"/>
                  </a:lnTo>
                </a:path>
              </a:pathLst>
            </a:custGeom>
            <a:ln w="10470">
              <a:solidFill>
                <a:srgbClr val="93D7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2" name="object 32"/>
          <p:cNvGrpSpPr/>
          <p:nvPr/>
        </p:nvGrpSpPr>
        <p:grpSpPr>
          <a:xfrm>
            <a:off x="16116737" y="7780584"/>
            <a:ext cx="47625" cy="529590"/>
            <a:chOff x="16116737" y="7780584"/>
            <a:chExt cx="47625" cy="529590"/>
          </a:xfrm>
        </p:grpSpPr>
        <p:sp>
          <p:nvSpPr>
            <p:cNvPr id="33" name="object 33"/>
            <p:cNvSpPr/>
            <p:nvPr/>
          </p:nvSpPr>
          <p:spPr>
            <a:xfrm>
              <a:off x="16140296" y="7785820"/>
              <a:ext cx="0" cy="519430"/>
            </a:xfrm>
            <a:custGeom>
              <a:avLst/>
              <a:gdLst/>
              <a:ahLst/>
              <a:cxnLst/>
              <a:rect l="l" t="t" r="r" b="b"/>
              <a:pathLst>
                <a:path h="519429">
                  <a:moveTo>
                    <a:pt x="0" y="0"/>
                  </a:moveTo>
                  <a:lnTo>
                    <a:pt x="0" y="519041"/>
                  </a:lnTo>
                </a:path>
              </a:pathLst>
            </a:custGeom>
            <a:ln w="10470">
              <a:solidFill>
                <a:srgbClr val="93D7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6116737" y="7785820"/>
              <a:ext cx="47625" cy="0"/>
            </a:xfrm>
            <a:custGeom>
              <a:avLst/>
              <a:gdLst/>
              <a:ahLst/>
              <a:cxnLst/>
              <a:rect l="l" t="t" r="r" b="b"/>
              <a:pathLst>
                <a:path w="47625">
                  <a:moveTo>
                    <a:pt x="47118" y="0"/>
                  </a:moveTo>
                  <a:lnTo>
                    <a:pt x="0" y="0"/>
                  </a:lnTo>
                </a:path>
              </a:pathLst>
            </a:custGeom>
            <a:ln w="10470">
              <a:solidFill>
                <a:srgbClr val="93D7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16116737" y="8304860"/>
              <a:ext cx="47625" cy="0"/>
            </a:xfrm>
            <a:custGeom>
              <a:avLst/>
              <a:gdLst/>
              <a:ahLst/>
              <a:cxnLst/>
              <a:rect l="l" t="t" r="r" b="b"/>
              <a:pathLst>
                <a:path w="47625">
                  <a:moveTo>
                    <a:pt x="47118" y="0"/>
                  </a:moveTo>
                  <a:lnTo>
                    <a:pt x="0" y="0"/>
                  </a:lnTo>
                </a:path>
              </a:pathLst>
            </a:custGeom>
            <a:ln w="10470">
              <a:solidFill>
                <a:srgbClr val="93D7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object 3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545"/>
              </a:lnSpc>
            </a:pPr>
            <a:r>
              <a:rPr spc="80"/>
              <a:t>SAN</a:t>
            </a:r>
            <a:r>
              <a:rPr spc="105"/>
              <a:t> </a:t>
            </a:r>
            <a:r>
              <a:rPr spc="90"/>
              <a:t>DIEGO</a:t>
            </a:r>
            <a:r>
              <a:rPr spc="55"/>
              <a:t> </a:t>
            </a:r>
            <a:r>
              <a:rPr spc="50"/>
              <a:t>WAVE</a:t>
            </a:r>
            <a:r>
              <a:rPr spc="105"/>
              <a:t> </a:t>
            </a:r>
            <a:r>
              <a:rPr spc="60"/>
              <a:t>FC</a:t>
            </a:r>
            <a:r>
              <a:rPr spc="120"/>
              <a:t> </a:t>
            </a:r>
            <a:r>
              <a:rPr b="0" spc="85">
                <a:latin typeface="PT Sans"/>
                <a:cs typeface="PT Sans"/>
              </a:rPr>
              <a:t>BRAND</a:t>
            </a:r>
            <a:r>
              <a:rPr b="0" spc="105">
                <a:latin typeface="PT Sans"/>
                <a:cs typeface="PT Sans"/>
              </a:rPr>
              <a:t> </a:t>
            </a:r>
            <a:r>
              <a:rPr b="0" spc="114">
                <a:latin typeface="PT Sans"/>
                <a:cs typeface="PT Sans"/>
              </a:rPr>
              <a:t>BOOK</a:t>
            </a:r>
          </a:p>
        </p:txBody>
      </p:sp>
      <p:sp>
        <p:nvSpPr>
          <p:cNvPr id="37" name="object 3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545"/>
              </a:lnSpc>
            </a:pPr>
            <a:fld id="{81D60167-4931-47E6-BA6A-407CBD079E47}" type="slidenum">
              <a:rPr spc="10" dirty="0"/>
              <a:t>20</a:t>
            </a:fld>
            <a:endParaRPr spc="1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539355" cy="11308715"/>
          </a:xfrm>
          <a:custGeom>
            <a:avLst/>
            <a:gdLst/>
            <a:ahLst/>
            <a:cxnLst/>
            <a:rect l="l" t="t" r="r" b="b"/>
            <a:pathLst>
              <a:path w="7539355" h="11308715">
                <a:moveTo>
                  <a:pt x="3692128" y="0"/>
                </a:moveTo>
                <a:lnTo>
                  <a:pt x="30253" y="0"/>
                </a:lnTo>
                <a:lnTo>
                  <a:pt x="0" y="4518"/>
                </a:lnTo>
                <a:lnTo>
                  <a:pt x="0" y="11308556"/>
                </a:lnTo>
                <a:lnTo>
                  <a:pt x="4172850" y="11308556"/>
                </a:lnTo>
                <a:lnTo>
                  <a:pt x="4291790" y="11225609"/>
                </a:lnTo>
                <a:lnTo>
                  <a:pt x="4416276" y="11136468"/>
                </a:lnTo>
                <a:lnTo>
                  <a:pt x="4498685" y="11076076"/>
                </a:lnTo>
                <a:lnTo>
                  <a:pt x="4580594" y="11014900"/>
                </a:lnTo>
                <a:lnTo>
                  <a:pt x="4661971" y="10952929"/>
                </a:lnTo>
                <a:lnTo>
                  <a:pt x="4742787" y="10890151"/>
                </a:lnTo>
                <a:lnTo>
                  <a:pt x="4823012" y="10826555"/>
                </a:lnTo>
                <a:lnTo>
                  <a:pt x="4902614" y="10762130"/>
                </a:lnTo>
                <a:lnTo>
                  <a:pt x="4981564" y="10696866"/>
                </a:lnTo>
                <a:lnTo>
                  <a:pt x="5059832" y="10630750"/>
                </a:lnTo>
                <a:lnTo>
                  <a:pt x="5137387" y="10563773"/>
                </a:lnTo>
                <a:lnTo>
                  <a:pt x="5175888" y="10529957"/>
                </a:lnTo>
                <a:lnTo>
                  <a:pt x="5214199" y="10495921"/>
                </a:lnTo>
                <a:lnTo>
                  <a:pt x="5252317" y="10461665"/>
                </a:lnTo>
                <a:lnTo>
                  <a:pt x="5290238" y="10427186"/>
                </a:lnTo>
                <a:lnTo>
                  <a:pt x="5327958" y="10392483"/>
                </a:lnTo>
                <a:lnTo>
                  <a:pt x="5365473" y="10357554"/>
                </a:lnTo>
                <a:lnTo>
                  <a:pt x="5402780" y="10322399"/>
                </a:lnTo>
                <a:lnTo>
                  <a:pt x="5439874" y="10287016"/>
                </a:lnTo>
                <a:lnTo>
                  <a:pt x="5476753" y="10251404"/>
                </a:lnTo>
                <a:lnTo>
                  <a:pt x="5513411" y="10215560"/>
                </a:lnTo>
                <a:lnTo>
                  <a:pt x="5549846" y="10179485"/>
                </a:lnTo>
                <a:lnTo>
                  <a:pt x="5586054" y="10143175"/>
                </a:lnTo>
                <a:lnTo>
                  <a:pt x="5622030" y="10106631"/>
                </a:lnTo>
                <a:lnTo>
                  <a:pt x="5657772" y="10069850"/>
                </a:lnTo>
                <a:lnTo>
                  <a:pt x="5693274" y="10032831"/>
                </a:lnTo>
                <a:lnTo>
                  <a:pt x="5728534" y="9995573"/>
                </a:lnTo>
                <a:lnTo>
                  <a:pt x="5763548" y="9958075"/>
                </a:lnTo>
                <a:lnTo>
                  <a:pt x="5798312" y="9920334"/>
                </a:lnTo>
                <a:lnTo>
                  <a:pt x="5832822" y="9882350"/>
                </a:lnTo>
                <a:lnTo>
                  <a:pt x="5867074" y="9844121"/>
                </a:lnTo>
                <a:lnTo>
                  <a:pt x="5901064" y="9805646"/>
                </a:lnTo>
                <a:lnTo>
                  <a:pt x="5934790" y="9766924"/>
                </a:lnTo>
                <a:lnTo>
                  <a:pt x="5968246" y="9727952"/>
                </a:lnTo>
                <a:lnTo>
                  <a:pt x="6001430" y="9688731"/>
                </a:lnTo>
                <a:lnTo>
                  <a:pt x="6034337" y="9649257"/>
                </a:lnTo>
                <a:lnTo>
                  <a:pt x="6066963" y="9609530"/>
                </a:lnTo>
                <a:lnTo>
                  <a:pt x="6099306" y="9569549"/>
                </a:lnTo>
                <a:lnTo>
                  <a:pt x="6131360" y="9529312"/>
                </a:lnTo>
                <a:lnTo>
                  <a:pt x="6163123" y="9488817"/>
                </a:lnTo>
                <a:lnTo>
                  <a:pt x="6194590" y="9448064"/>
                </a:lnTo>
                <a:lnTo>
                  <a:pt x="6222608" y="9410700"/>
                </a:lnTo>
                <a:lnTo>
                  <a:pt x="6250312" y="9373210"/>
                </a:lnTo>
                <a:lnTo>
                  <a:pt x="6277702" y="9335594"/>
                </a:lnTo>
                <a:lnTo>
                  <a:pt x="6304778" y="9297847"/>
                </a:lnTo>
                <a:lnTo>
                  <a:pt x="6331542" y="9259969"/>
                </a:lnTo>
                <a:lnTo>
                  <a:pt x="6357993" y="9221957"/>
                </a:lnTo>
                <a:lnTo>
                  <a:pt x="6384132" y="9183810"/>
                </a:lnTo>
                <a:lnTo>
                  <a:pt x="6409960" y="9145523"/>
                </a:lnTo>
                <a:lnTo>
                  <a:pt x="6435478" y="9107097"/>
                </a:lnTo>
                <a:lnTo>
                  <a:pt x="6460686" y="9068528"/>
                </a:lnTo>
                <a:lnTo>
                  <a:pt x="6485585" y="9029815"/>
                </a:lnTo>
                <a:lnTo>
                  <a:pt x="6510176" y="8990954"/>
                </a:lnTo>
                <a:lnTo>
                  <a:pt x="6534458" y="8951945"/>
                </a:lnTo>
                <a:lnTo>
                  <a:pt x="6558433" y="8912785"/>
                </a:lnTo>
                <a:lnTo>
                  <a:pt x="6582102" y="8873472"/>
                </a:lnTo>
                <a:lnTo>
                  <a:pt x="6605465" y="8834003"/>
                </a:lnTo>
                <a:lnTo>
                  <a:pt x="6628522" y="8794377"/>
                </a:lnTo>
                <a:lnTo>
                  <a:pt x="6651274" y="8754591"/>
                </a:lnTo>
                <a:lnTo>
                  <a:pt x="6673722" y="8714643"/>
                </a:lnTo>
                <a:lnTo>
                  <a:pt x="6695866" y="8674531"/>
                </a:lnTo>
                <a:lnTo>
                  <a:pt x="6717708" y="8634254"/>
                </a:lnTo>
                <a:lnTo>
                  <a:pt x="6739247" y="8593808"/>
                </a:lnTo>
                <a:lnTo>
                  <a:pt x="6760484" y="8553192"/>
                </a:lnTo>
                <a:lnTo>
                  <a:pt x="6781421" y="8512403"/>
                </a:lnTo>
                <a:lnTo>
                  <a:pt x="6802057" y="8471439"/>
                </a:lnTo>
                <a:lnTo>
                  <a:pt x="6822393" y="8430299"/>
                </a:lnTo>
                <a:lnTo>
                  <a:pt x="6842430" y="8388980"/>
                </a:lnTo>
                <a:lnTo>
                  <a:pt x="6862168" y="8347479"/>
                </a:lnTo>
                <a:lnTo>
                  <a:pt x="6881608" y="8305796"/>
                </a:lnTo>
                <a:lnTo>
                  <a:pt x="6900751" y="8263927"/>
                </a:lnTo>
                <a:lnTo>
                  <a:pt x="6919598" y="8221870"/>
                </a:lnTo>
                <a:lnTo>
                  <a:pt x="6938148" y="8179624"/>
                </a:lnTo>
                <a:lnTo>
                  <a:pt x="6956402" y="8137186"/>
                </a:lnTo>
                <a:lnTo>
                  <a:pt x="6974362" y="8094554"/>
                </a:lnTo>
                <a:lnTo>
                  <a:pt x="6992028" y="8051726"/>
                </a:lnTo>
                <a:lnTo>
                  <a:pt x="7009399" y="8008699"/>
                </a:lnTo>
                <a:lnTo>
                  <a:pt x="7026478" y="7965472"/>
                </a:lnTo>
                <a:lnTo>
                  <a:pt x="7043265" y="7922043"/>
                </a:lnTo>
                <a:lnTo>
                  <a:pt x="7059760" y="7878409"/>
                </a:lnTo>
                <a:lnTo>
                  <a:pt x="7075963" y="7834568"/>
                </a:lnTo>
                <a:lnTo>
                  <a:pt x="7091876" y="7790518"/>
                </a:lnTo>
                <a:lnTo>
                  <a:pt x="7107499" y="7746256"/>
                </a:lnTo>
                <a:lnTo>
                  <a:pt x="7122833" y="7701782"/>
                </a:lnTo>
                <a:lnTo>
                  <a:pt x="7137879" y="7657092"/>
                </a:lnTo>
                <a:lnTo>
                  <a:pt x="7152636" y="7612184"/>
                </a:lnTo>
                <a:lnTo>
                  <a:pt x="7167106" y="7567057"/>
                </a:lnTo>
                <a:lnTo>
                  <a:pt x="7181289" y="7521708"/>
                </a:lnTo>
                <a:lnTo>
                  <a:pt x="7195186" y="7476134"/>
                </a:lnTo>
                <a:lnTo>
                  <a:pt x="7208797" y="7430335"/>
                </a:lnTo>
                <a:lnTo>
                  <a:pt x="7222124" y="7384307"/>
                </a:lnTo>
                <a:lnTo>
                  <a:pt x="7235166" y="7338049"/>
                </a:lnTo>
                <a:lnTo>
                  <a:pt x="7247924" y="7291558"/>
                </a:lnTo>
                <a:lnTo>
                  <a:pt x="7260400" y="7244832"/>
                </a:lnTo>
                <a:lnTo>
                  <a:pt x="7272593" y="7197870"/>
                </a:lnTo>
                <a:lnTo>
                  <a:pt x="7284504" y="7150668"/>
                </a:lnTo>
                <a:lnTo>
                  <a:pt x="7296134" y="7103225"/>
                </a:lnTo>
                <a:lnTo>
                  <a:pt x="7307483" y="7055539"/>
                </a:lnTo>
                <a:lnTo>
                  <a:pt x="7318553" y="7007607"/>
                </a:lnTo>
                <a:lnTo>
                  <a:pt x="7329343" y="6959428"/>
                </a:lnTo>
                <a:lnTo>
                  <a:pt x="7339854" y="6910998"/>
                </a:lnTo>
                <a:lnTo>
                  <a:pt x="7350088" y="6862317"/>
                </a:lnTo>
                <a:lnTo>
                  <a:pt x="7360044" y="6813382"/>
                </a:lnTo>
                <a:lnTo>
                  <a:pt x="7369723" y="6764190"/>
                </a:lnTo>
                <a:lnTo>
                  <a:pt x="7379126" y="6714741"/>
                </a:lnTo>
                <a:lnTo>
                  <a:pt x="7388253" y="6665030"/>
                </a:lnTo>
                <a:lnTo>
                  <a:pt x="7397105" y="6615057"/>
                </a:lnTo>
                <a:lnTo>
                  <a:pt x="7405683" y="6564819"/>
                </a:lnTo>
                <a:lnTo>
                  <a:pt x="7413987" y="6514314"/>
                </a:lnTo>
                <a:lnTo>
                  <a:pt x="7422018" y="6463540"/>
                </a:lnTo>
                <a:lnTo>
                  <a:pt x="7429777" y="6412495"/>
                </a:lnTo>
                <a:lnTo>
                  <a:pt x="7437264" y="6361176"/>
                </a:lnTo>
                <a:lnTo>
                  <a:pt x="7444479" y="6309582"/>
                </a:lnTo>
                <a:lnTo>
                  <a:pt x="7451424" y="6257710"/>
                </a:lnTo>
                <a:lnTo>
                  <a:pt x="7458099" y="6205558"/>
                </a:lnTo>
                <a:lnTo>
                  <a:pt x="7464505" y="6153124"/>
                </a:lnTo>
                <a:lnTo>
                  <a:pt x="7470641" y="6100406"/>
                </a:lnTo>
                <a:lnTo>
                  <a:pt x="7476510" y="6047402"/>
                </a:lnTo>
                <a:lnTo>
                  <a:pt x="7482111" y="5994109"/>
                </a:lnTo>
                <a:lnTo>
                  <a:pt x="7487445" y="5940526"/>
                </a:lnTo>
                <a:lnTo>
                  <a:pt x="7492513" y="5886650"/>
                </a:lnTo>
                <a:lnTo>
                  <a:pt x="7497316" y="5832479"/>
                </a:lnTo>
                <a:lnTo>
                  <a:pt x="7501853" y="5778011"/>
                </a:lnTo>
                <a:lnTo>
                  <a:pt x="7506126" y="5723244"/>
                </a:lnTo>
                <a:lnTo>
                  <a:pt x="7510135" y="5668175"/>
                </a:lnTo>
                <a:lnTo>
                  <a:pt x="7513881" y="5612803"/>
                </a:lnTo>
                <a:lnTo>
                  <a:pt x="7517365" y="5557126"/>
                </a:lnTo>
                <a:lnTo>
                  <a:pt x="7520586" y="5501140"/>
                </a:lnTo>
                <a:lnTo>
                  <a:pt x="7523546" y="5444845"/>
                </a:lnTo>
                <a:lnTo>
                  <a:pt x="7526246" y="5388238"/>
                </a:lnTo>
                <a:lnTo>
                  <a:pt x="7528685" y="5331316"/>
                </a:lnTo>
                <a:lnTo>
                  <a:pt x="7530865" y="5274079"/>
                </a:lnTo>
                <a:lnTo>
                  <a:pt x="7532787" y="5216522"/>
                </a:lnTo>
                <a:lnTo>
                  <a:pt x="7534450" y="5158645"/>
                </a:lnTo>
                <a:lnTo>
                  <a:pt x="7535855" y="5100446"/>
                </a:lnTo>
                <a:lnTo>
                  <a:pt x="7537004" y="5041921"/>
                </a:lnTo>
                <a:lnTo>
                  <a:pt x="7537896" y="4983069"/>
                </a:lnTo>
                <a:lnTo>
                  <a:pt x="7538533" y="4923888"/>
                </a:lnTo>
                <a:lnTo>
                  <a:pt x="7538914" y="4864376"/>
                </a:lnTo>
                <a:lnTo>
                  <a:pt x="7539041" y="4804530"/>
                </a:lnTo>
                <a:lnTo>
                  <a:pt x="7539041" y="1324897"/>
                </a:lnTo>
                <a:lnTo>
                  <a:pt x="7315512" y="1198986"/>
                </a:lnTo>
                <a:lnTo>
                  <a:pt x="7189214" y="1130403"/>
                </a:lnTo>
                <a:lnTo>
                  <a:pt x="7061644" y="1063566"/>
                </a:lnTo>
                <a:lnTo>
                  <a:pt x="6932825" y="998481"/>
                </a:lnTo>
                <a:lnTo>
                  <a:pt x="6802778" y="935153"/>
                </a:lnTo>
                <a:lnTo>
                  <a:pt x="6671526" y="873588"/>
                </a:lnTo>
                <a:lnTo>
                  <a:pt x="6539090" y="813790"/>
                </a:lnTo>
                <a:lnTo>
                  <a:pt x="6405493" y="755766"/>
                </a:lnTo>
                <a:lnTo>
                  <a:pt x="6270756" y="699520"/>
                </a:lnTo>
                <a:lnTo>
                  <a:pt x="6134902" y="645059"/>
                </a:lnTo>
                <a:lnTo>
                  <a:pt x="5997953" y="592389"/>
                </a:lnTo>
                <a:lnTo>
                  <a:pt x="5859931" y="541513"/>
                </a:lnTo>
                <a:lnTo>
                  <a:pt x="5720858" y="492438"/>
                </a:lnTo>
                <a:lnTo>
                  <a:pt x="5580755" y="445170"/>
                </a:lnTo>
                <a:lnTo>
                  <a:pt x="5439646" y="399714"/>
                </a:lnTo>
                <a:lnTo>
                  <a:pt x="5249972" y="341933"/>
                </a:lnTo>
                <a:lnTo>
                  <a:pt x="5058599" y="287397"/>
                </a:lnTo>
                <a:lnTo>
                  <a:pt x="4865579" y="236117"/>
                </a:lnTo>
                <a:lnTo>
                  <a:pt x="4670965" y="188107"/>
                </a:lnTo>
                <a:lnTo>
                  <a:pt x="4474810" y="143381"/>
                </a:lnTo>
                <a:lnTo>
                  <a:pt x="4277164" y="101950"/>
                </a:lnTo>
                <a:lnTo>
                  <a:pt x="4078082" y="63828"/>
                </a:lnTo>
                <a:lnTo>
                  <a:pt x="3877614" y="29028"/>
                </a:lnTo>
                <a:lnTo>
                  <a:pt x="3692128" y="0"/>
                </a:lnTo>
                <a:close/>
              </a:path>
            </a:pathLst>
          </a:custGeom>
          <a:solidFill>
            <a:srgbClr val="F4E5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53682" y="1264747"/>
            <a:ext cx="2436495" cy="9055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5750" spc="280">
                <a:solidFill>
                  <a:srgbClr val="1D315F"/>
                </a:solidFill>
              </a:rPr>
              <a:t>C</a:t>
            </a:r>
            <a:r>
              <a:rPr sz="5750" spc="470">
                <a:solidFill>
                  <a:srgbClr val="1D315F"/>
                </a:solidFill>
              </a:rPr>
              <a:t>O</a:t>
            </a:r>
            <a:r>
              <a:rPr sz="5750" spc="-70">
                <a:solidFill>
                  <a:srgbClr val="1D315F"/>
                </a:solidFill>
              </a:rPr>
              <a:t>L</a:t>
            </a:r>
            <a:r>
              <a:rPr sz="5750" spc="470">
                <a:solidFill>
                  <a:srgbClr val="1D315F"/>
                </a:solidFill>
              </a:rPr>
              <a:t>OR</a:t>
            </a:r>
            <a:endParaRPr sz="5750"/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11029852" y="3222939"/>
          <a:ext cx="6581140" cy="9747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882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774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154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7680">
                <a:tc>
                  <a:txBody>
                    <a:bodyPr/>
                    <a:lstStyle/>
                    <a:p>
                      <a:pPr marL="31750">
                        <a:lnSpc>
                          <a:spcPts val="1625"/>
                        </a:lnSpc>
                      </a:pPr>
                      <a:r>
                        <a:rPr sz="1450" b="1" spc="15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PMS:</a:t>
                      </a:r>
                      <a:r>
                        <a:rPr sz="1450" b="1" spc="-3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b="1" spc="15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282</a:t>
                      </a:r>
                      <a:endParaRPr sz="1450">
                        <a:latin typeface="PT Sans"/>
                        <a:cs typeface="PT Sans"/>
                      </a:endParaRPr>
                    </a:p>
                    <a:p>
                      <a:pPr marL="31750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450" b="1" spc="15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HEX:</a:t>
                      </a:r>
                      <a:r>
                        <a:rPr sz="1450" b="1" spc="-25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b="1" spc="15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#032E62</a:t>
                      </a:r>
                      <a:endParaRPr sz="1450">
                        <a:latin typeface="PT Sans"/>
                        <a:cs typeface="PT San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78460">
                        <a:lnSpc>
                          <a:spcPts val="1625"/>
                        </a:lnSpc>
                      </a:pPr>
                      <a:r>
                        <a:rPr sz="1450" b="1" spc="15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PMS:</a:t>
                      </a:r>
                      <a:r>
                        <a:rPr sz="1450" b="1" spc="-25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b="1" spc="15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3115</a:t>
                      </a:r>
                      <a:endParaRPr sz="1450">
                        <a:latin typeface="PT Sans"/>
                        <a:cs typeface="PT Sans"/>
                      </a:endParaRPr>
                    </a:p>
                    <a:p>
                      <a:pPr marL="378460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450" b="1" spc="15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HEX:</a:t>
                      </a:r>
                      <a:r>
                        <a:rPr sz="1450" b="1" spc="-2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b="1" spc="15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#21C6D9</a:t>
                      </a:r>
                      <a:endParaRPr sz="1450">
                        <a:latin typeface="PT Sans"/>
                        <a:cs typeface="PT San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41655">
                        <a:lnSpc>
                          <a:spcPts val="1625"/>
                        </a:lnSpc>
                      </a:pPr>
                      <a:r>
                        <a:rPr sz="1450" b="1" spc="15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PMS:</a:t>
                      </a:r>
                      <a:r>
                        <a:rPr sz="1450" b="1" spc="-3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b="1" spc="15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213</a:t>
                      </a:r>
                      <a:endParaRPr sz="1450">
                        <a:latin typeface="PT Sans"/>
                        <a:cs typeface="PT Sans"/>
                      </a:endParaRPr>
                    </a:p>
                    <a:p>
                      <a:pPr marL="54165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450" b="1" spc="15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HEX:</a:t>
                      </a:r>
                      <a:r>
                        <a:rPr sz="1450" b="1" spc="-25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b="1" spc="15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#FC1896</a:t>
                      </a:r>
                      <a:endParaRPr sz="1450">
                        <a:latin typeface="PT Sans"/>
                        <a:cs typeface="PT Sans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0825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</a:pPr>
                      <a:r>
                        <a:rPr sz="1450" b="1" spc="-5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R</a:t>
                      </a:r>
                      <a:r>
                        <a:rPr sz="1450" b="1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GB:</a:t>
                      </a:r>
                      <a:r>
                        <a:rPr sz="1450" b="1" spc="5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b="1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3,</a:t>
                      </a:r>
                      <a:r>
                        <a:rPr sz="1450" b="1" spc="-95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b="1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46,</a:t>
                      </a:r>
                      <a:r>
                        <a:rPr sz="1450" b="1" spc="-95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b="1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98</a:t>
                      </a:r>
                      <a:endParaRPr sz="1450">
                        <a:latin typeface="PT Sans"/>
                        <a:cs typeface="PT San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78460">
                        <a:lnSpc>
                          <a:spcPct val="100000"/>
                        </a:lnSpc>
                      </a:pPr>
                      <a:r>
                        <a:rPr sz="1450" b="1" spc="-5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R</a:t>
                      </a:r>
                      <a:r>
                        <a:rPr sz="1450" b="1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GB:</a:t>
                      </a:r>
                      <a:r>
                        <a:rPr sz="1450" b="1" spc="5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b="1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33,</a:t>
                      </a:r>
                      <a:r>
                        <a:rPr sz="1450" b="1" spc="-95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b="1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198,</a:t>
                      </a:r>
                      <a:r>
                        <a:rPr sz="1450" b="1" spc="-95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b="1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217</a:t>
                      </a:r>
                      <a:endParaRPr sz="1450">
                        <a:latin typeface="PT Sans"/>
                        <a:cs typeface="PT San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41655">
                        <a:lnSpc>
                          <a:spcPct val="100000"/>
                        </a:lnSpc>
                      </a:pPr>
                      <a:r>
                        <a:rPr sz="1450" b="1" spc="-5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R</a:t>
                      </a:r>
                      <a:r>
                        <a:rPr sz="1450" b="1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GB:</a:t>
                      </a:r>
                      <a:r>
                        <a:rPr sz="1450" b="1" spc="5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b="1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252,</a:t>
                      </a:r>
                      <a:r>
                        <a:rPr sz="1450" b="1" spc="-95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b="1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24,</a:t>
                      </a:r>
                      <a:r>
                        <a:rPr sz="1450" b="1" spc="-95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b="1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150</a:t>
                      </a:r>
                      <a:endParaRPr sz="1450">
                        <a:latin typeface="PT Sans"/>
                        <a:cs typeface="PT Sans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622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</a:pPr>
                      <a:r>
                        <a:rPr sz="1450" b="1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CMYK:</a:t>
                      </a:r>
                      <a:r>
                        <a:rPr sz="1450" b="1" spc="5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b="1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100,</a:t>
                      </a:r>
                      <a:r>
                        <a:rPr sz="1450" b="1" spc="-95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b="1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90,</a:t>
                      </a:r>
                      <a:r>
                        <a:rPr sz="1450" b="1" spc="-95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b="1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33,</a:t>
                      </a:r>
                      <a:r>
                        <a:rPr sz="1450" b="1" spc="-95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b="1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24</a:t>
                      </a:r>
                      <a:endParaRPr sz="1450">
                        <a:latin typeface="PT Sans"/>
                        <a:cs typeface="PT San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78460">
                        <a:lnSpc>
                          <a:spcPct val="100000"/>
                        </a:lnSpc>
                      </a:pPr>
                      <a:r>
                        <a:rPr sz="1450" b="1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CMYK:</a:t>
                      </a:r>
                      <a:r>
                        <a:rPr sz="1450" b="1" spc="5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b="1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68,</a:t>
                      </a:r>
                      <a:r>
                        <a:rPr sz="1450" b="1" spc="-95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b="1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0,</a:t>
                      </a:r>
                      <a:r>
                        <a:rPr sz="1450" b="1" spc="-95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b="1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16,</a:t>
                      </a:r>
                      <a:r>
                        <a:rPr sz="1450" b="1" spc="-95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b="1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0</a:t>
                      </a:r>
                      <a:endParaRPr sz="1450">
                        <a:latin typeface="PT Sans"/>
                        <a:cs typeface="PT San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41655">
                        <a:lnSpc>
                          <a:spcPct val="100000"/>
                        </a:lnSpc>
                      </a:pPr>
                      <a:r>
                        <a:rPr sz="1450" b="1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CMYK:</a:t>
                      </a:r>
                      <a:r>
                        <a:rPr sz="1450" b="1" spc="5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b="1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0,</a:t>
                      </a:r>
                      <a:r>
                        <a:rPr sz="1450" b="1" spc="-95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b="1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96,</a:t>
                      </a:r>
                      <a:r>
                        <a:rPr sz="1450" b="1" spc="-95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b="1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0,</a:t>
                      </a:r>
                      <a:r>
                        <a:rPr sz="1450" b="1" spc="-95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b="1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0</a:t>
                      </a:r>
                      <a:endParaRPr sz="1450">
                        <a:latin typeface="PT Sans"/>
                        <a:cs typeface="PT Sans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object 5"/>
          <p:cNvSpPr/>
          <p:nvPr/>
        </p:nvSpPr>
        <p:spPr>
          <a:xfrm>
            <a:off x="10732657" y="1013060"/>
            <a:ext cx="1960245" cy="1960245"/>
          </a:xfrm>
          <a:custGeom>
            <a:avLst/>
            <a:gdLst/>
            <a:ahLst/>
            <a:cxnLst/>
            <a:rect l="l" t="t" r="r" b="b"/>
            <a:pathLst>
              <a:path w="1960245" h="1960245">
                <a:moveTo>
                  <a:pt x="980074" y="0"/>
                </a:moveTo>
                <a:lnTo>
                  <a:pt x="932589" y="1130"/>
                </a:lnTo>
                <a:lnTo>
                  <a:pt x="885686" y="4486"/>
                </a:lnTo>
                <a:lnTo>
                  <a:pt x="839419" y="10017"/>
                </a:lnTo>
                <a:lnTo>
                  <a:pt x="793837" y="17672"/>
                </a:lnTo>
                <a:lnTo>
                  <a:pt x="748992" y="27398"/>
                </a:lnTo>
                <a:lnTo>
                  <a:pt x="704937" y="39146"/>
                </a:lnTo>
                <a:lnTo>
                  <a:pt x="661721" y="52863"/>
                </a:lnTo>
                <a:lnTo>
                  <a:pt x="619396" y="68498"/>
                </a:lnTo>
                <a:lnTo>
                  <a:pt x="578014" y="85999"/>
                </a:lnTo>
                <a:lnTo>
                  <a:pt x="537627" y="105316"/>
                </a:lnTo>
                <a:lnTo>
                  <a:pt x="498284" y="126398"/>
                </a:lnTo>
                <a:lnTo>
                  <a:pt x="460038" y="149191"/>
                </a:lnTo>
                <a:lnTo>
                  <a:pt x="422940" y="173647"/>
                </a:lnTo>
                <a:lnTo>
                  <a:pt x="387042" y="199712"/>
                </a:lnTo>
                <a:lnTo>
                  <a:pt x="352394" y="227336"/>
                </a:lnTo>
                <a:lnTo>
                  <a:pt x="319049" y="256467"/>
                </a:lnTo>
                <a:lnTo>
                  <a:pt x="287056" y="287055"/>
                </a:lnTo>
                <a:lnTo>
                  <a:pt x="256469" y="319047"/>
                </a:lnTo>
                <a:lnTo>
                  <a:pt x="227337" y="352392"/>
                </a:lnTo>
                <a:lnTo>
                  <a:pt x="199713" y="387040"/>
                </a:lnTo>
                <a:lnTo>
                  <a:pt x="173647" y="422938"/>
                </a:lnTo>
                <a:lnTo>
                  <a:pt x="149192" y="460035"/>
                </a:lnTo>
                <a:lnTo>
                  <a:pt x="126398" y="498281"/>
                </a:lnTo>
                <a:lnTo>
                  <a:pt x="105317" y="537623"/>
                </a:lnTo>
                <a:lnTo>
                  <a:pt x="85999" y="578010"/>
                </a:lnTo>
                <a:lnTo>
                  <a:pt x="68498" y="619392"/>
                </a:lnTo>
                <a:lnTo>
                  <a:pt x="52863" y="661716"/>
                </a:lnTo>
                <a:lnTo>
                  <a:pt x="39146" y="704931"/>
                </a:lnTo>
                <a:lnTo>
                  <a:pt x="27398" y="748986"/>
                </a:lnTo>
                <a:lnTo>
                  <a:pt x="17672" y="793830"/>
                </a:lnTo>
                <a:lnTo>
                  <a:pt x="10017" y="839411"/>
                </a:lnTo>
                <a:lnTo>
                  <a:pt x="4486" y="885678"/>
                </a:lnTo>
                <a:lnTo>
                  <a:pt x="1130" y="932579"/>
                </a:lnTo>
                <a:lnTo>
                  <a:pt x="0" y="980064"/>
                </a:lnTo>
                <a:lnTo>
                  <a:pt x="1130" y="1027550"/>
                </a:lnTo>
                <a:lnTo>
                  <a:pt x="4486" y="1074452"/>
                </a:lnTo>
                <a:lnTo>
                  <a:pt x="10017" y="1120720"/>
                </a:lnTo>
                <a:lnTo>
                  <a:pt x="17672" y="1166301"/>
                </a:lnTo>
                <a:lnTo>
                  <a:pt x="27398" y="1211146"/>
                </a:lnTo>
                <a:lnTo>
                  <a:pt x="39146" y="1255202"/>
                </a:lnTo>
                <a:lnTo>
                  <a:pt x="52863" y="1298417"/>
                </a:lnTo>
                <a:lnTo>
                  <a:pt x="68498" y="1340742"/>
                </a:lnTo>
                <a:lnTo>
                  <a:pt x="85999" y="1382124"/>
                </a:lnTo>
                <a:lnTo>
                  <a:pt x="105317" y="1422512"/>
                </a:lnTo>
                <a:lnTo>
                  <a:pt x="126398" y="1461854"/>
                </a:lnTo>
                <a:lnTo>
                  <a:pt x="149192" y="1500100"/>
                </a:lnTo>
                <a:lnTo>
                  <a:pt x="173647" y="1537198"/>
                </a:lnTo>
                <a:lnTo>
                  <a:pt x="199713" y="1573096"/>
                </a:lnTo>
                <a:lnTo>
                  <a:pt x="227337" y="1607744"/>
                </a:lnTo>
                <a:lnTo>
                  <a:pt x="256469" y="1641090"/>
                </a:lnTo>
                <a:lnTo>
                  <a:pt x="287056" y="1673082"/>
                </a:lnTo>
                <a:lnTo>
                  <a:pt x="319049" y="1703670"/>
                </a:lnTo>
                <a:lnTo>
                  <a:pt x="352394" y="1732801"/>
                </a:lnTo>
                <a:lnTo>
                  <a:pt x="387042" y="1760426"/>
                </a:lnTo>
                <a:lnTo>
                  <a:pt x="422940" y="1786491"/>
                </a:lnTo>
                <a:lnTo>
                  <a:pt x="460038" y="1810946"/>
                </a:lnTo>
                <a:lnTo>
                  <a:pt x="498284" y="1833740"/>
                </a:lnTo>
                <a:lnTo>
                  <a:pt x="537627" y="1854822"/>
                </a:lnTo>
                <a:lnTo>
                  <a:pt x="578014" y="1874139"/>
                </a:lnTo>
                <a:lnTo>
                  <a:pt x="619396" y="1891641"/>
                </a:lnTo>
                <a:lnTo>
                  <a:pt x="661721" y="1907276"/>
                </a:lnTo>
                <a:lnTo>
                  <a:pt x="704937" y="1920992"/>
                </a:lnTo>
                <a:lnTo>
                  <a:pt x="748992" y="1932740"/>
                </a:lnTo>
                <a:lnTo>
                  <a:pt x="793837" y="1942467"/>
                </a:lnTo>
                <a:lnTo>
                  <a:pt x="839419" y="1950121"/>
                </a:lnTo>
                <a:lnTo>
                  <a:pt x="885686" y="1955652"/>
                </a:lnTo>
                <a:lnTo>
                  <a:pt x="932589" y="1959009"/>
                </a:lnTo>
                <a:lnTo>
                  <a:pt x="980074" y="1960139"/>
                </a:lnTo>
                <a:lnTo>
                  <a:pt x="1027560" y="1959009"/>
                </a:lnTo>
                <a:lnTo>
                  <a:pt x="1074462" y="1955652"/>
                </a:lnTo>
                <a:lnTo>
                  <a:pt x="1120730" y="1950121"/>
                </a:lnTo>
                <a:lnTo>
                  <a:pt x="1166312" y="1942467"/>
                </a:lnTo>
                <a:lnTo>
                  <a:pt x="1211156" y="1932740"/>
                </a:lnTo>
                <a:lnTo>
                  <a:pt x="1255212" y="1920992"/>
                </a:lnTo>
                <a:lnTo>
                  <a:pt x="1298428" y="1907276"/>
                </a:lnTo>
                <a:lnTo>
                  <a:pt x="1340752" y="1891641"/>
                </a:lnTo>
                <a:lnTo>
                  <a:pt x="1382134" y="1874139"/>
                </a:lnTo>
                <a:lnTo>
                  <a:pt x="1422522" y="1854822"/>
                </a:lnTo>
                <a:lnTo>
                  <a:pt x="1461865" y="1833740"/>
                </a:lnTo>
                <a:lnTo>
                  <a:pt x="1500110" y="1810946"/>
                </a:lnTo>
                <a:lnTo>
                  <a:pt x="1537208" y="1786491"/>
                </a:lnTo>
                <a:lnTo>
                  <a:pt x="1573107" y="1760426"/>
                </a:lnTo>
                <a:lnTo>
                  <a:pt x="1607754" y="1732801"/>
                </a:lnTo>
                <a:lnTo>
                  <a:pt x="1641100" y="1703670"/>
                </a:lnTo>
                <a:lnTo>
                  <a:pt x="1673093" y="1673082"/>
                </a:lnTo>
                <a:lnTo>
                  <a:pt x="1703680" y="1641090"/>
                </a:lnTo>
                <a:lnTo>
                  <a:pt x="1732812" y="1607744"/>
                </a:lnTo>
                <a:lnTo>
                  <a:pt x="1760436" y="1573096"/>
                </a:lnTo>
                <a:lnTo>
                  <a:pt x="1786501" y="1537198"/>
                </a:lnTo>
                <a:lnTo>
                  <a:pt x="1810957" y="1500100"/>
                </a:lnTo>
                <a:lnTo>
                  <a:pt x="1833751" y="1461854"/>
                </a:lnTo>
                <a:lnTo>
                  <a:pt x="1854832" y="1422512"/>
                </a:lnTo>
                <a:lnTo>
                  <a:pt x="1874149" y="1382124"/>
                </a:lnTo>
                <a:lnTo>
                  <a:pt x="1891651" y="1340742"/>
                </a:lnTo>
                <a:lnTo>
                  <a:pt x="1907286" y="1298417"/>
                </a:lnTo>
                <a:lnTo>
                  <a:pt x="1921003" y="1255202"/>
                </a:lnTo>
                <a:lnTo>
                  <a:pt x="1932750" y="1211146"/>
                </a:lnTo>
                <a:lnTo>
                  <a:pt x="1942477" y="1166301"/>
                </a:lnTo>
                <a:lnTo>
                  <a:pt x="1950132" y="1120720"/>
                </a:lnTo>
                <a:lnTo>
                  <a:pt x="1955663" y="1074452"/>
                </a:lnTo>
                <a:lnTo>
                  <a:pt x="1959019" y="1027550"/>
                </a:lnTo>
                <a:lnTo>
                  <a:pt x="1960149" y="980064"/>
                </a:lnTo>
                <a:lnTo>
                  <a:pt x="1959019" y="932579"/>
                </a:lnTo>
                <a:lnTo>
                  <a:pt x="1955663" y="885678"/>
                </a:lnTo>
                <a:lnTo>
                  <a:pt x="1950132" y="839411"/>
                </a:lnTo>
                <a:lnTo>
                  <a:pt x="1942477" y="793830"/>
                </a:lnTo>
                <a:lnTo>
                  <a:pt x="1932750" y="748986"/>
                </a:lnTo>
                <a:lnTo>
                  <a:pt x="1921003" y="704931"/>
                </a:lnTo>
                <a:lnTo>
                  <a:pt x="1907286" y="661716"/>
                </a:lnTo>
                <a:lnTo>
                  <a:pt x="1891651" y="619392"/>
                </a:lnTo>
                <a:lnTo>
                  <a:pt x="1874149" y="578010"/>
                </a:lnTo>
                <a:lnTo>
                  <a:pt x="1854832" y="537623"/>
                </a:lnTo>
                <a:lnTo>
                  <a:pt x="1833751" y="498281"/>
                </a:lnTo>
                <a:lnTo>
                  <a:pt x="1810957" y="460035"/>
                </a:lnTo>
                <a:lnTo>
                  <a:pt x="1786501" y="422938"/>
                </a:lnTo>
                <a:lnTo>
                  <a:pt x="1760436" y="387040"/>
                </a:lnTo>
                <a:lnTo>
                  <a:pt x="1732812" y="352392"/>
                </a:lnTo>
                <a:lnTo>
                  <a:pt x="1703680" y="319047"/>
                </a:lnTo>
                <a:lnTo>
                  <a:pt x="1673093" y="287055"/>
                </a:lnTo>
                <a:lnTo>
                  <a:pt x="1641100" y="256467"/>
                </a:lnTo>
                <a:lnTo>
                  <a:pt x="1607754" y="227336"/>
                </a:lnTo>
                <a:lnTo>
                  <a:pt x="1573107" y="199712"/>
                </a:lnTo>
                <a:lnTo>
                  <a:pt x="1537208" y="173647"/>
                </a:lnTo>
                <a:lnTo>
                  <a:pt x="1500110" y="149191"/>
                </a:lnTo>
                <a:lnTo>
                  <a:pt x="1461865" y="126398"/>
                </a:lnTo>
                <a:lnTo>
                  <a:pt x="1422522" y="105316"/>
                </a:lnTo>
                <a:lnTo>
                  <a:pt x="1382134" y="85999"/>
                </a:lnTo>
                <a:lnTo>
                  <a:pt x="1340752" y="68498"/>
                </a:lnTo>
                <a:lnTo>
                  <a:pt x="1298428" y="52863"/>
                </a:lnTo>
                <a:lnTo>
                  <a:pt x="1255212" y="39146"/>
                </a:lnTo>
                <a:lnTo>
                  <a:pt x="1211156" y="27398"/>
                </a:lnTo>
                <a:lnTo>
                  <a:pt x="1166312" y="17672"/>
                </a:lnTo>
                <a:lnTo>
                  <a:pt x="1120730" y="10017"/>
                </a:lnTo>
                <a:lnTo>
                  <a:pt x="1074462" y="4486"/>
                </a:lnTo>
                <a:lnTo>
                  <a:pt x="1027560" y="1130"/>
                </a:lnTo>
                <a:lnTo>
                  <a:pt x="980074" y="0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5706044" y="1013060"/>
            <a:ext cx="1960245" cy="1960245"/>
          </a:xfrm>
          <a:custGeom>
            <a:avLst/>
            <a:gdLst/>
            <a:ahLst/>
            <a:cxnLst/>
            <a:rect l="l" t="t" r="r" b="b"/>
            <a:pathLst>
              <a:path w="1960244" h="1960245">
                <a:moveTo>
                  <a:pt x="980074" y="0"/>
                </a:moveTo>
                <a:lnTo>
                  <a:pt x="932589" y="1130"/>
                </a:lnTo>
                <a:lnTo>
                  <a:pt x="885686" y="4486"/>
                </a:lnTo>
                <a:lnTo>
                  <a:pt x="839419" y="10017"/>
                </a:lnTo>
                <a:lnTo>
                  <a:pt x="793837" y="17672"/>
                </a:lnTo>
                <a:lnTo>
                  <a:pt x="748992" y="27398"/>
                </a:lnTo>
                <a:lnTo>
                  <a:pt x="704937" y="39146"/>
                </a:lnTo>
                <a:lnTo>
                  <a:pt x="661721" y="52863"/>
                </a:lnTo>
                <a:lnTo>
                  <a:pt x="619396" y="68498"/>
                </a:lnTo>
                <a:lnTo>
                  <a:pt x="578014" y="85999"/>
                </a:lnTo>
                <a:lnTo>
                  <a:pt x="537627" y="105316"/>
                </a:lnTo>
                <a:lnTo>
                  <a:pt x="498284" y="126398"/>
                </a:lnTo>
                <a:lnTo>
                  <a:pt x="460038" y="149191"/>
                </a:lnTo>
                <a:lnTo>
                  <a:pt x="422940" y="173647"/>
                </a:lnTo>
                <a:lnTo>
                  <a:pt x="387042" y="199712"/>
                </a:lnTo>
                <a:lnTo>
                  <a:pt x="352394" y="227336"/>
                </a:lnTo>
                <a:lnTo>
                  <a:pt x="319049" y="256467"/>
                </a:lnTo>
                <a:lnTo>
                  <a:pt x="287056" y="287055"/>
                </a:lnTo>
                <a:lnTo>
                  <a:pt x="256469" y="319047"/>
                </a:lnTo>
                <a:lnTo>
                  <a:pt x="227337" y="352392"/>
                </a:lnTo>
                <a:lnTo>
                  <a:pt x="199713" y="387040"/>
                </a:lnTo>
                <a:lnTo>
                  <a:pt x="173647" y="422938"/>
                </a:lnTo>
                <a:lnTo>
                  <a:pt x="149192" y="460035"/>
                </a:lnTo>
                <a:lnTo>
                  <a:pt x="126398" y="498281"/>
                </a:lnTo>
                <a:lnTo>
                  <a:pt x="105317" y="537623"/>
                </a:lnTo>
                <a:lnTo>
                  <a:pt x="85999" y="578010"/>
                </a:lnTo>
                <a:lnTo>
                  <a:pt x="68498" y="619392"/>
                </a:lnTo>
                <a:lnTo>
                  <a:pt x="52863" y="661716"/>
                </a:lnTo>
                <a:lnTo>
                  <a:pt x="39146" y="704931"/>
                </a:lnTo>
                <a:lnTo>
                  <a:pt x="27398" y="748986"/>
                </a:lnTo>
                <a:lnTo>
                  <a:pt x="17672" y="793830"/>
                </a:lnTo>
                <a:lnTo>
                  <a:pt x="10017" y="839411"/>
                </a:lnTo>
                <a:lnTo>
                  <a:pt x="4486" y="885678"/>
                </a:lnTo>
                <a:lnTo>
                  <a:pt x="1130" y="932579"/>
                </a:lnTo>
                <a:lnTo>
                  <a:pt x="0" y="980064"/>
                </a:lnTo>
                <a:lnTo>
                  <a:pt x="1130" y="1027550"/>
                </a:lnTo>
                <a:lnTo>
                  <a:pt x="4486" y="1074452"/>
                </a:lnTo>
                <a:lnTo>
                  <a:pt x="10017" y="1120720"/>
                </a:lnTo>
                <a:lnTo>
                  <a:pt x="17672" y="1166301"/>
                </a:lnTo>
                <a:lnTo>
                  <a:pt x="27398" y="1211146"/>
                </a:lnTo>
                <a:lnTo>
                  <a:pt x="39146" y="1255202"/>
                </a:lnTo>
                <a:lnTo>
                  <a:pt x="52863" y="1298417"/>
                </a:lnTo>
                <a:lnTo>
                  <a:pt x="68498" y="1340742"/>
                </a:lnTo>
                <a:lnTo>
                  <a:pt x="85999" y="1382124"/>
                </a:lnTo>
                <a:lnTo>
                  <a:pt x="105317" y="1422512"/>
                </a:lnTo>
                <a:lnTo>
                  <a:pt x="126398" y="1461854"/>
                </a:lnTo>
                <a:lnTo>
                  <a:pt x="149192" y="1500100"/>
                </a:lnTo>
                <a:lnTo>
                  <a:pt x="173647" y="1537198"/>
                </a:lnTo>
                <a:lnTo>
                  <a:pt x="199713" y="1573096"/>
                </a:lnTo>
                <a:lnTo>
                  <a:pt x="227337" y="1607744"/>
                </a:lnTo>
                <a:lnTo>
                  <a:pt x="256469" y="1641090"/>
                </a:lnTo>
                <a:lnTo>
                  <a:pt x="287056" y="1673082"/>
                </a:lnTo>
                <a:lnTo>
                  <a:pt x="319049" y="1703670"/>
                </a:lnTo>
                <a:lnTo>
                  <a:pt x="352394" y="1732801"/>
                </a:lnTo>
                <a:lnTo>
                  <a:pt x="387042" y="1760426"/>
                </a:lnTo>
                <a:lnTo>
                  <a:pt x="422940" y="1786491"/>
                </a:lnTo>
                <a:lnTo>
                  <a:pt x="460038" y="1810946"/>
                </a:lnTo>
                <a:lnTo>
                  <a:pt x="498284" y="1833740"/>
                </a:lnTo>
                <a:lnTo>
                  <a:pt x="537627" y="1854822"/>
                </a:lnTo>
                <a:lnTo>
                  <a:pt x="578014" y="1874139"/>
                </a:lnTo>
                <a:lnTo>
                  <a:pt x="619396" y="1891641"/>
                </a:lnTo>
                <a:lnTo>
                  <a:pt x="661721" y="1907276"/>
                </a:lnTo>
                <a:lnTo>
                  <a:pt x="704937" y="1920992"/>
                </a:lnTo>
                <a:lnTo>
                  <a:pt x="748992" y="1932740"/>
                </a:lnTo>
                <a:lnTo>
                  <a:pt x="793837" y="1942467"/>
                </a:lnTo>
                <a:lnTo>
                  <a:pt x="839419" y="1950121"/>
                </a:lnTo>
                <a:lnTo>
                  <a:pt x="885686" y="1955652"/>
                </a:lnTo>
                <a:lnTo>
                  <a:pt x="932589" y="1959009"/>
                </a:lnTo>
                <a:lnTo>
                  <a:pt x="980074" y="1960139"/>
                </a:lnTo>
                <a:lnTo>
                  <a:pt x="1027560" y="1959009"/>
                </a:lnTo>
                <a:lnTo>
                  <a:pt x="1074462" y="1955652"/>
                </a:lnTo>
                <a:lnTo>
                  <a:pt x="1120730" y="1950121"/>
                </a:lnTo>
                <a:lnTo>
                  <a:pt x="1166312" y="1942467"/>
                </a:lnTo>
                <a:lnTo>
                  <a:pt x="1211156" y="1932740"/>
                </a:lnTo>
                <a:lnTo>
                  <a:pt x="1255212" y="1920992"/>
                </a:lnTo>
                <a:lnTo>
                  <a:pt x="1298428" y="1907276"/>
                </a:lnTo>
                <a:lnTo>
                  <a:pt x="1340752" y="1891641"/>
                </a:lnTo>
                <a:lnTo>
                  <a:pt x="1382134" y="1874139"/>
                </a:lnTo>
                <a:lnTo>
                  <a:pt x="1422522" y="1854822"/>
                </a:lnTo>
                <a:lnTo>
                  <a:pt x="1461865" y="1833740"/>
                </a:lnTo>
                <a:lnTo>
                  <a:pt x="1500110" y="1810946"/>
                </a:lnTo>
                <a:lnTo>
                  <a:pt x="1537208" y="1786491"/>
                </a:lnTo>
                <a:lnTo>
                  <a:pt x="1573107" y="1760426"/>
                </a:lnTo>
                <a:lnTo>
                  <a:pt x="1607754" y="1732801"/>
                </a:lnTo>
                <a:lnTo>
                  <a:pt x="1641100" y="1703670"/>
                </a:lnTo>
                <a:lnTo>
                  <a:pt x="1673093" y="1673082"/>
                </a:lnTo>
                <a:lnTo>
                  <a:pt x="1703680" y="1641090"/>
                </a:lnTo>
                <a:lnTo>
                  <a:pt x="1732812" y="1607744"/>
                </a:lnTo>
                <a:lnTo>
                  <a:pt x="1760436" y="1573096"/>
                </a:lnTo>
                <a:lnTo>
                  <a:pt x="1786501" y="1537198"/>
                </a:lnTo>
                <a:lnTo>
                  <a:pt x="1810957" y="1500100"/>
                </a:lnTo>
                <a:lnTo>
                  <a:pt x="1833751" y="1461854"/>
                </a:lnTo>
                <a:lnTo>
                  <a:pt x="1854832" y="1422512"/>
                </a:lnTo>
                <a:lnTo>
                  <a:pt x="1874149" y="1382124"/>
                </a:lnTo>
                <a:lnTo>
                  <a:pt x="1891651" y="1340742"/>
                </a:lnTo>
                <a:lnTo>
                  <a:pt x="1907286" y="1298417"/>
                </a:lnTo>
                <a:lnTo>
                  <a:pt x="1921003" y="1255202"/>
                </a:lnTo>
                <a:lnTo>
                  <a:pt x="1932750" y="1211146"/>
                </a:lnTo>
                <a:lnTo>
                  <a:pt x="1942477" y="1166301"/>
                </a:lnTo>
                <a:lnTo>
                  <a:pt x="1950132" y="1120720"/>
                </a:lnTo>
                <a:lnTo>
                  <a:pt x="1955663" y="1074452"/>
                </a:lnTo>
                <a:lnTo>
                  <a:pt x="1959019" y="1027550"/>
                </a:lnTo>
                <a:lnTo>
                  <a:pt x="1960149" y="980064"/>
                </a:lnTo>
                <a:lnTo>
                  <a:pt x="1959019" y="932579"/>
                </a:lnTo>
                <a:lnTo>
                  <a:pt x="1955663" y="885678"/>
                </a:lnTo>
                <a:lnTo>
                  <a:pt x="1950132" y="839411"/>
                </a:lnTo>
                <a:lnTo>
                  <a:pt x="1942477" y="793830"/>
                </a:lnTo>
                <a:lnTo>
                  <a:pt x="1932750" y="748986"/>
                </a:lnTo>
                <a:lnTo>
                  <a:pt x="1921003" y="704931"/>
                </a:lnTo>
                <a:lnTo>
                  <a:pt x="1907286" y="661716"/>
                </a:lnTo>
                <a:lnTo>
                  <a:pt x="1891651" y="619392"/>
                </a:lnTo>
                <a:lnTo>
                  <a:pt x="1874149" y="578010"/>
                </a:lnTo>
                <a:lnTo>
                  <a:pt x="1854832" y="537623"/>
                </a:lnTo>
                <a:lnTo>
                  <a:pt x="1833751" y="498281"/>
                </a:lnTo>
                <a:lnTo>
                  <a:pt x="1810957" y="460035"/>
                </a:lnTo>
                <a:lnTo>
                  <a:pt x="1786501" y="422938"/>
                </a:lnTo>
                <a:lnTo>
                  <a:pt x="1760436" y="387040"/>
                </a:lnTo>
                <a:lnTo>
                  <a:pt x="1732812" y="352392"/>
                </a:lnTo>
                <a:lnTo>
                  <a:pt x="1703680" y="319047"/>
                </a:lnTo>
                <a:lnTo>
                  <a:pt x="1673093" y="287055"/>
                </a:lnTo>
                <a:lnTo>
                  <a:pt x="1641100" y="256467"/>
                </a:lnTo>
                <a:lnTo>
                  <a:pt x="1607754" y="227336"/>
                </a:lnTo>
                <a:lnTo>
                  <a:pt x="1573107" y="199712"/>
                </a:lnTo>
                <a:lnTo>
                  <a:pt x="1537208" y="173647"/>
                </a:lnTo>
                <a:lnTo>
                  <a:pt x="1500110" y="149191"/>
                </a:lnTo>
                <a:lnTo>
                  <a:pt x="1461865" y="126398"/>
                </a:lnTo>
                <a:lnTo>
                  <a:pt x="1422522" y="105316"/>
                </a:lnTo>
                <a:lnTo>
                  <a:pt x="1382134" y="85999"/>
                </a:lnTo>
                <a:lnTo>
                  <a:pt x="1340752" y="68498"/>
                </a:lnTo>
                <a:lnTo>
                  <a:pt x="1298428" y="52863"/>
                </a:lnTo>
                <a:lnTo>
                  <a:pt x="1255212" y="39146"/>
                </a:lnTo>
                <a:lnTo>
                  <a:pt x="1211156" y="27398"/>
                </a:lnTo>
                <a:lnTo>
                  <a:pt x="1166312" y="17672"/>
                </a:lnTo>
                <a:lnTo>
                  <a:pt x="1120730" y="10017"/>
                </a:lnTo>
                <a:lnTo>
                  <a:pt x="1074462" y="4486"/>
                </a:lnTo>
                <a:lnTo>
                  <a:pt x="1027560" y="1130"/>
                </a:lnTo>
                <a:lnTo>
                  <a:pt x="980074" y="0"/>
                </a:lnTo>
                <a:close/>
              </a:path>
            </a:pathLst>
          </a:custGeom>
          <a:solidFill>
            <a:srgbClr val="ED29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3303725" y="1013060"/>
            <a:ext cx="1960245" cy="1960245"/>
          </a:xfrm>
          <a:custGeom>
            <a:avLst/>
            <a:gdLst/>
            <a:ahLst/>
            <a:cxnLst/>
            <a:rect l="l" t="t" r="r" b="b"/>
            <a:pathLst>
              <a:path w="1960244" h="1960245">
                <a:moveTo>
                  <a:pt x="980074" y="0"/>
                </a:moveTo>
                <a:lnTo>
                  <a:pt x="932589" y="1130"/>
                </a:lnTo>
                <a:lnTo>
                  <a:pt x="885686" y="4486"/>
                </a:lnTo>
                <a:lnTo>
                  <a:pt x="839419" y="10017"/>
                </a:lnTo>
                <a:lnTo>
                  <a:pt x="793837" y="17672"/>
                </a:lnTo>
                <a:lnTo>
                  <a:pt x="748992" y="27398"/>
                </a:lnTo>
                <a:lnTo>
                  <a:pt x="704937" y="39146"/>
                </a:lnTo>
                <a:lnTo>
                  <a:pt x="661721" y="52863"/>
                </a:lnTo>
                <a:lnTo>
                  <a:pt x="619396" y="68498"/>
                </a:lnTo>
                <a:lnTo>
                  <a:pt x="578014" y="85999"/>
                </a:lnTo>
                <a:lnTo>
                  <a:pt x="537627" y="105316"/>
                </a:lnTo>
                <a:lnTo>
                  <a:pt x="498284" y="126398"/>
                </a:lnTo>
                <a:lnTo>
                  <a:pt x="460038" y="149191"/>
                </a:lnTo>
                <a:lnTo>
                  <a:pt x="422940" y="173647"/>
                </a:lnTo>
                <a:lnTo>
                  <a:pt x="387042" y="199712"/>
                </a:lnTo>
                <a:lnTo>
                  <a:pt x="352394" y="227336"/>
                </a:lnTo>
                <a:lnTo>
                  <a:pt x="319049" y="256467"/>
                </a:lnTo>
                <a:lnTo>
                  <a:pt x="287056" y="287055"/>
                </a:lnTo>
                <a:lnTo>
                  <a:pt x="256469" y="319047"/>
                </a:lnTo>
                <a:lnTo>
                  <a:pt x="227337" y="352392"/>
                </a:lnTo>
                <a:lnTo>
                  <a:pt x="199713" y="387040"/>
                </a:lnTo>
                <a:lnTo>
                  <a:pt x="173647" y="422938"/>
                </a:lnTo>
                <a:lnTo>
                  <a:pt x="149192" y="460035"/>
                </a:lnTo>
                <a:lnTo>
                  <a:pt x="126398" y="498281"/>
                </a:lnTo>
                <a:lnTo>
                  <a:pt x="105317" y="537623"/>
                </a:lnTo>
                <a:lnTo>
                  <a:pt x="85999" y="578010"/>
                </a:lnTo>
                <a:lnTo>
                  <a:pt x="68498" y="619392"/>
                </a:lnTo>
                <a:lnTo>
                  <a:pt x="52863" y="661716"/>
                </a:lnTo>
                <a:lnTo>
                  <a:pt x="39146" y="704931"/>
                </a:lnTo>
                <a:lnTo>
                  <a:pt x="27398" y="748986"/>
                </a:lnTo>
                <a:lnTo>
                  <a:pt x="17672" y="793830"/>
                </a:lnTo>
                <a:lnTo>
                  <a:pt x="10017" y="839411"/>
                </a:lnTo>
                <a:lnTo>
                  <a:pt x="4486" y="885678"/>
                </a:lnTo>
                <a:lnTo>
                  <a:pt x="1130" y="932579"/>
                </a:lnTo>
                <a:lnTo>
                  <a:pt x="0" y="980064"/>
                </a:lnTo>
                <a:lnTo>
                  <a:pt x="1130" y="1027550"/>
                </a:lnTo>
                <a:lnTo>
                  <a:pt x="4486" y="1074452"/>
                </a:lnTo>
                <a:lnTo>
                  <a:pt x="10017" y="1120720"/>
                </a:lnTo>
                <a:lnTo>
                  <a:pt x="17672" y="1166301"/>
                </a:lnTo>
                <a:lnTo>
                  <a:pt x="27398" y="1211146"/>
                </a:lnTo>
                <a:lnTo>
                  <a:pt x="39146" y="1255202"/>
                </a:lnTo>
                <a:lnTo>
                  <a:pt x="52863" y="1298417"/>
                </a:lnTo>
                <a:lnTo>
                  <a:pt x="68498" y="1340742"/>
                </a:lnTo>
                <a:lnTo>
                  <a:pt x="85999" y="1382124"/>
                </a:lnTo>
                <a:lnTo>
                  <a:pt x="105317" y="1422512"/>
                </a:lnTo>
                <a:lnTo>
                  <a:pt x="126398" y="1461854"/>
                </a:lnTo>
                <a:lnTo>
                  <a:pt x="149192" y="1500100"/>
                </a:lnTo>
                <a:lnTo>
                  <a:pt x="173647" y="1537198"/>
                </a:lnTo>
                <a:lnTo>
                  <a:pt x="199713" y="1573096"/>
                </a:lnTo>
                <a:lnTo>
                  <a:pt x="227337" y="1607744"/>
                </a:lnTo>
                <a:lnTo>
                  <a:pt x="256469" y="1641090"/>
                </a:lnTo>
                <a:lnTo>
                  <a:pt x="287056" y="1673082"/>
                </a:lnTo>
                <a:lnTo>
                  <a:pt x="319049" y="1703670"/>
                </a:lnTo>
                <a:lnTo>
                  <a:pt x="352394" y="1732801"/>
                </a:lnTo>
                <a:lnTo>
                  <a:pt x="387042" y="1760426"/>
                </a:lnTo>
                <a:lnTo>
                  <a:pt x="422940" y="1786491"/>
                </a:lnTo>
                <a:lnTo>
                  <a:pt x="460038" y="1810946"/>
                </a:lnTo>
                <a:lnTo>
                  <a:pt x="498284" y="1833740"/>
                </a:lnTo>
                <a:lnTo>
                  <a:pt x="537627" y="1854822"/>
                </a:lnTo>
                <a:lnTo>
                  <a:pt x="578014" y="1874139"/>
                </a:lnTo>
                <a:lnTo>
                  <a:pt x="619396" y="1891641"/>
                </a:lnTo>
                <a:lnTo>
                  <a:pt x="661721" y="1907276"/>
                </a:lnTo>
                <a:lnTo>
                  <a:pt x="704937" y="1920992"/>
                </a:lnTo>
                <a:lnTo>
                  <a:pt x="748992" y="1932740"/>
                </a:lnTo>
                <a:lnTo>
                  <a:pt x="793837" y="1942467"/>
                </a:lnTo>
                <a:lnTo>
                  <a:pt x="839419" y="1950121"/>
                </a:lnTo>
                <a:lnTo>
                  <a:pt x="885686" y="1955652"/>
                </a:lnTo>
                <a:lnTo>
                  <a:pt x="932589" y="1959009"/>
                </a:lnTo>
                <a:lnTo>
                  <a:pt x="980074" y="1960139"/>
                </a:lnTo>
                <a:lnTo>
                  <a:pt x="1027560" y="1959009"/>
                </a:lnTo>
                <a:lnTo>
                  <a:pt x="1074462" y="1955652"/>
                </a:lnTo>
                <a:lnTo>
                  <a:pt x="1120730" y="1950121"/>
                </a:lnTo>
                <a:lnTo>
                  <a:pt x="1166312" y="1942467"/>
                </a:lnTo>
                <a:lnTo>
                  <a:pt x="1211156" y="1932740"/>
                </a:lnTo>
                <a:lnTo>
                  <a:pt x="1255212" y="1920992"/>
                </a:lnTo>
                <a:lnTo>
                  <a:pt x="1298428" y="1907276"/>
                </a:lnTo>
                <a:lnTo>
                  <a:pt x="1340752" y="1891641"/>
                </a:lnTo>
                <a:lnTo>
                  <a:pt x="1382134" y="1874139"/>
                </a:lnTo>
                <a:lnTo>
                  <a:pt x="1422522" y="1854822"/>
                </a:lnTo>
                <a:lnTo>
                  <a:pt x="1461865" y="1833740"/>
                </a:lnTo>
                <a:lnTo>
                  <a:pt x="1500110" y="1810946"/>
                </a:lnTo>
                <a:lnTo>
                  <a:pt x="1537208" y="1786491"/>
                </a:lnTo>
                <a:lnTo>
                  <a:pt x="1573107" y="1760426"/>
                </a:lnTo>
                <a:lnTo>
                  <a:pt x="1607754" y="1732801"/>
                </a:lnTo>
                <a:lnTo>
                  <a:pt x="1641100" y="1703670"/>
                </a:lnTo>
                <a:lnTo>
                  <a:pt x="1673093" y="1673082"/>
                </a:lnTo>
                <a:lnTo>
                  <a:pt x="1703680" y="1641090"/>
                </a:lnTo>
                <a:lnTo>
                  <a:pt x="1732812" y="1607744"/>
                </a:lnTo>
                <a:lnTo>
                  <a:pt x="1760436" y="1573096"/>
                </a:lnTo>
                <a:lnTo>
                  <a:pt x="1786501" y="1537198"/>
                </a:lnTo>
                <a:lnTo>
                  <a:pt x="1810957" y="1500100"/>
                </a:lnTo>
                <a:lnTo>
                  <a:pt x="1833751" y="1461854"/>
                </a:lnTo>
                <a:lnTo>
                  <a:pt x="1854832" y="1422512"/>
                </a:lnTo>
                <a:lnTo>
                  <a:pt x="1874149" y="1382124"/>
                </a:lnTo>
                <a:lnTo>
                  <a:pt x="1891651" y="1340742"/>
                </a:lnTo>
                <a:lnTo>
                  <a:pt x="1907286" y="1298417"/>
                </a:lnTo>
                <a:lnTo>
                  <a:pt x="1921003" y="1255202"/>
                </a:lnTo>
                <a:lnTo>
                  <a:pt x="1932750" y="1211146"/>
                </a:lnTo>
                <a:lnTo>
                  <a:pt x="1942477" y="1166301"/>
                </a:lnTo>
                <a:lnTo>
                  <a:pt x="1950132" y="1120720"/>
                </a:lnTo>
                <a:lnTo>
                  <a:pt x="1955663" y="1074452"/>
                </a:lnTo>
                <a:lnTo>
                  <a:pt x="1959019" y="1027550"/>
                </a:lnTo>
                <a:lnTo>
                  <a:pt x="1960149" y="980064"/>
                </a:lnTo>
                <a:lnTo>
                  <a:pt x="1959019" y="932579"/>
                </a:lnTo>
                <a:lnTo>
                  <a:pt x="1955663" y="885678"/>
                </a:lnTo>
                <a:lnTo>
                  <a:pt x="1950132" y="839411"/>
                </a:lnTo>
                <a:lnTo>
                  <a:pt x="1942477" y="793830"/>
                </a:lnTo>
                <a:lnTo>
                  <a:pt x="1932750" y="748986"/>
                </a:lnTo>
                <a:lnTo>
                  <a:pt x="1921003" y="704931"/>
                </a:lnTo>
                <a:lnTo>
                  <a:pt x="1907286" y="661716"/>
                </a:lnTo>
                <a:lnTo>
                  <a:pt x="1891651" y="619392"/>
                </a:lnTo>
                <a:lnTo>
                  <a:pt x="1874149" y="578010"/>
                </a:lnTo>
                <a:lnTo>
                  <a:pt x="1854832" y="537623"/>
                </a:lnTo>
                <a:lnTo>
                  <a:pt x="1833751" y="498281"/>
                </a:lnTo>
                <a:lnTo>
                  <a:pt x="1810957" y="460035"/>
                </a:lnTo>
                <a:lnTo>
                  <a:pt x="1786501" y="422938"/>
                </a:lnTo>
                <a:lnTo>
                  <a:pt x="1760436" y="387040"/>
                </a:lnTo>
                <a:lnTo>
                  <a:pt x="1732812" y="352392"/>
                </a:lnTo>
                <a:lnTo>
                  <a:pt x="1703680" y="319047"/>
                </a:lnTo>
                <a:lnTo>
                  <a:pt x="1673093" y="287055"/>
                </a:lnTo>
                <a:lnTo>
                  <a:pt x="1641100" y="256467"/>
                </a:lnTo>
                <a:lnTo>
                  <a:pt x="1607754" y="227336"/>
                </a:lnTo>
                <a:lnTo>
                  <a:pt x="1573107" y="199712"/>
                </a:lnTo>
                <a:lnTo>
                  <a:pt x="1537208" y="173647"/>
                </a:lnTo>
                <a:lnTo>
                  <a:pt x="1500110" y="149191"/>
                </a:lnTo>
                <a:lnTo>
                  <a:pt x="1461865" y="126398"/>
                </a:lnTo>
                <a:lnTo>
                  <a:pt x="1422522" y="105316"/>
                </a:lnTo>
                <a:lnTo>
                  <a:pt x="1382134" y="85999"/>
                </a:lnTo>
                <a:lnTo>
                  <a:pt x="1340752" y="68498"/>
                </a:lnTo>
                <a:lnTo>
                  <a:pt x="1298428" y="52863"/>
                </a:lnTo>
                <a:lnTo>
                  <a:pt x="1255212" y="39146"/>
                </a:lnTo>
                <a:lnTo>
                  <a:pt x="1211156" y="27398"/>
                </a:lnTo>
                <a:lnTo>
                  <a:pt x="1166312" y="17672"/>
                </a:lnTo>
                <a:lnTo>
                  <a:pt x="1120730" y="10017"/>
                </a:lnTo>
                <a:lnTo>
                  <a:pt x="1074462" y="4486"/>
                </a:lnTo>
                <a:lnTo>
                  <a:pt x="1027560" y="1130"/>
                </a:lnTo>
                <a:lnTo>
                  <a:pt x="980074" y="0"/>
                </a:lnTo>
                <a:close/>
              </a:path>
            </a:pathLst>
          </a:custGeom>
          <a:solidFill>
            <a:srgbClr val="34C1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0732657" y="4508188"/>
            <a:ext cx="1960245" cy="1960245"/>
          </a:xfrm>
          <a:custGeom>
            <a:avLst/>
            <a:gdLst/>
            <a:ahLst/>
            <a:cxnLst/>
            <a:rect l="l" t="t" r="r" b="b"/>
            <a:pathLst>
              <a:path w="1960245" h="1960245">
                <a:moveTo>
                  <a:pt x="980074" y="0"/>
                </a:moveTo>
                <a:lnTo>
                  <a:pt x="932589" y="1130"/>
                </a:lnTo>
                <a:lnTo>
                  <a:pt x="885686" y="4486"/>
                </a:lnTo>
                <a:lnTo>
                  <a:pt x="839419" y="10017"/>
                </a:lnTo>
                <a:lnTo>
                  <a:pt x="793837" y="17672"/>
                </a:lnTo>
                <a:lnTo>
                  <a:pt x="748992" y="27398"/>
                </a:lnTo>
                <a:lnTo>
                  <a:pt x="704937" y="39146"/>
                </a:lnTo>
                <a:lnTo>
                  <a:pt x="661721" y="52863"/>
                </a:lnTo>
                <a:lnTo>
                  <a:pt x="619396" y="68498"/>
                </a:lnTo>
                <a:lnTo>
                  <a:pt x="578014" y="85999"/>
                </a:lnTo>
                <a:lnTo>
                  <a:pt x="537627" y="105316"/>
                </a:lnTo>
                <a:lnTo>
                  <a:pt x="498284" y="126398"/>
                </a:lnTo>
                <a:lnTo>
                  <a:pt x="460038" y="149191"/>
                </a:lnTo>
                <a:lnTo>
                  <a:pt x="422940" y="173647"/>
                </a:lnTo>
                <a:lnTo>
                  <a:pt x="387042" y="199712"/>
                </a:lnTo>
                <a:lnTo>
                  <a:pt x="352394" y="227336"/>
                </a:lnTo>
                <a:lnTo>
                  <a:pt x="319049" y="256467"/>
                </a:lnTo>
                <a:lnTo>
                  <a:pt x="287056" y="287055"/>
                </a:lnTo>
                <a:lnTo>
                  <a:pt x="256469" y="319047"/>
                </a:lnTo>
                <a:lnTo>
                  <a:pt x="227337" y="352392"/>
                </a:lnTo>
                <a:lnTo>
                  <a:pt x="199713" y="387040"/>
                </a:lnTo>
                <a:lnTo>
                  <a:pt x="173647" y="422938"/>
                </a:lnTo>
                <a:lnTo>
                  <a:pt x="149192" y="460035"/>
                </a:lnTo>
                <a:lnTo>
                  <a:pt x="126398" y="498281"/>
                </a:lnTo>
                <a:lnTo>
                  <a:pt x="105317" y="537623"/>
                </a:lnTo>
                <a:lnTo>
                  <a:pt x="85999" y="578010"/>
                </a:lnTo>
                <a:lnTo>
                  <a:pt x="68498" y="619392"/>
                </a:lnTo>
                <a:lnTo>
                  <a:pt x="52863" y="661716"/>
                </a:lnTo>
                <a:lnTo>
                  <a:pt x="39146" y="704931"/>
                </a:lnTo>
                <a:lnTo>
                  <a:pt x="27398" y="748986"/>
                </a:lnTo>
                <a:lnTo>
                  <a:pt x="17672" y="793830"/>
                </a:lnTo>
                <a:lnTo>
                  <a:pt x="10017" y="839411"/>
                </a:lnTo>
                <a:lnTo>
                  <a:pt x="4486" y="885678"/>
                </a:lnTo>
                <a:lnTo>
                  <a:pt x="1130" y="932579"/>
                </a:lnTo>
                <a:lnTo>
                  <a:pt x="0" y="980064"/>
                </a:lnTo>
                <a:lnTo>
                  <a:pt x="1130" y="1027550"/>
                </a:lnTo>
                <a:lnTo>
                  <a:pt x="4486" y="1074452"/>
                </a:lnTo>
                <a:lnTo>
                  <a:pt x="10017" y="1120720"/>
                </a:lnTo>
                <a:lnTo>
                  <a:pt x="17672" y="1166301"/>
                </a:lnTo>
                <a:lnTo>
                  <a:pt x="27398" y="1211146"/>
                </a:lnTo>
                <a:lnTo>
                  <a:pt x="39146" y="1255202"/>
                </a:lnTo>
                <a:lnTo>
                  <a:pt x="52863" y="1298417"/>
                </a:lnTo>
                <a:lnTo>
                  <a:pt x="68498" y="1340742"/>
                </a:lnTo>
                <a:lnTo>
                  <a:pt x="85999" y="1382124"/>
                </a:lnTo>
                <a:lnTo>
                  <a:pt x="105317" y="1422512"/>
                </a:lnTo>
                <a:lnTo>
                  <a:pt x="126398" y="1461854"/>
                </a:lnTo>
                <a:lnTo>
                  <a:pt x="149192" y="1500100"/>
                </a:lnTo>
                <a:lnTo>
                  <a:pt x="173647" y="1537198"/>
                </a:lnTo>
                <a:lnTo>
                  <a:pt x="199713" y="1573096"/>
                </a:lnTo>
                <a:lnTo>
                  <a:pt x="227337" y="1607744"/>
                </a:lnTo>
                <a:lnTo>
                  <a:pt x="256469" y="1641090"/>
                </a:lnTo>
                <a:lnTo>
                  <a:pt x="287056" y="1673082"/>
                </a:lnTo>
                <a:lnTo>
                  <a:pt x="319049" y="1703670"/>
                </a:lnTo>
                <a:lnTo>
                  <a:pt x="352394" y="1732801"/>
                </a:lnTo>
                <a:lnTo>
                  <a:pt x="387042" y="1760426"/>
                </a:lnTo>
                <a:lnTo>
                  <a:pt x="422940" y="1786491"/>
                </a:lnTo>
                <a:lnTo>
                  <a:pt x="460038" y="1810946"/>
                </a:lnTo>
                <a:lnTo>
                  <a:pt x="498284" y="1833740"/>
                </a:lnTo>
                <a:lnTo>
                  <a:pt x="537627" y="1854822"/>
                </a:lnTo>
                <a:lnTo>
                  <a:pt x="578014" y="1874139"/>
                </a:lnTo>
                <a:lnTo>
                  <a:pt x="619396" y="1891641"/>
                </a:lnTo>
                <a:lnTo>
                  <a:pt x="661721" y="1907276"/>
                </a:lnTo>
                <a:lnTo>
                  <a:pt x="704937" y="1920992"/>
                </a:lnTo>
                <a:lnTo>
                  <a:pt x="748992" y="1932740"/>
                </a:lnTo>
                <a:lnTo>
                  <a:pt x="793837" y="1942467"/>
                </a:lnTo>
                <a:lnTo>
                  <a:pt x="839419" y="1950121"/>
                </a:lnTo>
                <a:lnTo>
                  <a:pt x="885686" y="1955652"/>
                </a:lnTo>
                <a:lnTo>
                  <a:pt x="932589" y="1959009"/>
                </a:lnTo>
                <a:lnTo>
                  <a:pt x="980074" y="1960139"/>
                </a:lnTo>
                <a:lnTo>
                  <a:pt x="1027560" y="1959009"/>
                </a:lnTo>
                <a:lnTo>
                  <a:pt x="1074462" y="1955652"/>
                </a:lnTo>
                <a:lnTo>
                  <a:pt x="1120730" y="1950121"/>
                </a:lnTo>
                <a:lnTo>
                  <a:pt x="1166312" y="1942467"/>
                </a:lnTo>
                <a:lnTo>
                  <a:pt x="1211156" y="1932740"/>
                </a:lnTo>
                <a:lnTo>
                  <a:pt x="1255212" y="1920992"/>
                </a:lnTo>
                <a:lnTo>
                  <a:pt x="1298428" y="1907276"/>
                </a:lnTo>
                <a:lnTo>
                  <a:pt x="1340752" y="1891641"/>
                </a:lnTo>
                <a:lnTo>
                  <a:pt x="1382134" y="1874139"/>
                </a:lnTo>
                <a:lnTo>
                  <a:pt x="1422522" y="1854822"/>
                </a:lnTo>
                <a:lnTo>
                  <a:pt x="1461865" y="1833740"/>
                </a:lnTo>
                <a:lnTo>
                  <a:pt x="1500110" y="1810946"/>
                </a:lnTo>
                <a:lnTo>
                  <a:pt x="1537208" y="1786491"/>
                </a:lnTo>
                <a:lnTo>
                  <a:pt x="1573107" y="1760426"/>
                </a:lnTo>
                <a:lnTo>
                  <a:pt x="1607754" y="1732801"/>
                </a:lnTo>
                <a:lnTo>
                  <a:pt x="1641100" y="1703670"/>
                </a:lnTo>
                <a:lnTo>
                  <a:pt x="1673093" y="1673082"/>
                </a:lnTo>
                <a:lnTo>
                  <a:pt x="1703680" y="1641090"/>
                </a:lnTo>
                <a:lnTo>
                  <a:pt x="1732812" y="1607744"/>
                </a:lnTo>
                <a:lnTo>
                  <a:pt x="1760436" y="1573096"/>
                </a:lnTo>
                <a:lnTo>
                  <a:pt x="1786501" y="1537198"/>
                </a:lnTo>
                <a:lnTo>
                  <a:pt x="1810957" y="1500100"/>
                </a:lnTo>
                <a:lnTo>
                  <a:pt x="1833751" y="1461854"/>
                </a:lnTo>
                <a:lnTo>
                  <a:pt x="1854832" y="1422512"/>
                </a:lnTo>
                <a:lnTo>
                  <a:pt x="1874149" y="1382124"/>
                </a:lnTo>
                <a:lnTo>
                  <a:pt x="1891651" y="1340742"/>
                </a:lnTo>
                <a:lnTo>
                  <a:pt x="1907286" y="1298417"/>
                </a:lnTo>
                <a:lnTo>
                  <a:pt x="1921003" y="1255202"/>
                </a:lnTo>
                <a:lnTo>
                  <a:pt x="1932750" y="1211146"/>
                </a:lnTo>
                <a:lnTo>
                  <a:pt x="1942477" y="1166301"/>
                </a:lnTo>
                <a:lnTo>
                  <a:pt x="1950132" y="1120720"/>
                </a:lnTo>
                <a:lnTo>
                  <a:pt x="1955663" y="1074452"/>
                </a:lnTo>
                <a:lnTo>
                  <a:pt x="1959019" y="1027550"/>
                </a:lnTo>
                <a:lnTo>
                  <a:pt x="1960149" y="980064"/>
                </a:lnTo>
                <a:lnTo>
                  <a:pt x="1959019" y="932579"/>
                </a:lnTo>
                <a:lnTo>
                  <a:pt x="1955663" y="885678"/>
                </a:lnTo>
                <a:lnTo>
                  <a:pt x="1950132" y="839411"/>
                </a:lnTo>
                <a:lnTo>
                  <a:pt x="1942477" y="793830"/>
                </a:lnTo>
                <a:lnTo>
                  <a:pt x="1932750" y="748986"/>
                </a:lnTo>
                <a:lnTo>
                  <a:pt x="1921003" y="704931"/>
                </a:lnTo>
                <a:lnTo>
                  <a:pt x="1907286" y="661716"/>
                </a:lnTo>
                <a:lnTo>
                  <a:pt x="1891651" y="619392"/>
                </a:lnTo>
                <a:lnTo>
                  <a:pt x="1874149" y="578010"/>
                </a:lnTo>
                <a:lnTo>
                  <a:pt x="1854832" y="537623"/>
                </a:lnTo>
                <a:lnTo>
                  <a:pt x="1833751" y="498281"/>
                </a:lnTo>
                <a:lnTo>
                  <a:pt x="1810957" y="460035"/>
                </a:lnTo>
                <a:lnTo>
                  <a:pt x="1786501" y="422938"/>
                </a:lnTo>
                <a:lnTo>
                  <a:pt x="1760436" y="387040"/>
                </a:lnTo>
                <a:lnTo>
                  <a:pt x="1732812" y="352392"/>
                </a:lnTo>
                <a:lnTo>
                  <a:pt x="1703680" y="319047"/>
                </a:lnTo>
                <a:lnTo>
                  <a:pt x="1673093" y="287055"/>
                </a:lnTo>
                <a:lnTo>
                  <a:pt x="1641100" y="256467"/>
                </a:lnTo>
                <a:lnTo>
                  <a:pt x="1607754" y="227336"/>
                </a:lnTo>
                <a:lnTo>
                  <a:pt x="1573107" y="199712"/>
                </a:lnTo>
                <a:lnTo>
                  <a:pt x="1537208" y="173647"/>
                </a:lnTo>
                <a:lnTo>
                  <a:pt x="1500110" y="149191"/>
                </a:lnTo>
                <a:lnTo>
                  <a:pt x="1461865" y="126398"/>
                </a:lnTo>
                <a:lnTo>
                  <a:pt x="1422522" y="105316"/>
                </a:lnTo>
                <a:lnTo>
                  <a:pt x="1382134" y="85999"/>
                </a:lnTo>
                <a:lnTo>
                  <a:pt x="1340752" y="68498"/>
                </a:lnTo>
                <a:lnTo>
                  <a:pt x="1298428" y="52863"/>
                </a:lnTo>
                <a:lnTo>
                  <a:pt x="1255212" y="39146"/>
                </a:lnTo>
                <a:lnTo>
                  <a:pt x="1211156" y="27398"/>
                </a:lnTo>
                <a:lnTo>
                  <a:pt x="1166312" y="17672"/>
                </a:lnTo>
                <a:lnTo>
                  <a:pt x="1120730" y="10017"/>
                </a:lnTo>
                <a:lnTo>
                  <a:pt x="1074462" y="4486"/>
                </a:lnTo>
                <a:lnTo>
                  <a:pt x="1027560" y="1130"/>
                </a:lnTo>
                <a:lnTo>
                  <a:pt x="980074" y="0"/>
                </a:lnTo>
                <a:close/>
              </a:path>
            </a:pathLst>
          </a:custGeom>
          <a:solidFill>
            <a:srgbClr val="BDD1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5706044" y="4508188"/>
            <a:ext cx="1960245" cy="1960245"/>
          </a:xfrm>
          <a:custGeom>
            <a:avLst/>
            <a:gdLst/>
            <a:ahLst/>
            <a:cxnLst/>
            <a:rect l="l" t="t" r="r" b="b"/>
            <a:pathLst>
              <a:path w="1960244" h="1960245">
                <a:moveTo>
                  <a:pt x="980074" y="0"/>
                </a:moveTo>
                <a:lnTo>
                  <a:pt x="932589" y="1130"/>
                </a:lnTo>
                <a:lnTo>
                  <a:pt x="885686" y="4486"/>
                </a:lnTo>
                <a:lnTo>
                  <a:pt x="839419" y="10017"/>
                </a:lnTo>
                <a:lnTo>
                  <a:pt x="793837" y="17672"/>
                </a:lnTo>
                <a:lnTo>
                  <a:pt x="748992" y="27398"/>
                </a:lnTo>
                <a:lnTo>
                  <a:pt x="704937" y="39146"/>
                </a:lnTo>
                <a:lnTo>
                  <a:pt x="661721" y="52863"/>
                </a:lnTo>
                <a:lnTo>
                  <a:pt x="619396" y="68498"/>
                </a:lnTo>
                <a:lnTo>
                  <a:pt x="578014" y="85999"/>
                </a:lnTo>
                <a:lnTo>
                  <a:pt x="537627" y="105316"/>
                </a:lnTo>
                <a:lnTo>
                  <a:pt x="498284" y="126398"/>
                </a:lnTo>
                <a:lnTo>
                  <a:pt x="460038" y="149191"/>
                </a:lnTo>
                <a:lnTo>
                  <a:pt x="422940" y="173647"/>
                </a:lnTo>
                <a:lnTo>
                  <a:pt x="387042" y="199712"/>
                </a:lnTo>
                <a:lnTo>
                  <a:pt x="352394" y="227336"/>
                </a:lnTo>
                <a:lnTo>
                  <a:pt x="319049" y="256467"/>
                </a:lnTo>
                <a:lnTo>
                  <a:pt x="287056" y="287055"/>
                </a:lnTo>
                <a:lnTo>
                  <a:pt x="256469" y="319047"/>
                </a:lnTo>
                <a:lnTo>
                  <a:pt x="227337" y="352392"/>
                </a:lnTo>
                <a:lnTo>
                  <a:pt x="199713" y="387040"/>
                </a:lnTo>
                <a:lnTo>
                  <a:pt x="173647" y="422938"/>
                </a:lnTo>
                <a:lnTo>
                  <a:pt x="149192" y="460035"/>
                </a:lnTo>
                <a:lnTo>
                  <a:pt x="126398" y="498281"/>
                </a:lnTo>
                <a:lnTo>
                  <a:pt x="105317" y="537623"/>
                </a:lnTo>
                <a:lnTo>
                  <a:pt x="85999" y="578010"/>
                </a:lnTo>
                <a:lnTo>
                  <a:pt x="68498" y="619392"/>
                </a:lnTo>
                <a:lnTo>
                  <a:pt x="52863" y="661716"/>
                </a:lnTo>
                <a:lnTo>
                  <a:pt x="39146" y="704931"/>
                </a:lnTo>
                <a:lnTo>
                  <a:pt x="27398" y="748986"/>
                </a:lnTo>
                <a:lnTo>
                  <a:pt x="17672" y="793830"/>
                </a:lnTo>
                <a:lnTo>
                  <a:pt x="10017" y="839411"/>
                </a:lnTo>
                <a:lnTo>
                  <a:pt x="4486" y="885678"/>
                </a:lnTo>
                <a:lnTo>
                  <a:pt x="1130" y="932579"/>
                </a:lnTo>
                <a:lnTo>
                  <a:pt x="0" y="980064"/>
                </a:lnTo>
                <a:lnTo>
                  <a:pt x="1130" y="1027550"/>
                </a:lnTo>
                <a:lnTo>
                  <a:pt x="4486" y="1074452"/>
                </a:lnTo>
                <a:lnTo>
                  <a:pt x="10017" y="1120720"/>
                </a:lnTo>
                <a:lnTo>
                  <a:pt x="17672" y="1166301"/>
                </a:lnTo>
                <a:lnTo>
                  <a:pt x="27398" y="1211146"/>
                </a:lnTo>
                <a:lnTo>
                  <a:pt x="39146" y="1255202"/>
                </a:lnTo>
                <a:lnTo>
                  <a:pt x="52863" y="1298417"/>
                </a:lnTo>
                <a:lnTo>
                  <a:pt x="68498" y="1340742"/>
                </a:lnTo>
                <a:lnTo>
                  <a:pt x="85999" y="1382124"/>
                </a:lnTo>
                <a:lnTo>
                  <a:pt x="105317" y="1422512"/>
                </a:lnTo>
                <a:lnTo>
                  <a:pt x="126398" y="1461854"/>
                </a:lnTo>
                <a:lnTo>
                  <a:pt x="149192" y="1500100"/>
                </a:lnTo>
                <a:lnTo>
                  <a:pt x="173647" y="1537198"/>
                </a:lnTo>
                <a:lnTo>
                  <a:pt x="199713" y="1573096"/>
                </a:lnTo>
                <a:lnTo>
                  <a:pt x="227337" y="1607744"/>
                </a:lnTo>
                <a:lnTo>
                  <a:pt x="256469" y="1641090"/>
                </a:lnTo>
                <a:lnTo>
                  <a:pt x="287056" y="1673082"/>
                </a:lnTo>
                <a:lnTo>
                  <a:pt x="319049" y="1703670"/>
                </a:lnTo>
                <a:lnTo>
                  <a:pt x="352394" y="1732801"/>
                </a:lnTo>
                <a:lnTo>
                  <a:pt x="387042" y="1760426"/>
                </a:lnTo>
                <a:lnTo>
                  <a:pt x="422940" y="1786491"/>
                </a:lnTo>
                <a:lnTo>
                  <a:pt x="460038" y="1810946"/>
                </a:lnTo>
                <a:lnTo>
                  <a:pt x="498284" y="1833740"/>
                </a:lnTo>
                <a:lnTo>
                  <a:pt x="537627" y="1854822"/>
                </a:lnTo>
                <a:lnTo>
                  <a:pt x="578014" y="1874139"/>
                </a:lnTo>
                <a:lnTo>
                  <a:pt x="619396" y="1891641"/>
                </a:lnTo>
                <a:lnTo>
                  <a:pt x="661721" y="1907276"/>
                </a:lnTo>
                <a:lnTo>
                  <a:pt x="704937" y="1920992"/>
                </a:lnTo>
                <a:lnTo>
                  <a:pt x="748992" y="1932740"/>
                </a:lnTo>
                <a:lnTo>
                  <a:pt x="793837" y="1942467"/>
                </a:lnTo>
                <a:lnTo>
                  <a:pt x="839419" y="1950121"/>
                </a:lnTo>
                <a:lnTo>
                  <a:pt x="885686" y="1955652"/>
                </a:lnTo>
                <a:lnTo>
                  <a:pt x="932589" y="1959009"/>
                </a:lnTo>
                <a:lnTo>
                  <a:pt x="980074" y="1960139"/>
                </a:lnTo>
                <a:lnTo>
                  <a:pt x="1027560" y="1959009"/>
                </a:lnTo>
                <a:lnTo>
                  <a:pt x="1074462" y="1955652"/>
                </a:lnTo>
                <a:lnTo>
                  <a:pt x="1120730" y="1950121"/>
                </a:lnTo>
                <a:lnTo>
                  <a:pt x="1166312" y="1942467"/>
                </a:lnTo>
                <a:lnTo>
                  <a:pt x="1211156" y="1932740"/>
                </a:lnTo>
                <a:lnTo>
                  <a:pt x="1255212" y="1920992"/>
                </a:lnTo>
                <a:lnTo>
                  <a:pt x="1298428" y="1907276"/>
                </a:lnTo>
                <a:lnTo>
                  <a:pt x="1340752" y="1891641"/>
                </a:lnTo>
                <a:lnTo>
                  <a:pt x="1382134" y="1874139"/>
                </a:lnTo>
                <a:lnTo>
                  <a:pt x="1422522" y="1854822"/>
                </a:lnTo>
                <a:lnTo>
                  <a:pt x="1461865" y="1833740"/>
                </a:lnTo>
                <a:lnTo>
                  <a:pt x="1500110" y="1810946"/>
                </a:lnTo>
                <a:lnTo>
                  <a:pt x="1537208" y="1786491"/>
                </a:lnTo>
                <a:lnTo>
                  <a:pt x="1573107" y="1760426"/>
                </a:lnTo>
                <a:lnTo>
                  <a:pt x="1607754" y="1732801"/>
                </a:lnTo>
                <a:lnTo>
                  <a:pt x="1641100" y="1703670"/>
                </a:lnTo>
                <a:lnTo>
                  <a:pt x="1673093" y="1673082"/>
                </a:lnTo>
                <a:lnTo>
                  <a:pt x="1703680" y="1641090"/>
                </a:lnTo>
                <a:lnTo>
                  <a:pt x="1732812" y="1607744"/>
                </a:lnTo>
                <a:lnTo>
                  <a:pt x="1760436" y="1573096"/>
                </a:lnTo>
                <a:lnTo>
                  <a:pt x="1786501" y="1537198"/>
                </a:lnTo>
                <a:lnTo>
                  <a:pt x="1810957" y="1500100"/>
                </a:lnTo>
                <a:lnTo>
                  <a:pt x="1833751" y="1461854"/>
                </a:lnTo>
                <a:lnTo>
                  <a:pt x="1854832" y="1422512"/>
                </a:lnTo>
                <a:lnTo>
                  <a:pt x="1874149" y="1382124"/>
                </a:lnTo>
                <a:lnTo>
                  <a:pt x="1891651" y="1340742"/>
                </a:lnTo>
                <a:lnTo>
                  <a:pt x="1907286" y="1298417"/>
                </a:lnTo>
                <a:lnTo>
                  <a:pt x="1921003" y="1255202"/>
                </a:lnTo>
                <a:lnTo>
                  <a:pt x="1932750" y="1211146"/>
                </a:lnTo>
                <a:lnTo>
                  <a:pt x="1942477" y="1166301"/>
                </a:lnTo>
                <a:lnTo>
                  <a:pt x="1950132" y="1120720"/>
                </a:lnTo>
                <a:lnTo>
                  <a:pt x="1955663" y="1074452"/>
                </a:lnTo>
                <a:lnTo>
                  <a:pt x="1959019" y="1027550"/>
                </a:lnTo>
                <a:lnTo>
                  <a:pt x="1960149" y="980064"/>
                </a:lnTo>
                <a:lnTo>
                  <a:pt x="1959019" y="932579"/>
                </a:lnTo>
                <a:lnTo>
                  <a:pt x="1955663" y="885678"/>
                </a:lnTo>
                <a:lnTo>
                  <a:pt x="1950132" y="839411"/>
                </a:lnTo>
                <a:lnTo>
                  <a:pt x="1942477" y="793830"/>
                </a:lnTo>
                <a:lnTo>
                  <a:pt x="1932750" y="748986"/>
                </a:lnTo>
                <a:lnTo>
                  <a:pt x="1921003" y="704931"/>
                </a:lnTo>
                <a:lnTo>
                  <a:pt x="1907286" y="661716"/>
                </a:lnTo>
                <a:lnTo>
                  <a:pt x="1891651" y="619392"/>
                </a:lnTo>
                <a:lnTo>
                  <a:pt x="1874149" y="578010"/>
                </a:lnTo>
                <a:lnTo>
                  <a:pt x="1854832" y="537623"/>
                </a:lnTo>
                <a:lnTo>
                  <a:pt x="1833751" y="498281"/>
                </a:lnTo>
                <a:lnTo>
                  <a:pt x="1810957" y="460035"/>
                </a:lnTo>
                <a:lnTo>
                  <a:pt x="1786501" y="422938"/>
                </a:lnTo>
                <a:lnTo>
                  <a:pt x="1760436" y="387040"/>
                </a:lnTo>
                <a:lnTo>
                  <a:pt x="1732812" y="352392"/>
                </a:lnTo>
                <a:lnTo>
                  <a:pt x="1703680" y="319047"/>
                </a:lnTo>
                <a:lnTo>
                  <a:pt x="1673093" y="287055"/>
                </a:lnTo>
                <a:lnTo>
                  <a:pt x="1641100" y="256467"/>
                </a:lnTo>
                <a:lnTo>
                  <a:pt x="1607754" y="227336"/>
                </a:lnTo>
                <a:lnTo>
                  <a:pt x="1573107" y="199712"/>
                </a:lnTo>
                <a:lnTo>
                  <a:pt x="1537208" y="173647"/>
                </a:lnTo>
                <a:lnTo>
                  <a:pt x="1500110" y="149191"/>
                </a:lnTo>
                <a:lnTo>
                  <a:pt x="1461865" y="126398"/>
                </a:lnTo>
                <a:lnTo>
                  <a:pt x="1422522" y="105316"/>
                </a:lnTo>
                <a:lnTo>
                  <a:pt x="1382134" y="85999"/>
                </a:lnTo>
                <a:lnTo>
                  <a:pt x="1340752" y="68498"/>
                </a:lnTo>
                <a:lnTo>
                  <a:pt x="1298428" y="52863"/>
                </a:lnTo>
                <a:lnTo>
                  <a:pt x="1255212" y="39146"/>
                </a:lnTo>
                <a:lnTo>
                  <a:pt x="1211156" y="27398"/>
                </a:lnTo>
                <a:lnTo>
                  <a:pt x="1166312" y="17672"/>
                </a:lnTo>
                <a:lnTo>
                  <a:pt x="1120730" y="10017"/>
                </a:lnTo>
                <a:lnTo>
                  <a:pt x="1074462" y="4486"/>
                </a:lnTo>
                <a:lnTo>
                  <a:pt x="1027560" y="1130"/>
                </a:lnTo>
                <a:lnTo>
                  <a:pt x="980074" y="0"/>
                </a:lnTo>
                <a:close/>
              </a:path>
            </a:pathLst>
          </a:custGeom>
          <a:solidFill>
            <a:srgbClr val="F99E2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3303725" y="4508188"/>
            <a:ext cx="1960245" cy="1960245"/>
          </a:xfrm>
          <a:custGeom>
            <a:avLst/>
            <a:gdLst/>
            <a:ahLst/>
            <a:cxnLst/>
            <a:rect l="l" t="t" r="r" b="b"/>
            <a:pathLst>
              <a:path w="1960244" h="1960245">
                <a:moveTo>
                  <a:pt x="980074" y="0"/>
                </a:moveTo>
                <a:lnTo>
                  <a:pt x="932589" y="1130"/>
                </a:lnTo>
                <a:lnTo>
                  <a:pt x="885686" y="4486"/>
                </a:lnTo>
                <a:lnTo>
                  <a:pt x="839419" y="10017"/>
                </a:lnTo>
                <a:lnTo>
                  <a:pt x="793837" y="17672"/>
                </a:lnTo>
                <a:lnTo>
                  <a:pt x="748992" y="27398"/>
                </a:lnTo>
                <a:lnTo>
                  <a:pt x="704937" y="39146"/>
                </a:lnTo>
                <a:lnTo>
                  <a:pt x="661721" y="52863"/>
                </a:lnTo>
                <a:lnTo>
                  <a:pt x="619396" y="68498"/>
                </a:lnTo>
                <a:lnTo>
                  <a:pt x="578014" y="85999"/>
                </a:lnTo>
                <a:lnTo>
                  <a:pt x="537627" y="105316"/>
                </a:lnTo>
                <a:lnTo>
                  <a:pt x="498284" y="126398"/>
                </a:lnTo>
                <a:lnTo>
                  <a:pt x="460038" y="149191"/>
                </a:lnTo>
                <a:lnTo>
                  <a:pt x="422940" y="173647"/>
                </a:lnTo>
                <a:lnTo>
                  <a:pt x="387042" y="199712"/>
                </a:lnTo>
                <a:lnTo>
                  <a:pt x="352394" y="227336"/>
                </a:lnTo>
                <a:lnTo>
                  <a:pt x="319049" y="256467"/>
                </a:lnTo>
                <a:lnTo>
                  <a:pt x="287056" y="287055"/>
                </a:lnTo>
                <a:lnTo>
                  <a:pt x="256469" y="319047"/>
                </a:lnTo>
                <a:lnTo>
                  <a:pt x="227337" y="352392"/>
                </a:lnTo>
                <a:lnTo>
                  <a:pt x="199713" y="387040"/>
                </a:lnTo>
                <a:lnTo>
                  <a:pt x="173647" y="422938"/>
                </a:lnTo>
                <a:lnTo>
                  <a:pt x="149192" y="460035"/>
                </a:lnTo>
                <a:lnTo>
                  <a:pt x="126398" y="498281"/>
                </a:lnTo>
                <a:lnTo>
                  <a:pt x="105317" y="537623"/>
                </a:lnTo>
                <a:lnTo>
                  <a:pt x="85999" y="578010"/>
                </a:lnTo>
                <a:lnTo>
                  <a:pt x="68498" y="619392"/>
                </a:lnTo>
                <a:lnTo>
                  <a:pt x="52863" y="661716"/>
                </a:lnTo>
                <a:lnTo>
                  <a:pt x="39146" y="704931"/>
                </a:lnTo>
                <a:lnTo>
                  <a:pt x="27398" y="748986"/>
                </a:lnTo>
                <a:lnTo>
                  <a:pt x="17672" y="793830"/>
                </a:lnTo>
                <a:lnTo>
                  <a:pt x="10017" y="839411"/>
                </a:lnTo>
                <a:lnTo>
                  <a:pt x="4486" y="885678"/>
                </a:lnTo>
                <a:lnTo>
                  <a:pt x="1130" y="932579"/>
                </a:lnTo>
                <a:lnTo>
                  <a:pt x="0" y="980064"/>
                </a:lnTo>
                <a:lnTo>
                  <a:pt x="1130" y="1027550"/>
                </a:lnTo>
                <a:lnTo>
                  <a:pt x="4486" y="1074452"/>
                </a:lnTo>
                <a:lnTo>
                  <a:pt x="10017" y="1120720"/>
                </a:lnTo>
                <a:lnTo>
                  <a:pt x="17672" y="1166301"/>
                </a:lnTo>
                <a:lnTo>
                  <a:pt x="27398" y="1211146"/>
                </a:lnTo>
                <a:lnTo>
                  <a:pt x="39146" y="1255202"/>
                </a:lnTo>
                <a:lnTo>
                  <a:pt x="52863" y="1298417"/>
                </a:lnTo>
                <a:lnTo>
                  <a:pt x="68498" y="1340742"/>
                </a:lnTo>
                <a:lnTo>
                  <a:pt x="85999" y="1382124"/>
                </a:lnTo>
                <a:lnTo>
                  <a:pt x="105317" y="1422512"/>
                </a:lnTo>
                <a:lnTo>
                  <a:pt x="126398" y="1461854"/>
                </a:lnTo>
                <a:lnTo>
                  <a:pt x="149192" y="1500100"/>
                </a:lnTo>
                <a:lnTo>
                  <a:pt x="173647" y="1537198"/>
                </a:lnTo>
                <a:lnTo>
                  <a:pt x="199713" y="1573096"/>
                </a:lnTo>
                <a:lnTo>
                  <a:pt x="227337" y="1607744"/>
                </a:lnTo>
                <a:lnTo>
                  <a:pt x="256469" y="1641090"/>
                </a:lnTo>
                <a:lnTo>
                  <a:pt x="287056" y="1673082"/>
                </a:lnTo>
                <a:lnTo>
                  <a:pt x="319049" y="1703670"/>
                </a:lnTo>
                <a:lnTo>
                  <a:pt x="352394" y="1732801"/>
                </a:lnTo>
                <a:lnTo>
                  <a:pt x="387042" y="1760426"/>
                </a:lnTo>
                <a:lnTo>
                  <a:pt x="422940" y="1786491"/>
                </a:lnTo>
                <a:lnTo>
                  <a:pt x="460038" y="1810946"/>
                </a:lnTo>
                <a:lnTo>
                  <a:pt x="498284" y="1833740"/>
                </a:lnTo>
                <a:lnTo>
                  <a:pt x="537627" y="1854822"/>
                </a:lnTo>
                <a:lnTo>
                  <a:pt x="578014" y="1874139"/>
                </a:lnTo>
                <a:lnTo>
                  <a:pt x="619396" y="1891641"/>
                </a:lnTo>
                <a:lnTo>
                  <a:pt x="661721" y="1907276"/>
                </a:lnTo>
                <a:lnTo>
                  <a:pt x="704937" y="1920992"/>
                </a:lnTo>
                <a:lnTo>
                  <a:pt x="748992" y="1932740"/>
                </a:lnTo>
                <a:lnTo>
                  <a:pt x="793837" y="1942467"/>
                </a:lnTo>
                <a:lnTo>
                  <a:pt x="839419" y="1950121"/>
                </a:lnTo>
                <a:lnTo>
                  <a:pt x="885686" y="1955652"/>
                </a:lnTo>
                <a:lnTo>
                  <a:pt x="932589" y="1959009"/>
                </a:lnTo>
                <a:lnTo>
                  <a:pt x="980074" y="1960139"/>
                </a:lnTo>
                <a:lnTo>
                  <a:pt x="1027560" y="1959009"/>
                </a:lnTo>
                <a:lnTo>
                  <a:pt x="1074462" y="1955652"/>
                </a:lnTo>
                <a:lnTo>
                  <a:pt x="1120730" y="1950121"/>
                </a:lnTo>
                <a:lnTo>
                  <a:pt x="1166312" y="1942467"/>
                </a:lnTo>
                <a:lnTo>
                  <a:pt x="1211156" y="1932740"/>
                </a:lnTo>
                <a:lnTo>
                  <a:pt x="1255212" y="1920992"/>
                </a:lnTo>
                <a:lnTo>
                  <a:pt x="1298428" y="1907276"/>
                </a:lnTo>
                <a:lnTo>
                  <a:pt x="1340752" y="1891641"/>
                </a:lnTo>
                <a:lnTo>
                  <a:pt x="1382134" y="1874139"/>
                </a:lnTo>
                <a:lnTo>
                  <a:pt x="1422522" y="1854822"/>
                </a:lnTo>
                <a:lnTo>
                  <a:pt x="1461865" y="1833740"/>
                </a:lnTo>
                <a:lnTo>
                  <a:pt x="1500110" y="1810946"/>
                </a:lnTo>
                <a:lnTo>
                  <a:pt x="1537208" y="1786491"/>
                </a:lnTo>
                <a:lnTo>
                  <a:pt x="1573107" y="1760426"/>
                </a:lnTo>
                <a:lnTo>
                  <a:pt x="1607754" y="1732801"/>
                </a:lnTo>
                <a:lnTo>
                  <a:pt x="1641100" y="1703670"/>
                </a:lnTo>
                <a:lnTo>
                  <a:pt x="1673093" y="1673082"/>
                </a:lnTo>
                <a:lnTo>
                  <a:pt x="1703680" y="1641090"/>
                </a:lnTo>
                <a:lnTo>
                  <a:pt x="1732812" y="1607744"/>
                </a:lnTo>
                <a:lnTo>
                  <a:pt x="1760436" y="1573096"/>
                </a:lnTo>
                <a:lnTo>
                  <a:pt x="1786501" y="1537198"/>
                </a:lnTo>
                <a:lnTo>
                  <a:pt x="1810957" y="1500100"/>
                </a:lnTo>
                <a:lnTo>
                  <a:pt x="1833751" y="1461854"/>
                </a:lnTo>
                <a:lnTo>
                  <a:pt x="1854832" y="1422512"/>
                </a:lnTo>
                <a:lnTo>
                  <a:pt x="1874149" y="1382124"/>
                </a:lnTo>
                <a:lnTo>
                  <a:pt x="1891651" y="1340742"/>
                </a:lnTo>
                <a:lnTo>
                  <a:pt x="1907286" y="1298417"/>
                </a:lnTo>
                <a:lnTo>
                  <a:pt x="1921003" y="1255202"/>
                </a:lnTo>
                <a:lnTo>
                  <a:pt x="1932750" y="1211146"/>
                </a:lnTo>
                <a:lnTo>
                  <a:pt x="1942477" y="1166301"/>
                </a:lnTo>
                <a:lnTo>
                  <a:pt x="1950132" y="1120720"/>
                </a:lnTo>
                <a:lnTo>
                  <a:pt x="1955663" y="1074452"/>
                </a:lnTo>
                <a:lnTo>
                  <a:pt x="1959019" y="1027550"/>
                </a:lnTo>
                <a:lnTo>
                  <a:pt x="1960149" y="980064"/>
                </a:lnTo>
                <a:lnTo>
                  <a:pt x="1959019" y="932579"/>
                </a:lnTo>
                <a:lnTo>
                  <a:pt x="1955663" y="885678"/>
                </a:lnTo>
                <a:lnTo>
                  <a:pt x="1950132" y="839411"/>
                </a:lnTo>
                <a:lnTo>
                  <a:pt x="1942477" y="793830"/>
                </a:lnTo>
                <a:lnTo>
                  <a:pt x="1932750" y="748986"/>
                </a:lnTo>
                <a:lnTo>
                  <a:pt x="1921003" y="704931"/>
                </a:lnTo>
                <a:lnTo>
                  <a:pt x="1907286" y="661716"/>
                </a:lnTo>
                <a:lnTo>
                  <a:pt x="1891651" y="619392"/>
                </a:lnTo>
                <a:lnTo>
                  <a:pt x="1874149" y="578010"/>
                </a:lnTo>
                <a:lnTo>
                  <a:pt x="1854832" y="537623"/>
                </a:lnTo>
                <a:lnTo>
                  <a:pt x="1833751" y="498281"/>
                </a:lnTo>
                <a:lnTo>
                  <a:pt x="1810957" y="460035"/>
                </a:lnTo>
                <a:lnTo>
                  <a:pt x="1786501" y="422938"/>
                </a:lnTo>
                <a:lnTo>
                  <a:pt x="1760436" y="387040"/>
                </a:lnTo>
                <a:lnTo>
                  <a:pt x="1732812" y="352392"/>
                </a:lnTo>
                <a:lnTo>
                  <a:pt x="1703680" y="319047"/>
                </a:lnTo>
                <a:lnTo>
                  <a:pt x="1673093" y="287055"/>
                </a:lnTo>
                <a:lnTo>
                  <a:pt x="1641100" y="256467"/>
                </a:lnTo>
                <a:lnTo>
                  <a:pt x="1607754" y="227336"/>
                </a:lnTo>
                <a:lnTo>
                  <a:pt x="1573107" y="199712"/>
                </a:lnTo>
                <a:lnTo>
                  <a:pt x="1537208" y="173647"/>
                </a:lnTo>
                <a:lnTo>
                  <a:pt x="1500110" y="149191"/>
                </a:lnTo>
                <a:lnTo>
                  <a:pt x="1461865" y="126398"/>
                </a:lnTo>
                <a:lnTo>
                  <a:pt x="1422522" y="105316"/>
                </a:lnTo>
                <a:lnTo>
                  <a:pt x="1382134" y="85999"/>
                </a:lnTo>
                <a:lnTo>
                  <a:pt x="1340752" y="68498"/>
                </a:lnTo>
                <a:lnTo>
                  <a:pt x="1298428" y="52863"/>
                </a:lnTo>
                <a:lnTo>
                  <a:pt x="1255212" y="39146"/>
                </a:lnTo>
                <a:lnTo>
                  <a:pt x="1211156" y="27398"/>
                </a:lnTo>
                <a:lnTo>
                  <a:pt x="1166312" y="17672"/>
                </a:lnTo>
                <a:lnTo>
                  <a:pt x="1120730" y="10017"/>
                </a:lnTo>
                <a:lnTo>
                  <a:pt x="1074462" y="4486"/>
                </a:lnTo>
                <a:lnTo>
                  <a:pt x="1027560" y="1130"/>
                </a:lnTo>
                <a:lnTo>
                  <a:pt x="980074" y="0"/>
                </a:lnTo>
                <a:close/>
              </a:path>
            </a:pathLst>
          </a:custGeom>
          <a:solidFill>
            <a:srgbClr val="F4E5D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11" name="object 11"/>
          <p:cNvGraphicFramePr>
            <a:graphicFrameLocks noGrp="1"/>
          </p:cNvGraphicFramePr>
          <p:nvPr/>
        </p:nvGraphicFramePr>
        <p:xfrm>
          <a:off x="11029852" y="6741155"/>
          <a:ext cx="6704330" cy="9747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739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850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453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7680">
                <a:tc>
                  <a:txBody>
                    <a:bodyPr/>
                    <a:lstStyle/>
                    <a:p>
                      <a:pPr marL="31750">
                        <a:lnSpc>
                          <a:spcPts val="1625"/>
                        </a:lnSpc>
                      </a:pPr>
                      <a:r>
                        <a:rPr sz="1450" b="1" spc="15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PMS:</a:t>
                      </a:r>
                      <a:r>
                        <a:rPr sz="1450" b="1" spc="-25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b="1" spc="15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2122</a:t>
                      </a:r>
                      <a:endParaRPr sz="1450">
                        <a:latin typeface="PT Sans"/>
                        <a:cs typeface="PT Sans"/>
                      </a:endParaRPr>
                    </a:p>
                    <a:p>
                      <a:pPr marL="31750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450" b="1" spc="15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HEX:</a:t>
                      </a:r>
                      <a:r>
                        <a:rPr sz="1450" b="1" spc="-2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b="1" spc="15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#BAD1F5</a:t>
                      </a:r>
                      <a:endParaRPr sz="1450">
                        <a:latin typeface="PT Sans"/>
                        <a:cs typeface="PT San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92759">
                        <a:lnSpc>
                          <a:spcPts val="1625"/>
                        </a:lnSpc>
                      </a:pPr>
                      <a:r>
                        <a:rPr sz="1450" b="1" spc="15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PMS:</a:t>
                      </a:r>
                      <a:r>
                        <a:rPr sz="1450" b="1" spc="-25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b="1" spc="15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9064</a:t>
                      </a:r>
                      <a:endParaRPr sz="1450">
                        <a:latin typeface="PT Sans"/>
                        <a:cs typeface="PT Sans"/>
                      </a:endParaRPr>
                    </a:p>
                    <a:p>
                      <a:pPr marL="492759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450" b="1" spc="15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HEX:</a:t>
                      </a:r>
                      <a:r>
                        <a:rPr sz="1450" b="1" spc="-25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b="1" spc="15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#F5E7D3</a:t>
                      </a:r>
                      <a:endParaRPr sz="1450">
                        <a:latin typeface="PT Sans"/>
                        <a:cs typeface="PT San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48945">
                        <a:lnSpc>
                          <a:spcPts val="1625"/>
                        </a:lnSpc>
                      </a:pPr>
                      <a:r>
                        <a:rPr sz="1450" b="1" spc="15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PMS:</a:t>
                      </a:r>
                      <a:r>
                        <a:rPr sz="1450" b="1" spc="-3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b="1" spc="15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137</a:t>
                      </a:r>
                      <a:endParaRPr sz="1450">
                        <a:latin typeface="PT Sans"/>
                        <a:cs typeface="PT Sans"/>
                      </a:endParaRPr>
                    </a:p>
                    <a:p>
                      <a:pPr marL="448945">
                        <a:lnSpc>
                          <a:spcPct val="100000"/>
                        </a:lnSpc>
                        <a:spcBef>
                          <a:spcPts val="235"/>
                        </a:spcBef>
                      </a:pPr>
                      <a:r>
                        <a:rPr sz="1450" b="1" spc="15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HEX:</a:t>
                      </a:r>
                      <a:r>
                        <a:rPr sz="1450" b="1" spc="-25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b="1" spc="15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#FD9F28</a:t>
                      </a:r>
                      <a:endParaRPr sz="1450">
                        <a:latin typeface="PT Sans"/>
                        <a:cs typeface="PT Sans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0825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</a:pPr>
                      <a:r>
                        <a:rPr sz="1450" b="1" spc="-5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R</a:t>
                      </a:r>
                      <a:r>
                        <a:rPr sz="1450" b="1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GB:</a:t>
                      </a:r>
                      <a:r>
                        <a:rPr sz="1450" b="1" spc="5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b="1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186,</a:t>
                      </a:r>
                      <a:r>
                        <a:rPr sz="1450" b="1" spc="-95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b="1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209,</a:t>
                      </a:r>
                      <a:r>
                        <a:rPr sz="1450" b="1" spc="-95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b="1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245</a:t>
                      </a:r>
                      <a:endParaRPr sz="1450">
                        <a:latin typeface="PT Sans"/>
                        <a:cs typeface="PT San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92759">
                        <a:lnSpc>
                          <a:spcPct val="100000"/>
                        </a:lnSpc>
                      </a:pPr>
                      <a:r>
                        <a:rPr sz="1450" b="1" spc="-5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R</a:t>
                      </a:r>
                      <a:r>
                        <a:rPr sz="1450" b="1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GB:</a:t>
                      </a:r>
                      <a:r>
                        <a:rPr sz="1450" b="1" spc="5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b="1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245,</a:t>
                      </a:r>
                      <a:r>
                        <a:rPr sz="1450" b="1" spc="-95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b="1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a231,</a:t>
                      </a:r>
                      <a:r>
                        <a:rPr sz="1450" b="1" spc="-95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b="1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211</a:t>
                      </a:r>
                      <a:endParaRPr sz="1450">
                        <a:latin typeface="PT Sans"/>
                        <a:cs typeface="PT San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48945">
                        <a:lnSpc>
                          <a:spcPct val="100000"/>
                        </a:lnSpc>
                      </a:pPr>
                      <a:r>
                        <a:rPr sz="1450" b="1" spc="-5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R</a:t>
                      </a:r>
                      <a:r>
                        <a:rPr sz="1450" b="1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GB:</a:t>
                      </a:r>
                      <a:r>
                        <a:rPr sz="1450" b="1" spc="5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b="1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253,</a:t>
                      </a:r>
                      <a:r>
                        <a:rPr sz="1450" b="1" spc="-95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b="1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159,</a:t>
                      </a:r>
                      <a:r>
                        <a:rPr sz="1450" b="1" spc="-95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b="1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40</a:t>
                      </a:r>
                      <a:endParaRPr sz="1450">
                        <a:latin typeface="PT Sans"/>
                        <a:cs typeface="PT Sans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622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</a:pPr>
                      <a:r>
                        <a:rPr sz="1450" b="1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CMYK:</a:t>
                      </a:r>
                      <a:r>
                        <a:rPr sz="1450" b="1" spc="5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b="1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24,</a:t>
                      </a:r>
                      <a:r>
                        <a:rPr sz="1450" b="1" spc="-95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b="1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11,</a:t>
                      </a:r>
                      <a:r>
                        <a:rPr sz="1450" b="1" spc="-95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b="1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0,</a:t>
                      </a:r>
                      <a:r>
                        <a:rPr sz="1450" b="1" spc="-95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b="1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0</a:t>
                      </a:r>
                      <a:endParaRPr sz="1450">
                        <a:latin typeface="PT Sans"/>
                        <a:cs typeface="PT San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92759">
                        <a:lnSpc>
                          <a:spcPct val="100000"/>
                        </a:lnSpc>
                      </a:pPr>
                      <a:r>
                        <a:rPr sz="1450" b="1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CMYK:</a:t>
                      </a:r>
                      <a:r>
                        <a:rPr sz="1450" b="1" spc="5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b="1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3,</a:t>
                      </a:r>
                      <a:r>
                        <a:rPr sz="1450" b="1" spc="-95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b="1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8,</a:t>
                      </a:r>
                      <a:r>
                        <a:rPr sz="1450" b="1" spc="-95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b="1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1</a:t>
                      </a:r>
                      <a:r>
                        <a:rPr sz="1450" b="1" spc="-18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7</a:t>
                      </a:r>
                      <a:r>
                        <a:rPr sz="1450" b="1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,</a:t>
                      </a:r>
                      <a:r>
                        <a:rPr sz="1450" b="1" spc="-95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b="1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0</a:t>
                      </a:r>
                      <a:endParaRPr sz="1450">
                        <a:latin typeface="PT Sans"/>
                        <a:cs typeface="PT San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48945">
                        <a:lnSpc>
                          <a:spcPct val="100000"/>
                        </a:lnSpc>
                      </a:pPr>
                      <a:r>
                        <a:rPr sz="1450" b="1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CMYK:</a:t>
                      </a:r>
                      <a:r>
                        <a:rPr sz="1450" b="1" spc="5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b="1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0,</a:t>
                      </a:r>
                      <a:r>
                        <a:rPr sz="1450" b="1" spc="-95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b="1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44,</a:t>
                      </a:r>
                      <a:r>
                        <a:rPr sz="1450" b="1" spc="-95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b="1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100,</a:t>
                      </a:r>
                      <a:r>
                        <a:rPr sz="1450" b="1" spc="-95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b="1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0</a:t>
                      </a:r>
                      <a:endParaRPr sz="1450">
                        <a:latin typeface="PT Sans"/>
                        <a:cs typeface="PT Sans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2" name="object 12"/>
          <p:cNvSpPr/>
          <p:nvPr/>
        </p:nvSpPr>
        <p:spPr>
          <a:xfrm>
            <a:off x="11061602" y="8502436"/>
            <a:ext cx="1301750" cy="1301750"/>
          </a:xfrm>
          <a:custGeom>
            <a:avLst/>
            <a:gdLst/>
            <a:ahLst/>
            <a:cxnLst/>
            <a:rect l="l" t="t" r="r" b="b"/>
            <a:pathLst>
              <a:path w="1301750" h="1301750">
                <a:moveTo>
                  <a:pt x="650807" y="0"/>
                </a:moveTo>
                <a:lnTo>
                  <a:pt x="602236" y="1785"/>
                </a:lnTo>
                <a:lnTo>
                  <a:pt x="554635" y="7056"/>
                </a:lnTo>
                <a:lnTo>
                  <a:pt x="508129" y="15689"/>
                </a:lnTo>
                <a:lnTo>
                  <a:pt x="462844" y="27556"/>
                </a:lnTo>
                <a:lnTo>
                  <a:pt x="418906" y="42531"/>
                </a:lnTo>
                <a:lnTo>
                  <a:pt x="376442" y="60490"/>
                </a:lnTo>
                <a:lnTo>
                  <a:pt x="335576" y="81306"/>
                </a:lnTo>
                <a:lnTo>
                  <a:pt x="296434" y="104854"/>
                </a:lnTo>
                <a:lnTo>
                  <a:pt x="259143" y="131006"/>
                </a:lnTo>
                <a:lnTo>
                  <a:pt x="223828" y="159639"/>
                </a:lnTo>
                <a:lnTo>
                  <a:pt x="190615" y="190625"/>
                </a:lnTo>
                <a:lnTo>
                  <a:pt x="159631" y="223838"/>
                </a:lnTo>
                <a:lnTo>
                  <a:pt x="130999" y="259154"/>
                </a:lnTo>
                <a:lnTo>
                  <a:pt x="104848" y="296446"/>
                </a:lnTo>
                <a:lnTo>
                  <a:pt x="81302" y="335588"/>
                </a:lnTo>
                <a:lnTo>
                  <a:pt x="60487" y="376455"/>
                </a:lnTo>
                <a:lnTo>
                  <a:pt x="42529" y="418920"/>
                </a:lnTo>
                <a:lnTo>
                  <a:pt x="27554" y="462857"/>
                </a:lnTo>
                <a:lnTo>
                  <a:pt x="15688" y="508142"/>
                </a:lnTo>
                <a:lnTo>
                  <a:pt x="7056" y="554647"/>
                </a:lnTo>
                <a:lnTo>
                  <a:pt x="1785" y="602248"/>
                </a:lnTo>
                <a:lnTo>
                  <a:pt x="0" y="650817"/>
                </a:lnTo>
                <a:lnTo>
                  <a:pt x="1785" y="699387"/>
                </a:lnTo>
                <a:lnTo>
                  <a:pt x="7056" y="746987"/>
                </a:lnTo>
                <a:lnTo>
                  <a:pt x="15688" y="793492"/>
                </a:lnTo>
                <a:lnTo>
                  <a:pt x="27554" y="838776"/>
                </a:lnTo>
                <a:lnTo>
                  <a:pt x="42529" y="882714"/>
                </a:lnTo>
                <a:lnTo>
                  <a:pt x="60487" y="925178"/>
                </a:lnTo>
                <a:lnTo>
                  <a:pt x="81302" y="966044"/>
                </a:lnTo>
                <a:lnTo>
                  <a:pt x="104848" y="1005186"/>
                </a:lnTo>
                <a:lnTo>
                  <a:pt x="130999" y="1042477"/>
                </a:lnTo>
                <a:lnTo>
                  <a:pt x="159631" y="1077792"/>
                </a:lnTo>
                <a:lnTo>
                  <a:pt x="190615" y="1111005"/>
                </a:lnTo>
                <a:lnTo>
                  <a:pt x="223828" y="1141990"/>
                </a:lnTo>
                <a:lnTo>
                  <a:pt x="259143" y="1170622"/>
                </a:lnTo>
                <a:lnTo>
                  <a:pt x="296434" y="1196774"/>
                </a:lnTo>
                <a:lnTo>
                  <a:pt x="335576" y="1220320"/>
                </a:lnTo>
                <a:lnTo>
                  <a:pt x="376442" y="1241136"/>
                </a:lnTo>
                <a:lnTo>
                  <a:pt x="418906" y="1259094"/>
                </a:lnTo>
                <a:lnTo>
                  <a:pt x="462844" y="1274070"/>
                </a:lnTo>
                <a:lnTo>
                  <a:pt x="508129" y="1285936"/>
                </a:lnTo>
                <a:lnTo>
                  <a:pt x="554635" y="1294568"/>
                </a:lnTo>
                <a:lnTo>
                  <a:pt x="602236" y="1299840"/>
                </a:lnTo>
                <a:lnTo>
                  <a:pt x="650807" y="1301625"/>
                </a:lnTo>
                <a:lnTo>
                  <a:pt x="699378" y="1299840"/>
                </a:lnTo>
                <a:lnTo>
                  <a:pt x="746979" y="1294568"/>
                </a:lnTo>
                <a:lnTo>
                  <a:pt x="793485" y="1285936"/>
                </a:lnTo>
                <a:lnTo>
                  <a:pt x="838770" y="1274070"/>
                </a:lnTo>
                <a:lnTo>
                  <a:pt x="882707" y="1259094"/>
                </a:lnTo>
                <a:lnTo>
                  <a:pt x="925172" y="1241136"/>
                </a:lnTo>
                <a:lnTo>
                  <a:pt x="966038" y="1220320"/>
                </a:lnTo>
                <a:lnTo>
                  <a:pt x="1005180" y="1196774"/>
                </a:lnTo>
                <a:lnTo>
                  <a:pt x="1042471" y="1170622"/>
                </a:lnTo>
                <a:lnTo>
                  <a:pt x="1077786" y="1141990"/>
                </a:lnTo>
                <a:lnTo>
                  <a:pt x="1110998" y="1111005"/>
                </a:lnTo>
                <a:lnTo>
                  <a:pt x="1141983" y="1077792"/>
                </a:lnTo>
                <a:lnTo>
                  <a:pt x="1170614" y="1042477"/>
                </a:lnTo>
                <a:lnTo>
                  <a:pt x="1196766" y="1005186"/>
                </a:lnTo>
                <a:lnTo>
                  <a:pt x="1220312" y="966044"/>
                </a:lnTo>
                <a:lnTo>
                  <a:pt x="1241127" y="925178"/>
                </a:lnTo>
                <a:lnTo>
                  <a:pt x="1259085" y="882714"/>
                </a:lnTo>
                <a:lnTo>
                  <a:pt x="1274060" y="838776"/>
                </a:lnTo>
                <a:lnTo>
                  <a:pt x="1285926" y="793492"/>
                </a:lnTo>
                <a:lnTo>
                  <a:pt x="1294558" y="746987"/>
                </a:lnTo>
                <a:lnTo>
                  <a:pt x="1299829" y="699387"/>
                </a:lnTo>
                <a:lnTo>
                  <a:pt x="1301614" y="650817"/>
                </a:lnTo>
                <a:lnTo>
                  <a:pt x="1299829" y="602248"/>
                </a:lnTo>
                <a:lnTo>
                  <a:pt x="1294558" y="554647"/>
                </a:lnTo>
                <a:lnTo>
                  <a:pt x="1285926" y="508142"/>
                </a:lnTo>
                <a:lnTo>
                  <a:pt x="1274060" y="462857"/>
                </a:lnTo>
                <a:lnTo>
                  <a:pt x="1259085" y="418920"/>
                </a:lnTo>
                <a:lnTo>
                  <a:pt x="1241127" y="376455"/>
                </a:lnTo>
                <a:lnTo>
                  <a:pt x="1220312" y="335588"/>
                </a:lnTo>
                <a:lnTo>
                  <a:pt x="1196766" y="296446"/>
                </a:lnTo>
                <a:lnTo>
                  <a:pt x="1170614" y="259154"/>
                </a:lnTo>
                <a:lnTo>
                  <a:pt x="1141983" y="223838"/>
                </a:lnTo>
                <a:lnTo>
                  <a:pt x="1110998" y="190625"/>
                </a:lnTo>
                <a:lnTo>
                  <a:pt x="1077786" y="159639"/>
                </a:lnTo>
                <a:lnTo>
                  <a:pt x="1042471" y="131006"/>
                </a:lnTo>
                <a:lnTo>
                  <a:pt x="1005180" y="104854"/>
                </a:lnTo>
                <a:lnTo>
                  <a:pt x="966038" y="81306"/>
                </a:lnTo>
                <a:lnTo>
                  <a:pt x="925172" y="60490"/>
                </a:lnTo>
                <a:lnTo>
                  <a:pt x="882707" y="42531"/>
                </a:lnTo>
                <a:lnTo>
                  <a:pt x="838770" y="27556"/>
                </a:lnTo>
                <a:lnTo>
                  <a:pt x="793485" y="15689"/>
                </a:lnTo>
                <a:lnTo>
                  <a:pt x="746979" y="7056"/>
                </a:lnTo>
                <a:lnTo>
                  <a:pt x="699378" y="1785"/>
                </a:lnTo>
                <a:lnTo>
                  <a:pt x="650807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2491562" y="8507679"/>
            <a:ext cx="1300480" cy="1300480"/>
          </a:xfrm>
          <a:custGeom>
            <a:avLst/>
            <a:gdLst/>
            <a:ahLst/>
            <a:cxnLst/>
            <a:rect l="l" t="t" r="r" b="b"/>
            <a:pathLst>
              <a:path w="1300480" h="1300479">
                <a:moveTo>
                  <a:pt x="650221" y="1300431"/>
                </a:moveTo>
                <a:lnTo>
                  <a:pt x="698748" y="1298648"/>
                </a:lnTo>
                <a:lnTo>
                  <a:pt x="746306" y="1293381"/>
                </a:lnTo>
                <a:lnTo>
                  <a:pt x="792770" y="1284758"/>
                </a:lnTo>
                <a:lnTo>
                  <a:pt x="838014" y="1272902"/>
                </a:lnTo>
                <a:lnTo>
                  <a:pt x="881912" y="1257941"/>
                </a:lnTo>
                <a:lnTo>
                  <a:pt x="924338" y="1240000"/>
                </a:lnTo>
                <a:lnTo>
                  <a:pt x="965168" y="1219204"/>
                </a:lnTo>
                <a:lnTo>
                  <a:pt x="1004274" y="1195680"/>
                </a:lnTo>
                <a:lnTo>
                  <a:pt x="1041531" y="1169552"/>
                </a:lnTo>
                <a:lnTo>
                  <a:pt x="1076814" y="1140947"/>
                </a:lnTo>
                <a:lnTo>
                  <a:pt x="1109997" y="1109991"/>
                </a:lnTo>
                <a:lnTo>
                  <a:pt x="1140954" y="1076808"/>
                </a:lnTo>
                <a:lnTo>
                  <a:pt x="1169559" y="1041525"/>
                </a:lnTo>
                <a:lnTo>
                  <a:pt x="1195688" y="1004268"/>
                </a:lnTo>
                <a:lnTo>
                  <a:pt x="1219213" y="965162"/>
                </a:lnTo>
                <a:lnTo>
                  <a:pt x="1240009" y="924332"/>
                </a:lnTo>
                <a:lnTo>
                  <a:pt x="1257951" y="881906"/>
                </a:lnTo>
                <a:lnTo>
                  <a:pt x="1272912" y="838007"/>
                </a:lnTo>
                <a:lnTo>
                  <a:pt x="1284768" y="792763"/>
                </a:lnTo>
                <a:lnTo>
                  <a:pt x="1293392" y="746298"/>
                </a:lnTo>
                <a:lnTo>
                  <a:pt x="1298658" y="698738"/>
                </a:lnTo>
                <a:lnTo>
                  <a:pt x="1300442" y="650210"/>
                </a:lnTo>
                <a:lnTo>
                  <a:pt x="1298658" y="601684"/>
                </a:lnTo>
                <a:lnTo>
                  <a:pt x="1293392" y="554127"/>
                </a:lnTo>
                <a:lnTo>
                  <a:pt x="1284768" y="507664"/>
                </a:lnTo>
                <a:lnTo>
                  <a:pt x="1272912" y="462422"/>
                </a:lnTo>
                <a:lnTo>
                  <a:pt x="1257951" y="418524"/>
                </a:lnTo>
                <a:lnTo>
                  <a:pt x="1240009" y="376099"/>
                </a:lnTo>
                <a:lnTo>
                  <a:pt x="1219213" y="335270"/>
                </a:lnTo>
                <a:lnTo>
                  <a:pt x="1195688" y="296165"/>
                </a:lnTo>
                <a:lnTo>
                  <a:pt x="1169559" y="258908"/>
                </a:lnTo>
                <a:lnTo>
                  <a:pt x="1140954" y="223625"/>
                </a:lnTo>
                <a:lnTo>
                  <a:pt x="1109997" y="190443"/>
                </a:lnTo>
                <a:lnTo>
                  <a:pt x="1076814" y="159486"/>
                </a:lnTo>
                <a:lnTo>
                  <a:pt x="1041531" y="130881"/>
                </a:lnTo>
                <a:lnTo>
                  <a:pt x="1004274" y="104753"/>
                </a:lnTo>
                <a:lnTo>
                  <a:pt x="965168" y="81228"/>
                </a:lnTo>
                <a:lnTo>
                  <a:pt x="924338" y="60432"/>
                </a:lnTo>
                <a:lnTo>
                  <a:pt x="881912" y="42490"/>
                </a:lnTo>
                <a:lnTo>
                  <a:pt x="838014" y="27529"/>
                </a:lnTo>
                <a:lnTo>
                  <a:pt x="792770" y="15673"/>
                </a:lnTo>
                <a:lnTo>
                  <a:pt x="746306" y="7050"/>
                </a:lnTo>
                <a:lnTo>
                  <a:pt x="698748" y="1783"/>
                </a:lnTo>
                <a:lnTo>
                  <a:pt x="650221" y="0"/>
                </a:lnTo>
                <a:lnTo>
                  <a:pt x="601693" y="1783"/>
                </a:lnTo>
                <a:lnTo>
                  <a:pt x="554135" y="7050"/>
                </a:lnTo>
                <a:lnTo>
                  <a:pt x="507671" y="15673"/>
                </a:lnTo>
                <a:lnTo>
                  <a:pt x="462427" y="27529"/>
                </a:lnTo>
                <a:lnTo>
                  <a:pt x="418529" y="42490"/>
                </a:lnTo>
                <a:lnTo>
                  <a:pt x="376103" y="60432"/>
                </a:lnTo>
                <a:lnTo>
                  <a:pt x="335274" y="81228"/>
                </a:lnTo>
                <a:lnTo>
                  <a:pt x="296167" y="104753"/>
                </a:lnTo>
                <a:lnTo>
                  <a:pt x="258910" y="130881"/>
                </a:lnTo>
                <a:lnTo>
                  <a:pt x="223627" y="159486"/>
                </a:lnTo>
                <a:lnTo>
                  <a:pt x="190444" y="190443"/>
                </a:lnTo>
                <a:lnTo>
                  <a:pt x="159487" y="223625"/>
                </a:lnTo>
                <a:lnTo>
                  <a:pt x="130882" y="258908"/>
                </a:lnTo>
                <a:lnTo>
                  <a:pt x="104754" y="296165"/>
                </a:lnTo>
                <a:lnTo>
                  <a:pt x="81229" y="335270"/>
                </a:lnTo>
                <a:lnTo>
                  <a:pt x="60432" y="376099"/>
                </a:lnTo>
                <a:lnTo>
                  <a:pt x="42491" y="418524"/>
                </a:lnTo>
                <a:lnTo>
                  <a:pt x="27529" y="462422"/>
                </a:lnTo>
                <a:lnTo>
                  <a:pt x="15673" y="507664"/>
                </a:lnTo>
                <a:lnTo>
                  <a:pt x="7050" y="554127"/>
                </a:lnTo>
                <a:lnTo>
                  <a:pt x="1783" y="601684"/>
                </a:lnTo>
                <a:lnTo>
                  <a:pt x="0" y="650210"/>
                </a:lnTo>
                <a:lnTo>
                  <a:pt x="1783" y="698738"/>
                </a:lnTo>
                <a:lnTo>
                  <a:pt x="7050" y="746298"/>
                </a:lnTo>
                <a:lnTo>
                  <a:pt x="15673" y="792763"/>
                </a:lnTo>
                <a:lnTo>
                  <a:pt x="27529" y="838007"/>
                </a:lnTo>
                <a:lnTo>
                  <a:pt x="42491" y="881906"/>
                </a:lnTo>
                <a:lnTo>
                  <a:pt x="60432" y="924332"/>
                </a:lnTo>
                <a:lnTo>
                  <a:pt x="81229" y="965162"/>
                </a:lnTo>
                <a:lnTo>
                  <a:pt x="104754" y="1004268"/>
                </a:lnTo>
                <a:lnTo>
                  <a:pt x="130882" y="1041525"/>
                </a:lnTo>
                <a:lnTo>
                  <a:pt x="159487" y="1076808"/>
                </a:lnTo>
                <a:lnTo>
                  <a:pt x="190444" y="1109991"/>
                </a:lnTo>
                <a:lnTo>
                  <a:pt x="223627" y="1140947"/>
                </a:lnTo>
                <a:lnTo>
                  <a:pt x="258910" y="1169552"/>
                </a:lnTo>
                <a:lnTo>
                  <a:pt x="296167" y="1195680"/>
                </a:lnTo>
                <a:lnTo>
                  <a:pt x="335274" y="1219204"/>
                </a:lnTo>
                <a:lnTo>
                  <a:pt x="376103" y="1240000"/>
                </a:lnTo>
                <a:lnTo>
                  <a:pt x="418529" y="1257941"/>
                </a:lnTo>
                <a:lnTo>
                  <a:pt x="462427" y="1272902"/>
                </a:lnTo>
                <a:lnTo>
                  <a:pt x="507671" y="1284758"/>
                </a:lnTo>
                <a:lnTo>
                  <a:pt x="554135" y="1293381"/>
                </a:lnTo>
                <a:lnTo>
                  <a:pt x="601693" y="1298648"/>
                </a:lnTo>
                <a:lnTo>
                  <a:pt x="650221" y="1300431"/>
                </a:lnTo>
                <a:close/>
              </a:path>
            </a:pathLst>
          </a:custGeom>
          <a:ln w="1047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11048902" y="10227826"/>
            <a:ext cx="5069205" cy="2520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450" b="1" spc="10">
                <a:solidFill>
                  <a:srgbClr val="34C1D4"/>
                </a:solidFill>
                <a:latin typeface="PT Sans"/>
                <a:cs typeface="PT Sans"/>
              </a:rPr>
              <a:t>Black,</a:t>
            </a:r>
            <a:r>
              <a:rPr sz="1450" b="1" spc="-114">
                <a:solidFill>
                  <a:srgbClr val="34C1D4"/>
                </a:solidFill>
                <a:latin typeface="PT Sans"/>
                <a:cs typeface="PT Sans"/>
              </a:rPr>
              <a:t> </a:t>
            </a:r>
            <a:r>
              <a:rPr sz="1450" b="1" spc="10">
                <a:solidFill>
                  <a:srgbClr val="34C1D4"/>
                </a:solidFill>
                <a:latin typeface="PT Sans"/>
                <a:cs typeface="PT Sans"/>
              </a:rPr>
              <a:t>white,</a:t>
            </a:r>
            <a:r>
              <a:rPr sz="1450" b="1" spc="-90">
                <a:solidFill>
                  <a:srgbClr val="34C1D4"/>
                </a:solidFill>
                <a:latin typeface="PT Sans"/>
                <a:cs typeface="PT Sans"/>
              </a:rPr>
              <a:t> </a:t>
            </a:r>
            <a:r>
              <a:rPr sz="1450" b="1" spc="15">
                <a:solidFill>
                  <a:srgbClr val="34C1D4"/>
                </a:solidFill>
                <a:latin typeface="PT Sans"/>
                <a:cs typeface="PT Sans"/>
              </a:rPr>
              <a:t>and</a:t>
            </a:r>
            <a:r>
              <a:rPr sz="1450" b="1" spc="10">
                <a:solidFill>
                  <a:srgbClr val="34C1D4"/>
                </a:solidFill>
                <a:latin typeface="PT Sans"/>
                <a:cs typeface="PT Sans"/>
              </a:rPr>
              <a:t> </a:t>
            </a:r>
            <a:r>
              <a:rPr sz="1450" b="1" spc="15">
                <a:solidFill>
                  <a:srgbClr val="34C1D4"/>
                </a:solidFill>
                <a:latin typeface="PT Sans"/>
                <a:cs typeface="PT Sans"/>
              </a:rPr>
              <a:t>any</a:t>
            </a:r>
            <a:r>
              <a:rPr sz="1450" b="1" spc="-40">
                <a:solidFill>
                  <a:srgbClr val="34C1D4"/>
                </a:solidFill>
                <a:latin typeface="PT Sans"/>
                <a:cs typeface="PT Sans"/>
              </a:rPr>
              <a:t> </a:t>
            </a:r>
            <a:r>
              <a:rPr sz="1450" b="1" spc="15">
                <a:solidFill>
                  <a:srgbClr val="34C1D4"/>
                </a:solidFill>
                <a:latin typeface="PT Sans"/>
                <a:cs typeface="PT Sans"/>
              </a:rPr>
              <a:t>shade</a:t>
            </a:r>
            <a:r>
              <a:rPr sz="1450" b="1" spc="10">
                <a:solidFill>
                  <a:srgbClr val="34C1D4"/>
                </a:solidFill>
                <a:latin typeface="PT Sans"/>
                <a:cs typeface="PT Sans"/>
              </a:rPr>
              <a:t> </a:t>
            </a:r>
            <a:r>
              <a:rPr sz="1450" b="1">
                <a:solidFill>
                  <a:srgbClr val="34C1D4"/>
                </a:solidFill>
                <a:latin typeface="PT Sans"/>
                <a:cs typeface="PT Sans"/>
              </a:rPr>
              <a:t>of</a:t>
            </a:r>
            <a:r>
              <a:rPr sz="1450" b="1" spc="15">
                <a:solidFill>
                  <a:srgbClr val="34C1D4"/>
                </a:solidFill>
                <a:latin typeface="PT Sans"/>
                <a:cs typeface="PT Sans"/>
              </a:rPr>
              <a:t> neutral</a:t>
            </a:r>
            <a:r>
              <a:rPr sz="1450" b="1" spc="10">
                <a:solidFill>
                  <a:srgbClr val="34C1D4"/>
                </a:solidFill>
                <a:latin typeface="PT Sans"/>
                <a:cs typeface="PT Sans"/>
              </a:rPr>
              <a:t> </a:t>
            </a:r>
            <a:r>
              <a:rPr sz="1450" b="1" spc="15">
                <a:solidFill>
                  <a:srgbClr val="34C1D4"/>
                </a:solidFill>
                <a:latin typeface="PT Sans"/>
                <a:cs typeface="PT Sans"/>
              </a:rPr>
              <a:t>gray</a:t>
            </a:r>
            <a:r>
              <a:rPr sz="1450" b="1" spc="-40">
                <a:solidFill>
                  <a:srgbClr val="34C1D4"/>
                </a:solidFill>
                <a:latin typeface="PT Sans"/>
                <a:cs typeface="PT Sans"/>
              </a:rPr>
              <a:t> </a:t>
            </a:r>
            <a:r>
              <a:rPr sz="1450" b="1" spc="15">
                <a:solidFill>
                  <a:srgbClr val="34C1D4"/>
                </a:solidFill>
                <a:latin typeface="PT Sans"/>
                <a:cs typeface="PT Sans"/>
              </a:rPr>
              <a:t>are</a:t>
            </a:r>
            <a:r>
              <a:rPr sz="1450" b="1" spc="10">
                <a:solidFill>
                  <a:srgbClr val="34C1D4"/>
                </a:solidFill>
                <a:latin typeface="PT Sans"/>
                <a:cs typeface="PT Sans"/>
              </a:rPr>
              <a:t> also </a:t>
            </a:r>
            <a:r>
              <a:rPr sz="1450" b="1" spc="5">
                <a:solidFill>
                  <a:srgbClr val="34C1D4"/>
                </a:solidFill>
                <a:latin typeface="PT Sans"/>
                <a:cs typeface="PT Sans"/>
              </a:rPr>
              <a:t>acceptable.</a:t>
            </a:r>
            <a:endParaRPr sz="1450">
              <a:latin typeface="PT Sans"/>
              <a:cs typeface="PT Sans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14015643" y="8923853"/>
            <a:ext cx="2494280" cy="468630"/>
            <a:chOff x="14015643" y="8923853"/>
            <a:chExt cx="2494280" cy="468630"/>
          </a:xfrm>
        </p:grpSpPr>
        <p:sp>
          <p:nvSpPr>
            <p:cNvPr id="16" name="object 16"/>
            <p:cNvSpPr/>
            <p:nvPr/>
          </p:nvSpPr>
          <p:spPr>
            <a:xfrm>
              <a:off x="14015643" y="8925162"/>
              <a:ext cx="467359" cy="467359"/>
            </a:xfrm>
            <a:custGeom>
              <a:avLst/>
              <a:gdLst/>
              <a:ahLst/>
              <a:cxnLst/>
              <a:rect l="l" t="t" r="r" b="b"/>
              <a:pathLst>
                <a:path w="467359" h="467359">
                  <a:moveTo>
                    <a:pt x="233385" y="0"/>
                  </a:moveTo>
                  <a:lnTo>
                    <a:pt x="186349" y="4741"/>
                  </a:lnTo>
                  <a:lnTo>
                    <a:pt x="142540" y="18338"/>
                  </a:lnTo>
                  <a:lnTo>
                    <a:pt x="102896" y="39855"/>
                  </a:lnTo>
                  <a:lnTo>
                    <a:pt x="68356" y="68352"/>
                  </a:lnTo>
                  <a:lnTo>
                    <a:pt x="39858" y="102892"/>
                  </a:lnTo>
                  <a:lnTo>
                    <a:pt x="18340" y="142536"/>
                  </a:lnTo>
                  <a:lnTo>
                    <a:pt x="4741" y="186346"/>
                  </a:lnTo>
                  <a:lnTo>
                    <a:pt x="0" y="233385"/>
                  </a:lnTo>
                  <a:lnTo>
                    <a:pt x="4741" y="280421"/>
                  </a:lnTo>
                  <a:lnTo>
                    <a:pt x="18340" y="324230"/>
                  </a:lnTo>
                  <a:lnTo>
                    <a:pt x="39858" y="363874"/>
                  </a:lnTo>
                  <a:lnTo>
                    <a:pt x="68356" y="398414"/>
                  </a:lnTo>
                  <a:lnTo>
                    <a:pt x="102896" y="426912"/>
                  </a:lnTo>
                  <a:lnTo>
                    <a:pt x="142540" y="448430"/>
                  </a:lnTo>
                  <a:lnTo>
                    <a:pt x="186349" y="462029"/>
                  </a:lnTo>
                  <a:lnTo>
                    <a:pt x="233385" y="466771"/>
                  </a:lnTo>
                  <a:lnTo>
                    <a:pt x="280421" y="462029"/>
                  </a:lnTo>
                  <a:lnTo>
                    <a:pt x="324230" y="448430"/>
                  </a:lnTo>
                  <a:lnTo>
                    <a:pt x="363874" y="426912"/>
                  </a:lnTo>
                  <a:lnTo>
                    <a:pt x="398414" y="398414"/>
                  </a:lnTo>
                  <a:lnTo>
                    <a:pt x="426912" y="363874"/>
                  </a:lnTo>
                  <a:lnTo>
                    <a:pt x="448430" y="324230"/>
                  </a:lnTo>
                  <a:lnTo>
                    <a:pt x="462029" y="280421"/>
                  </a:lnTo>
                  <a:lnTo>
                    <a:pt x="466771" y="233385"/>
                  </a:lnTo>
                  <a:lnTo>
                    <a:pt x="462029" y="186346"/>
                  </a:lnTo>
                  <a:lnTo>
                    <a:pt x="448430" y="142536"/>
                  </a:lnTo>
                  <a:lnTo>
                    <a:pt x="426912" y="102892"/>
                  </a:lnTo>
                  <a:lnTo>
                    <a:pt x="398414" y="68352"/>
                  </a:lnTo>
                  <a:lnTo>
                    <a:pt x="363874" y="39855"/>
                  </a:lnTo>
                  <a:lnTo>
                    <a:pt x="324230" y="18338"/>
                  </a:lnTo>
                  <a:lnTo>
                    <a:pt x="280421" y="4741"/>
                  </a:lnTo>
                  <a:lnTo>
                    <a:pt x="233385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4522473" y="8923853"/>
              <a:ext cx="467359" cy="467359"/>
            </a:xfrm>
            <a:custGeom>
              <a:avLst/>
              <a:gdLst/>
              <a:ahLst/>
              <a:cxnLst/>
              <a:rect l="l" t="t" r="r" b="b"/>
              <a:pathLst>
                <a:path w="467359" h="467359">
                  <a:moveTo>
                    <a:pt x="233385" y="0"/>
                  </a:moveTo>
                  <a:lnTo>
                    <a:pt x="186349" y="4741"/>
                  </a:lnTo>
                  <a:lnTo>
                    <a:pt x="142540" y="18338"/>
                  </a:lnTo>
                  <a:lnTo>
                    <a:pt x="102896" y="39855"/>
                  </a:lnTo>
                  <a:lnTo>
                    <a:pt x="68356" y="68352"/>
                  </a:lnTo>
                  <a:lnTo>
                    <a:pt x="39858" y="102892"/>
                  </a:lnTo>
                  <a:lnTo>
                    <a:pt x="18340" y="142536"/>
                  </a:lnTo>
                  <a:lnTo>
                    <a:pt x="4741" y="186346"/>
                  </a:lnTo>
                  <a:lnTo>
                    <a:pt x="0" y="233385"/>
                  </a:lnTo>
                  <a:lnTo>
                    <a:pt x="4741" y="280421"/>
                  </a:lnTo>
                  <a:lnTo>
                    <a:pt x="18340" y="324230"/>
                  </a:lnTo>
                  <a:lnTo>
                    <a:pt x="39858" y="363874"/>
                  </a:lnTo>
                  <a:lnTo>
                    <a:pt x="68356" y="398414"/>
                  </a:lnTo>
                  <a:lnTo>
                    <a:pt x="102896" y="426912"/>
                  </a:lnTo>
                  <a:lnTo>
                    <a:pt x="142540" y="448430"/>
                  </a:lnTo>
                  <a:lnTo>
                    <a:pt x="186349" y="462029"/>
                  </a:lnTo>
                  <a:lnTo>
                    <a:pt x="233385" y="466771"/>
                  </a:lnTo>
                  <a:lnTo>
                    <a:pt x="280421" y="462029"/>
                  </a:lnTo>
                  <a:lnTo>
                    <a:pt x="324230" y="448430"/>
                  </a:lnTo>
                  <a:lnTo>
                    <a:pt x="363874" y="426912"/>
                  </a:lnTo>
                  <a:lnTo>
                    <a:pt x="398414" y="398414"/>
                  </a:lnTo>
                  <a:lnTo>
                    <a:pt x="426912" y="363874"/>
                  </a:lnTo>
                  <a:lnTo>
                    <a:pt x="448430" y="324230"/>
                  </a:lnTo>
                  <a:lnTo>
                    <a:pt x="462029" y="280421"/>
                  </a:lnTo>
                  <a:lnTo>
                    <a:pt x="466771" y="233385"/>
                  </a:lnTo>
                  <a:lnTo>
                    <a:pt x="462029" y="186346"/>
                  </a:lnTo>
                  <a:lnTo>
                    <a:pt x="448430" y="142536"/>
                  </a:lnTo>
                  <a:lnTo>
                    <a:pt x="426912" y="102892"/>
                  </a:lnTo>
                  <a:lnTo>
                    <a:pt x="398414" y="68352"/>
                  </a:lnTo>
                  <a:lnTo>
                    <a:pt x="363874" y="39855"/>
                  </a:lnTo>
                  <a:lnTo>
                    <a:pt x="324230" y="18338"/>
                  </a:lnTo>
                  <a:lnTo>
                    <a:pt x="280421" y="4741"/>
                  </a:lnTo>
                  <a:lnTo>
                    <a:pt x="233385" y="0"/>
                  </a:lnTo>
                  <a:close/>
                </a:path>
              </a:pathLst>
            </a:custGeom>
            <a:solidFill>
              <a:srgbClr val="80828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5029302" y="8925162"/>
              <a:ext cx="467359" cy="467359"/>
            </a:xfrm>
            <a:custGeom>
              <a:avLst/>
              <a:gdLst/>
              <a:ahLst/>
              <a:cxnLst/>
              <a:rect l="l" t="t" r="r" b="b"/>
              <a:pathLst>
                <a:path w="467359" h="467359">
                  <a:moveTo>
                    <a:pt x="233385" y="0"/>
                  </a:moveTo>
                  <a:lnTo>
                    <a:pt x="186349" y="4741"/>
                  </a:lnTo>
                  <a:lnTo>
                    <a:pt x="142540" y="18338"/>
                  </a:lnTo>
                  <a:lnTo>
                    <a:pt x="102896" y="39855"/>
                  </a:lnTo>
                  <a:lnTo>
                    <a:pt x="68356" y="68352"/>
                  </a:lnTo>
                  <a:lnTo>
                    <a:pt x="39858" y="102892"/>
                  </a:lnTo>
                  <a:lnTo>
                    <a:pt x="18340" y="142536"/>
                  </a:lnTo>
                  <a:lnTo>
                    <a:pt x="4741" y="186346"/>
                  </a:lnTo>
                  <a:lnTo>
                    <a:pt x="0" y="233385"/>
                  </a:lnTo>
                  <a:lnTo>
                    <a:pt x="4741" y="280421"/>
                  </a:lnTo>
                  <a:lnTo>
                    <a:pt x="18340" y="324230"/>
                  </a:lnTo>
                  <a:lnTo>
                    <a:pt x="39858" y="363874"/>
                  </a:lnTo>
                  <a:lnTo>
                    <a:pt x="68356" y="398414"/>
                  </a:lnTo>
                  <a:lnTo>
                    <a:pt x="102896" y="426912"/>
                  </a:lnTo>
                  <a:lnTo>
                    <a:pt x="142540" y="448430"/>
                  </a:lnTo>
                  <a:lnTo>
                    <a:pt x="186349" y="462029"/>
                  </a:lnTo>
                  <a:lnTo>
                    <a:pt x="233385" y="466771"/>
                  </a:lnTo>
                  <a:lnTo>
                    <a:pt x="280421" y="462029"/>
                  </a:lnTo>
                  <a:lnTo>
                    <a:pt x="324230" y="448430"/>
                  </a:lnTo>
                  <a:lnTo>
                    <a:pt x="363874" y="426912"/>
                  </a:lnTo>
                  <a:lnTo>
                    <a:pt x="398414" y="398414"/>
                  </a:lnTo>
                  <a:lnTo>
                    <a:pt x="426912" y="363874"/>
                  </a:lnTo>
                  <a:lnTo>
                    <a:pt x="448430" y="324230"/>
                  </a:lnTo>
                  <a:lnTo>
                    <a:pt x="462029" y="280421"/>
                  </a:lnTo>
                  <a:lnTo>
                    <a:pt x="466771" y="233385"/>
                  </a:lnTo>
                  <a:lnTo>
                    <a:pt x="462029" y="186346"/>
                  </a:lnTo>
                  <a:lnTo>
                    <a:pt x="448430" y="142536"/>
                  </a:lnTo>
                  <a:lnTo>
                    <a:pt x="426912" y="102892"/>
                  </a:lnTo>
                  <a:lnTo>
                    <a:pt x="398414" y="68352"/>
                  </a:lnTo>
                  <a:lnTo>
                    <a:pt x="363874" y="39855"/>
                  </a:lnTo>
                  <a:lnTo>
                    <a:pt x="324230" y="18338"/>
                  </a:lnTo>
                  <a:lnTo>
                    <a:pt x="280421" y="4741"/>
                  </a:lnTo>
                  <a:lnTo>
                    <a:pt x="233385" y="0"/>
                  </a:lnTo>
                  <a:close/>
                </a:path>
              </a:pathLst>
            </a:custGeom>
            <a:solidFill>
              <a:srgbClr val="93959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5536133" y="8923853"/>
              <a:ext cx="467359" cy="467359"/>
            </a:xfrm>
            <a:custGeom>
              <a:avLst/>
              <a:gdLst/>
              <a:ahLst/>
              <a:cxnLst/>
              <a:rect l="l" t="t" r="r" b="b"/>
              <a:pathLst>
                <a:path w="467359" h="467359">
                  <a:moveTo>
                    <a:pt x="233385" y="0"/>
                  </a:moveTo>
                  <a:lnTo>
                    <a:pt x="186349" y="4741"/>
                  </a:lnTo>
                  <a:lnTo>
                    <a:pt x="142540" y="18338"/>
                  </a:lnTo>
                  <a:lnTo>
                    <a:pt x="102896" y="39855"/>
                  </a:lnTo>
                  <a:lnTo>
                    <a:pt x="68356" y="68352"/>
                  </a:lnTo>
                  <a:lnTo>
                    <a:pt x="39858" y="102892"/>
                  </a:lnTo>
                  <a:lnTo>
                    <a:pt x="18340" y="142536"/>
                  </a:lnTo>
                  <a:lnTo>
                    <a:pt x="4741" y="186346"/>
                  </a:lnTo>
                  <a:lnTo>
                    <a:pt x="0" y="233385"/>
                  </a:lnTo>
                  <a:lnTo>
                    <a:pt x="4741" y="280421"/>
                  </a:lnTo>
                  <a:lnTo>
                    <a:pt x="18340" y="324230"/>
                  </a:lnTo>
                  <a:lnTo>
                    <a:pt x="39858" y="363874"/>
                  </a:lnTo>
                  <a:lnTo>
                    <a:pt x="68356" y="398414"/>
                  </a:lnTo>
                  <a:lnTo>
                    <a:pt x="102896" y="426912"/>
                  </a:lnTo>
                  <a:lnTo>
                    <a:pt x="142540" y="448430"/>
                  </a:lnTo>
                  <a:lnTo>
                    <a:pt x="186349" y="462029"/>
                  </a:lnTo>
                  <a:lnTo>
                    <a:pt x="233385" y="466771"/>
                  </a:lnTo>
                  <a:lnTo>
                    <a:pt x="280421" y="462029"/>
                  </a:lnTo>
                  <a:lnTo>
                    <a:pt x="324230" y="448430"/>
                  </a:lnTo>
                  <a:lnTo>
                    <a:pt x="363874" y="426912"/>
                  </a:lnTo>
                  <a:lnTo>
                    <a:pt x="398414" y="398414"/>
                  </a:lnTo>
                  <a:lnTo>
                    <a:pt x="426912" y="363874"/>
                  </a:lnTo>
                  <a:lnTo>
                    <a:pt x="448430" y="324230"/>
                  </a:lnTo>
                  <a:lnTo>
                    <a:pt x="462029" y="280421"/>
                  </a:lnTo>
                  <a:lnTo>
                    <a:pt x="466771" y="233385"/>
                  </a:lnTo>
                  <a:lnTo>
                    <a:pt x="462029" y="186346"/>
                  </a:lnTo>
                  <a:lnTo>
                    <a:pt x="448430" y="142536"/>
                  </a:lnTo>
                  <a:lnTo>
                    <a:pt x="426912" y="102892"/>
                  </a:lnTo>
                  <a:lnTo>
                    <a:pt x="398414" y="68352"/>
                  </a:lnTo>
                  <a:lnTo>
                    <a:pt x="363874" y="39855"/>
                  </a:lnTo>
                  <a:lnTo>
                    <a:pt x="324230" y="18338"/>
                  </a:lnTo>
                  <a:lnTo>
                    <a:pt x="280421" y="4741"/>
                  </a:lnTo>
                  <a:lnTo>
                    <a:pt x="233385" y="0"/>
                  </a:lnTo>
                  <a:close/>
                </a:path>
              </a:pathLst>
            </a:custGeom>
            <a:solidFill>
              <a:srgbClr val="BCBE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6042962" y="8923853"/>
              <a:ext cx="467359" cy="467359"/>
            </a:xfrm>
            <a:custGeom>
              <a:avLst/>
              <a:gdLst/>
              <a:ahLst/>
              <a:cxnLst/>
              <a:rect l="l" t="t" r="r" b="b"/>
              <a:pathLst>
                <a:path w="467359" h="467359">
                  <a:moveTo>
                    <a:pt x="233385" y="0"/>
                  </a:moveTo>
                  <a:lnTo>
                    <a:pt x="186349" y="4741"/>
                  </a:lnTo>
                  <a:lnTo>
                    <a:pt x="142540" y="18338"/>
                  </a:lnTo>
                  <a:lnTo>
                    <a:pt x="102896" y="39855"/>
                  </a:lnTo>
                  <a:lnTo>
                    <a:pt x="68356" y="68352"/>
                  </a:lnTo>
                  <a:lnTo>
                    <a:pt x="39858" y="102892"/>
                  </a:lnTo>
                  <a:lnTo>
                    <a:pt x="18340" y="142536"/>
                  </a:lnTo>
                  <a:lnTo>
                    <a:pt x="4741" y="186346"/>
                  </a:lnTo>
                  <a:lnTo>
                    <a:pt x="0" y="233385"/>
                  </a:lnTo>
                  <a:lnTo>
                    <a:pt x="4741" y="280421"/>
                  </a:lnTo>
                  <a:lnTo>
                    <a:pt x="18340" y="324230"/>
                  </a:lnTo>
                  <a:lnTo>
                    <a:pt x="39858" y="363874"/>
                  </a:lnTo>
                  <a:lnTo>
                    <a:pt x="68356" y="398414"/>
                  </a:lnTo>
                  <a:lnTo>
                    <a:pt x="102896" y="426912"/>
                  </a:lnTo>
                  <a:lnTo>
                    <a:pt x="142540" y="448430"/>
                  </a:lnTo>
                  <a:lnTo>
                    <a:pt x="186349" y="462029"/>
                  </a:lnTo>
                  <a:lnTo>
                    <a:pt x="233385" y="466771"/>
                  </a:lnTo>
                  <a:lnTo>
                    <a:pt x="280421" y="462029"/>
                  </a:lnTo>
                  <a:lnTo>
                    <a:pt x="324230" y="448430"/>
                  </a:lnTo>
                  <a:lnTo>
                    <a:pt x="363874" y="426912"/>
                  </a:lnTo>
                  <a:lnTo>
                    <a:pt x="398414" y="398414"/>
                  </a:lnTo>
                  <a:lnTo>
                    <a:pt x="426912" y="363874"/>
                  </a:lnTo>
                  <a:lnTo>
                    <a:pt x="448430" y="324230"/>
                  </a:lnTo>
                  <a:lnTo>
                    <a:pt x="462029" y="280421"/>
                  </a:lnTo>
                  <a:lnTo>
                    <a:pt x="466771" y="233385"/>
                  </a:lnTo>
                  <a:lnTo>
                    <a:pt x="462029" y="186346"/>
                  </a:lnTo>
                  <a:lnTo>
                    <a:pt x="448430" y="142536"/>
                  </a:lnTo>
                  <a:lnTo>
                    <a:pt x="426912" y="102892"/>
                  </a:lnTo>
                  <a:lnTo>
                    <a:pt x="398414" y="68352"/>
                  </a:lnTo>
                  <a:lnTo>
                    <a:pt x="363874" y="39855"/>
                  </a:lnTo>
                  <a:lnTo>
                    <a:pt x="324230" y="18338"/>
                  </a:lnTo>
                  <a:lnTo>
                    <a:pt x="280421" y="4741"/>
                  </a:lnTo>
                  <a:lnTo>
                    <a:pt x="233385" y="0"/>
                  </a:lnTo>
                  <a:close/>
                </a:path>
              </a:pathLst>
            </a:custGeom>
            <a:solidFill>
              <a:srgbClr val="E6E7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11463778" y="1809233"/>
            <a:ext cx="506730" cy="2520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450" b="1" spc="20">
                <a:solidFill>
                  <a:srgbClr val="FFFFFF"/>
                </a:solidFill>
                <a:latin typeface="PT Sans"/>
                <a:cs typeface="PT Sans"/>
              </a:rPr>
              <a:t>ON</a:t>
            </a:r>
            <a:r>
              <a:rPr sz="1450" b="1" spc="-25">
                <a:solidFill>
                  <a:srgbClr val="FFFFFF"/>
                </a:solidFill>
                <a:latin typeface="PT Sans"/>
                <a:cs typeface="PT Sans"/>
              </a:rPr>
              <a:t>D</a:t>
            </a:r>
            <a:r>
              <a:rPr sz="1450" b="1" spc="20">
                <a:solidFill>
                  <a:srgbClr val="FFFFFF"/>
                </a:solidFill>
                <a:latin typeface="PT Sans"/>
                <a:cs typeface="PT Sans"/>
              </a:rPr>
              <a:t>A</a:t>
            </a:r>
            <a:endParaRPr sz="1450">
              <a:latin typeface="PT Sans"/>
              <a:cs typeface="PT Sans"/>
            </a:endParaRPr>
          </a:p>
        </p:txBody>
      </p:sp>
      <p:sp>
        <p:nvSpPr>
          <p:cNvPr id="29" name="object 2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545"/>
              </a:lnSpc>
            </a:pPr>
            <a:r>
              <a:rPr spc="80"/>
              <a:t>SAN</a:t>
            </a:r>
            <a:r>
              <a:rPr spc="105"/>
              <a:t> </a:t>
            </a:r>
            <a:r>
              <a:rPr spc="90"/>
              <a:t>DIEGO</a:t>
            </a:r>
            <a:r>
              <a:rPr spc="55"/>
              <a:t> </a:t>
            </a:r>
            <a:r>
              <a:rPr spc="50"/>
              <a:t>WAVE</a:t>
            </a:r>
            <a:r>
              <a:rPr spc="105"/>
              <a:t> </a:t>
            </a:r>
            <a:r>
              <a:rPr spc="60"/>
              <a:t>FC</a:t>
            </a:r>
            <a:r>
              <a:rPr spc="120"/>
              <a:t> </a:t>
            </a:r>
            <a:r>
              <a:rPr b="0" spc="85">
                <a:latin typeface="PT Sans"/>
                <a:cs typeface="PT Sans"/>
              </a:rPr>
              <a:t>BRAND</a:t>
            </a:r>
            <a:r>
              <a:rPr b="0" spc="105">
                <a:latin typeface="PT Sans"/>
                <a:cs typeface="PT Sans"/>
              </a:rPr>
              <a:t> </a:t>
            </a:r>
            <a:r>
              <a:rPr b="0" spc="114">
                <a:latin typeface="PT Sans"/>
                <a:cs typeface="PT Sans"/>
              </a:rPr>
              <a:t>BOOK</a:t>
            </a:r>
          </a:p>
        </p:txBody>
      </p:sp>
      <p:sp>
        <p:nvSpPr>
          <p:cNvPr id="30" name="object 3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545"/>
              </a:lnSpc>
            </a:pPr>
            <a:fld id="{81D60167-4931-47E6-BA6A-407CBD079E47}" type="slidenum">
              <a:rPr spc="10" dirty="0"/>
              <a:t>21</a:t>
            </a:fld>
            <a:endParaRPr spc="10"/>
          </a:p>
        </p:txBody>
      </p:sp>
      <p:sp>
        <p:nvSpPr>
          <p:cNvPr id="22" name="object 22"/>
          <p:cNvSpPr txBox="1"/>
          <p:nvPr/>
        </p:nvSpPr>
        <p:spPr>
          <a:xfrm>
            <a:off x="16227676" y="1809233"/>
            <a:ext cx="925194" cy="2520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450" b="1" spc="-5">
                <a:solidFill>
                  <a:srgbClr val="FFFFFF"/>
                </a:solidFill>
                <a:latin typeface="PT Sans"/>
                <a:cs typeface="PT Sans"/>
              </a:rPr>
              <a:t>P</a:t>
            </a:r>
            <a:r>
              <a:rPr sz="1450" b="1" spc="20">
                <a:solidFill>
                  <a:srgbClr val="FFFFFF"/>
                </a:solidFill>
                <a:latin typeface="PT Sans"/>
                <a:cs typeface="PT Sans"/>
              </a:rPr>
              <a:t>ODE</a:t>
            </a:r>
            <a:r>
              <a:rPr sz="1450" b="1" spc="-30">
                <a:solidFill>
                  <a:srgbClr val="FFFFFF"/>
                </a:solidFill>
                <a:latin typeface="PT Sans"/>
                <a:cs typeface="PT Sans"/>
              </a:rPr>
              <a:t>R</a:t>
            </a:r>
            <a:r>
              <a:rPr sz="1450" b="1" spc="20">
                <a:solidFill>
                  <a:srgbClr val="FFFFFF"/>
                </a:solidFill>
                <a:latin typeface="PT Sans"/>
                <a:cs typeface="PT Sans"/>
              </a:rPr>
              <a:t>OSA</a:t>
            </a:r>
            <a:endParaRPr sz="1450">
              <a:latin typeface="PT Sans"/>
              <a:cs typeface="PT Sans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3962658" y="1820878"/>
            <a:ext cx="666765" cy="24045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5"/>
              </a:spcBef>
            </a:pPr>
            <a:r>
              <a:rPr lang="en-US" sz="1450" b="1" spc="20">
                <a:solidFill>
                  <a:srgbClr val="FFFFFF"/>
                </a:solidFill>
                <a:latin typeface="PT Sans"/>
                <a:cs typeface="PT Sans"/>
              </a:rPr>
              <a:t>SWELL</a:t>
            </a:r>
            <a:endParaRPr sz="1450">
              <a:latin typeface="PT Sans"/>
              <a:cs typeface="PT Sans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1458031" y="5327451"/>
            <a:ext cx="509905" cy="2520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450" b="1" spc="-5">
                <a:solidFill>
                  <a:srgbClr val="FFFFFF"/>
                </a:solidFill>
                <a:latin typeface="PT Sans"/>
                <a:cs typeface="PT Sans"/>
              </a:rPr>
              <a:t>P</a:t>
            </a:r>
            <a:r>
              <a:rPr sz="1450" b="1" spc="15">
                <a:solidFill>
                  <a:srgbClr val="FFFFFF"/>
                </a:solidFill>
                <a:latin typeface="PT Sans"/>
                <a:cs typeface="PT Sans"/>
              </a:rPr>
              <a:t>OISE</a:t>
            </a:r>
            <a:endParaRPr sz="1450">
              <a:latin typeface="PT Sans"/>
              <a:cs typeface="PT Sans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6060421" y="5327451"/>
            <a:ext cx="1276350" cy="2520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450" b="1" spc="114">
                <a:solidFill>
                  <a:srgbClr val="FFFFFF"/>
                </a:solidFill>
                <a:latin typeface="PT Sans"/>
                <a:cs typeface="PT Sans"/>
              </a:rPr>
              <a:t>GOLDEN</a:t>
            </a:r>
            <a:r>
              <a:rPr sz="1450" b="1" spc="55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1450" b="1" spc="130">
                <a:solidFill>
                  <a:srgbClr val="FFFFFF"/>
                </a:solidFill>
                <a:latin typeface="PT Sans"/>
                <a:cs typeface="PT Sans"/>
              </a:rPr>
              <a:t>HILL</a:t>
            </a:r>
            <a:endParaRPr sz="1450">
              <a:latin typeface="PT Sans"/>
              <a:cs typeface="PT Sans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3889448" y="5327451"/>
            <a:ext cx="812165" cy="2520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450" b="1" spc="-15">
                <a:solidFill>
                  <a:srgbClr val="FFFFFF"/>
                </a:solidFill>
                <a:latin typeface="PT Sans"/>
                <a:cs typeface="PT Sans"/>
              </a:rPr>
              <a:t>LA</a:t>
            </a:r>
            <a:r>
              <a:rPr sz="1450" b="1" spc="-10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1450" b="1" spc="130">
                <a:solidFill>
                  <a:srgbClr val="FFFFFF"/>
                </a:solidFill>
                <a:latin typeface="PT Sans"/>
                <a:cs typeface="PT Sans"/>
              </a:rPr>
              <a:t>JOLIA</a:t>
            </a:r>
            <a:endParaRPr sz="1450">
              <a:latin typeface="PT Sans"/>
              <a:cs typeface="PT Sans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824368" y="2710778"/>
            <a:ext cx="5260975" cy="35439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283845">
              <a:lnSpc>
                <a:spcPct val="143400"/>
              </a:lnSpc>
              <a:spcBef>
                <a:spcPts val="95"/>
              </a:spcBef>
            </a:pP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Brand</a:t>
            </a:r>
            <a:r>
              <a:rPr sz="2300" spc="12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10">
                <a:solidFill>
                  <a:srgbClr val="231F20"/>
                </a:solidFill>
                <a:latin typeface="PT Sans"/>
                <a:cs typeface="PT Sans"/>
              </a:rPr>
              <a:t>colors</a:t>
            </a:r>
            <a:r>
              <a:rPr sz="2300" spc="12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seek</a:t>
            </a:r>
            <a:r>
              <a:rPr sz="2300" spc="5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15">
                <a:solidFill>
                  <a:srgbClr val="231F20"/>
                </a:solidFill>
                <a:latin typeface="PT Sans"/>
                <a:cs typeface="PT Sans"/>
              </a:rPr>
              <a:t>to</a:t>
            </a:r>
            <a:r>
              <a:rPr sz="2300" spc="12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20">
                <a:solidFill>
                  <a:srgbClr val="231F20"/>
                </a:solidFill>
                <a:latin typeface="PT Sans"/>
                <a:cs typeface="PT Sans"/>
              </a:rPr>
              <a:t>evoke</a:t>
            </a:r>
            <a:r>
              <a:rPr sz="2300" spc="12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the</a:t>
            </a:r>
            <a:r>
              <a:rPr sz="2300" spc="12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10">
                <a:solidFill>
                  <a:srgbClr val="231F20"/>
                </a:solidFill>
                <a:latin typeface="PT Sans"/>
                <a:cs typeface="PT Sans"/>
              </a:rPr>
              <a:t>colors 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15">
                <a:solidFill>
                  <a:srgbClr val="231F20"/>
                </a:solidFill>
                <a:latin typeface="PT Sans"/>
                <a:cs typeface="PT Sans"/>
              </a:rPr>
              <a:t>of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our 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community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and surroundings. </a:t>
            </a:r>
            <a:r>
              <a:rPr sz="2300" spc="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The sea,</a:t>
            </a:r>
            <a:r>
              <a:rPr sz="2300" spc="-18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sun,</a:t>
            </a:r>
            <a:r>
              <a:rPr sz="2300" spc="-17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sand and</a:t>
            </a:r>
            <a:r>
              <a:rPr sz="2300" spc="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sky</a:t>
            </a:r>
            <a:r>
              <a:rPr sz="2300" spc="-27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5">
                <a:solidFill>
                  <a:srgbClr val="231F20"/>
                </a:solidFill>
                <a:latin typeface="PT Sans"/>
                <a:cs typeface="PT Sans"/>
              </a:rPr>
              <a:t>—</a:t>
            </a:r>
            <a:r>
              <a:rPr sz="2300" spc="-18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along</a:t>
            </a:r>
            <a:r>
              <a:rPr sz="2300" spc="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with </a:t>
            </a:r>
            <a:r>
              <a:rPr sz="2300" spc="-60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complimentary</a:t>
            </a:r>
            <a:r>
              <a:rPr sz="2300" spc="-9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10">
                <a:solidFill>
                  <a:srgbClr val="231F20"/>
                </a:solidFill>
                <a:latin typeface="PT Sans"/>
                <a:cs typeface="PT Sans"/>
              </a:rPr>
              <a:t>colors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15">
                <a:solidFill>
                  <a:srgbClr val="231F20"/>
                </a:solidFill>
                <a:latin typeface="PT Sans"/>
                <a:cs typeface="PT Sans"/>
              </a:rPr>
              <a:t>to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 help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round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out</a:t>
            </a:r>
            <a:endParaRPr sz="2300">
              <a:latin typeface="PT Sans"/>
              <a:cs typeface="PT Sans"/>
            </a:endParaRPr>
          </a:p>
          <a:p>
            <a:pPr marL="12700" marR="5080">
              <a:lnSpc>
                <a:spcPct val="143400"/>
              </a:lnSpc>
            </a:pP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the 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palette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 and </a:t>
            </a:r>
            <a:r>
              <a:rPr sz="2300" spc="-20">
                <a:solidFill>
                  <a:srgbClr val="231F20"/>
                </a:solidFill>
                <a:latin typeface="PT Sans"/>
                <a:cs typeface="PT Sans"/>
              </a:rPr>
              <a:t>evoke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 a</a:t>
            </a:r>
            <a:r>
              <a:rPr sz="2300" spc="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sense </a:t>
            </a:r>
            <a:r>
              <a:rPr sz="2300" spc="-15">
                <a:solidFill>
                  <a:srgbClr val="231F20"/>
                </a:solidFill>
                <a:latin typeface="PT Sans"/>
                <a:cs typeface="PT Sans"/>
              </a:rPr>
              <a:t>of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powerful </a:t>
            </a:r>
            <a:r>
              <a:rPr sz="2300" spc="-60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team </a:t>
            </a:r>
            <a:r>
              <a:rPr sz="2300" spc="-15">
                <a:solidFill>
                  <a:srgbClr val="231F20"/>
                </a:solidFill>
                <a:latin typeface="PT Sans"/>
                <a:cs typeface="PT Sans"/>
              </a:rPr>
              <a:t>of 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women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inside a vibrant and </a:t>
            </a:r>
            <a:r>
              <a:rPr sz="2300" spc="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diverse </a:t>
            </a:r>
            <a:r>
              <a:rPr sz="2300" spc="-20">
                <a:solidFill>
                  <a:srgbClr val="231F20"/>
                </a:solidFill>
                <a:latin typeface="PT Sans"/>
                <a:cs typeface="PT Sans"/>
              </a:rPr>
              <a:t>community.</a:t>
            </a:r>
            <a:endParaRPr sz="2300">
              <a:latin typeface="PT Sans"/>
              <a:cs typeface="PT Sans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824368" y="6511708"/>
            <a:ext cx="4269105" cy="10306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43400"/>
              </a:lnSpc>
              <a:spcBef>
                <a:spcPts val="95"/>
              </a:spcBef>
            </a:pP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All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10">
                <a:solidFill>
                  <a:srgbClr val="231F20"/>
                </a:solidFill>
                <a:latin typeface="PT Sans"/>
                <a:cs typeface="PT Sans"/>
              </a:rPr>
              <a:t>colors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 should be used in </a:t>
            </a:r>
            <a:r>
              <a:rPr sz="2300" spc="5">
                <a:solidFill>
                  <a:srgbClr val="231F20"/>
                </a:solidFill>
                <a:latin typeface="PT Sans"/>
                <a:cs typeface="PT Sans"/>
              </a:rPr>
              <a:t>100% </a:t>
            </a:r>
            <a:r>
              <a:rPr sz="2300" spc="-60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saturation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and </a:t>
            </a:r>
            <a:r>
              <a:rPr sz="2300" spc="-20">
                <a:solidFill>
                  <a:srgbClr val="231F20"/>
                </a:solidFill>
                <a:latin typeface="PT Sans"/>
                <a:cs typeface="PT Sans"/>
              </a:rPr>
              <a:t>opacity.</a:t>
            </a:r>
            <a:endParaRPr sz="2300">
              <a:latin typeface="PT Sans"/>
              <a:cs typeface="PT Sans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539355" cy="11308715"/>
          </a:xfrm>
          <a:custGeom>
            <a:avLst/>
            <a:gdLst/>
            <a:ahLst/>
            <a:cxnLst/>
            <a:rect l="l" t="t" r="r" b="b"/>
            <a:pathLst>
              <a:path w="7539355" h="11308715">
                <a:moveTo>
                  <a:pt x="3692128" y="0"/>
                </a:moveTo>
                <a:lnTo>
                  <a:pt x="30253" y="0"/>
                </a:lnTo>
                <a:lnTo>
                  <a:pt x="0" y="4518"/>
                </a:lnTo>
                <a:lnTo>
                  <a:pt x="0" y="11308556"/>
                </a:lnTo>
                <a:lnTo>
                  <a:pt x="4172850" y="11308556"/>
                </a:lnTo>
                <a:lnTo>
                  <a:pt x="4291790" y="11225609"/>
                </a:lnTo>
                <a:lnTo>
                  <a:pt x="4416276" y="11136468"/>
                </a:lnTo>
                <a:lnTo>
                  <a:pt x="4498685" y="11076076"/>
                </a:lnTo>
                <a:lnTo>
                  <a:pt x="4580594" y="11014900"/>
                </a:lnTo>
                <a:lnTo>
                  <a:pt x="4661971" y="10952929"/>
                </a:lnTo>
                <a:lnTo>
                  <a:pt x="4742787" y="10890151"/>
                </a:lnTo>
                <a:lnTo>
                  <a:pt x="4823012" y="10826555"/>
                </a:lnTo>
                <a:lnTo>
                  <a:pt x="4902614" y="10762130"/>
                </a:lnTo>
                <a:lnTo>
                  <a:pt x="4981564" y="10696866"/>
                </a:lnTo>
                <a:lnTo>
                  <a:pt x="5059832" y="10630750"/>
                </a:lnTo>
                <a:lnTo>
                  <a:pt x="5137387" y="10563773"/>
                </a:lnTo>
                <a:lnTo>
                  <a:pt x="5175888" y="10529957"/>
                </a:lnTo>
                <a:lnTo>
                  <a:pt x="5214199" y="10495921"/>
                </a:lnTo>
                <a:lnTo>
                  <a:pt x="5252317" y="10461665"/>
                </a:lnTo>
                <a:lnTo>
                  <a:pt x="5290238" y="10427186"/>
                </a:lnTo>
                <a:lnTo>
                  <a:pt x="5327958" y="10392483"/>
                </a:lnTo>
                <a:lnTo>
                  <a:pt x="5365473" y="10357554"/>
                </a:lnTo>
                <a:lnTo>
                  <a:pt x="5402780" y="10322399"/>
                </a:lnTo>
                <a:lnTo>
                  <a:pt x="5439874" y="10287016"/>
                </a:lnTo>
                <a:lnTo>
                  <a:pt x="5476753" y="10251404"/>
                </a:lnTo>
                <a:lnTo>
                  <a:pt x="5513411" y="10215560"/>
                </a:lnTo>
                <a:lnTo>
                  <a:pt x="5549846" y="10179485"/>
                </a:lnTo>
                <a:lnTo>
                  <a:pt x="5586054" y="10143175"/>
                </a:lnTo>
                <a:lnTo>
                  <a:pt x="5622030" y="10106631"/>
                </a:lnTo>
                <a:lnTo>
                  <a:pt x="5657772" y="10069850"/>
                </a:lnTo>
                <a:lnTo>
                  <a:pt x="5693274" y="10032831"/>
                </a:lnTo>
                <a:lnTo>
                  <a:pt x="5728534" y="9995573"/>
                </a:lnTo>
                <a:lnTo>
                  <a:pt x="5763548" y="9958075"/>
                </a:lnTo>
                <a:lnTo>
                  <a:pt x="5798312" y="9920334"/>
                </a:lnTo>
                <a:lnTo>
                  <a:pt x="5832822" y="9882350"/>
                </a:lnTo>
                <a:lnTo>
                  <a:pt x="5867074" y="9844121"/>
                </a:lnTo>
                <a:lnTo>
                  <a:pt x="5901064" y="9805646"/>
                </a:lnTo>
                <a:lnTo>
                  <a:pt x="5934790" y="9766924"/>
                </a:lnTo>
                <a:lnTo>
                  <a:pt x="5968246" y="9727952"/>
                </a:lnTo>
                <a:lnTo>
                  <a:pt x="6001430" y="9688731"/>
                </a:lnTo>
                <a:lnTo>
                  <a:pt x="6034337" y="9649257"/>
                </a:lnTo>
                <a:lnTo>
                  <a:pt x="6066963" y="9609530"/>
                </a:lnTo>
                <a:lnTo>
                  <a:pt x="6099306" y="9569549"/>
                </a:lnTo>
                <a:lnTo>
                  <a:pt x="6131360" y="9529312"/>
                </a:lnTo>
                <a:lnTo>
                  <a:pt x="6163123" y="9488817"/>
                </a:lnTo>
                <a:lnTo>
                  <a:pt x="6194590" y="9448064"/>
                </a:lnTo>
                <a:lnTo>
                  <a:pt x="6222608" y="9410700"/>
                </a:lnTo>
                <a:lnTo>
                  <a:pt x="6250312" y="9373210"/>
                </a:lnTo>
                <a:lnTo>
                  <a:pt x="6277702" y="9335594"/>
                </a:lnTo>
                <a:lnTo>
                  <a:pt x="6304778" y="9297847"/>
                </a:lnTo>
                <a:lnTo>
                  <a:pt x="6331542" y="9259969"/>
                </a:lnTo>
                <a:lnTo>
                  <a:pt x="6357993" y="9221957"/>
                </a:lnTo>
                <a:lnTo>
                  <a:pt x="6384132" y="9183810"/>
                </a:lnTo>
                <a:lnTo>
                  <a:pt x="6409960" y="9145523"/>
                </a:lnTo>
                <a:lnTo>
                  <a:pt x="6435478" y="9107097"/>
                </a:lnTo>
                <a:lnTo>
                  <a:pt x="6460686" y="9068528"/>
                </a:lnTo>
                <a:lnTo>
                  <a:pt x="6485585" y="9029815"/>
                </a:lnTo>
                <a:lnTo>
                  <a:pt x="6510176" y="8990954"/>
                </a:lnTo>
                <a:lnTo>
                  <a:pt x="6534458" y="8951945"/>
                </a:lnTo>
                <a:lnTo>
                  <a:pt x="6558433" y="8912785"/>
                </a:lnTo>
                <a:lnTo>
                  <a:pt x="6582102" y="8873472"/>
                </a:lnTo>
                <a:lnTo>
                  <a:pt x="6605465" y="8834003"/>
                </a:lnTo>
                <a:lnTo>
                  <a:pt x="6628522" y="8794377"/>
                </a:lnTo>
                <a:lnTo>
                  <a:pt x="6651274" y="8754591"/>
                </a:lnTo>
                <a:lnTo>
                  <a:pt x="6673722" y="8714643"/>
                </a:lnTo>
                <a:lnTo>
                  <a:pt x="6695866" y="8674531"/>
                </a:lnTo>
                <a:lnTo>
                  <a:pt x="6717708" y="8634254"/>
                </a:lnTo>
                <a:lnTo>
                  <a:pt x="6739247" y="8593808"/>
                </a:lnTo>
                <a:lnTo>
                  <a:pt x="6760484" y="8553192"/>
                </a:lnTo>
                <a:lnTo>
                  <a:pt x="6781421" y="8512403"/>
                </a:lnTo>
                <a:lnTo>
                  <a:pt x="6802057" y="8471439"/>
                </a:lnTo>
                <a:lnTo>
                  <a:pt x="6822393" y="8430299"/>
                </a:lnTo>
                <a:lnTo>
                  <a:pt x="6842430" y="8388980"/>
                </a:lnTo>
                <a:lnTo>
                  <a:pt x="6862168" y="8347479"/>
                </a:lnTo>
                <a:lnTo>
                  <a:pt x="6881608" y="8305796"/>
                </a:lnTo>
                <a:lnTo>
                  <a:pt x="6900751" y="8263927"/>
                </a:lnTo>
                <a:lnTo>
                  <a:pt x="6919598" y="8221870"/>
                </a:lnTo>
                <a:lnTo>
                  <a:pt x="6938148" y="8179624"/>
                </a:lnTo>
                <a:lnTo>
                  <a:pt x="6956402" y="8137186"/>
                </a:lnTo>
                <a:lnTo>
                  <a:pt x="6974362" y="8094554"/>
                </a:lnTo>
                <a:lnTo>
                  <a:pt x="6992028" y="8051726"/>
                </a:lnTo>
                <a:lnTo>
                  <a:pt x="7009399" y="8008699"/>
                </a:lnTo>
                <a:lnTo>
                  <a:pt x="7026478" y="7965472"/>
                </a:lnTo>
                <a:lnTo>
                  <a:pt x="7043265" y="7922043"/>
                </a:lnTo>
                <a:lnTo>
                  <a:pt x="7059760" y="7878409"/>
                </a:lnTo>
                <a:lnTo>
                  <a:pt x="7075963" y="7834568"/>
                </a:lnTo>
                <a:lnTo>
                  <a:pt x="7091876" y="7790518"/>
                </a:lnTo>
                <a:lnTo>
                  <a:pt x="7107499" y="7746256"/>
                </a:lnTo>
                <a:lnTo>
                  <a:pt x="7122833" y="7701782"/>
                </a:lnTo>
                <a:lnTo>
                  <a:pt x="7137879" y="7657092"/>
                </a:lnTo>
                <a:lnTo>
                  <a:pt x="7152636" y="7612184"/>
                </a:lnTo>
                <a:lnTo>
                  <a:pt x="7167106" y="7567057"/>
                </a:lnTo>
                <a:lnTo>
                  <a:pt x="7181289" y="7521708"/>
                </a:lnTo>
                <a:lnTo>
                  <a:pt x="7195186" y="7476134"/>
                </a:lnTo>
                <a:lnTo>
                  <a:pt x="7208797" y="7430335"/>
                </a:lnTo>
                <a:lnTo>
                  <a:pt x="7222124" y="7384307"/>
                </a:lnTo>
                <a:lnTo>
                  <a:pt x="7235166" y="7338049"/>
                </a:lnTo>
                <a:lnTo>
                  <a:pt x="7247924" y="7291558"/>
                </a:lnTo>
                <a:lnTo>
                  <a:pt x="7260400" y="7244832"/>
                </a:lnTo>
                <a:lnTo>
                  <a:pt x="7272593" y="7197870"/>
                </a:lnTo>
                <a:lnTo>
                  <a:pt x="7284504" y="7150668"/>
                </a:lnTo>
                <a:lnTo>
                  <a:pt x="7296134" y="7103225"/>
                </a:lnTo>
                <a:lnTo>
                  <a:pt x="7307483" y="7055539"/>
                </a:lnTo>
                <a:lnTo>
                  <a:pt x="7318553" y="7007607"/>
                </a:lnTo>
                <a:lnTo>
                  <a:pt x="7329343" y="6959428"/>
                </a:lnTo>
                <a:lnTo>
                  <a:pt x="7339854" y="6910998"/>
                </a:lnTo>
                <a:lnTo>
                  <a:pt x="7350088" y="6862317"/>
                </a:lnTo>
                <a:lnTo>
                  <a:pt x="7360044" y="6813382"/>
                </a:lnTo>
                <a:lnTo>
                  <a:pt x="7369723" y="6764190"/>
                </a:lnTo>
                <a:lnTo>
                  <a:pt x="7379126" y="6714741"/>
                </a:lnTo>
                <a:lnTo>
                  <a:pt x="7388253" y="6665030"/>
                </a:lnTo>
                <a:lnTo>
                  <a:pt x="7397105" y="6615057"/>
                </a:lnTo>
                <a:lnTo>
                  <a:pt x="7405683" y="6564819"/>
                </a:lnTo>
                <a:lnTo>
                  <a:pt x="7413987" y="6514314"/>
                </a:lnTo>
                <a:lnTo>
                  <a:pt x="7422018" y="6463540"/>
                </a:lnTo>
                <a:lnTo>
                  <a:pt x="7429777" y="6412495"/>
                </a:lnTo>
                <a:lnTo>
                  <a:pt x="7437264" y="6361176"/>
                </a:lnTo>
                <a:lnTo>
                  <a:pt x="7444479" y="6309582"/>
                </a:lnTo>
                <a:lnTo>
                  <a:pt x="7451424" y="6257710"/>
                </a:lnTo>
                <a:lnTo>
                  <a:pt x="7458099" y="6205558"/>
                </a:lnTo>
                <a:lnTo>
                  <a:pt x="7464505" y="6153124"/>
                </a:lnTo>
                <a:lnTo>
                  <a:pt x="7470641" y="6100406"/>
                </a:lnTo>
                <a:lnTo>
                  <a:pt x="7476510" y="6047402"/>
                </a:lnTo>
                <a:lnTo>
                  <a:pt x="7482111" y="5994109"/>
                </a:lnTo>
                <a:lnTo>
                  <a:pt x="7487445" y="5940526"/>
                </a:lnTo>
                <a:lnTo>
                  <a:pt x="7492513" y="5886650"/>
                </a:lnTo>
                <a:lnTo>
                  <a:pt x="7497316" y="5832479"/>
                </a:lnTo>
                <a:lnTo>
                  <a:pt x="7501853" y="5778011"/>
                </a:lnTo>
                <a:lnTo>
                  <a:pt x="7506126" y="5723244"/>
                </a:lnTo>
                <a:lnTo>
                  <a:pt x="7510135" y="5668175"/>
                </a:lnTo>
                <a:lnTo>
                  <a:pt x="7513881" y="5612803"/>
                </a:lnTo>
                <a:lnTo>
                  <a:pt x="7517365" y="5557126"/>
                </a:lnTo>
                <a:lnTo>
                  <a:pt x="7520586" y="5501140"/>
                </a:lnTo>
                <a:lnTo>
                  <a:pt x="7523546" y="5444845"/>
                </a:lnTo>
                <a:lnTo>
                  <a:pt x="7526246" y="5388238"/>
                </a:lnTo>
                <a:lnTo>
                  <a:pt x="7528685" y="5331316"/>
                </a:lnTo>
                <a:lnTo>
                  <a:pt x="7530865" y="5274079"/>
                </a:lnTo>
                <a:lnTo>
                  <a:pt x="7532787" y="5216522"/>
                </a:lnTo>
                <a:lnTo>
                  <a:pt x="7534450" y="5158645"/>
                </a:lnTo>
                <a:lnTo>
                  <a:pt x="7535855" y="5100446"/>
                </a:lnTo>
                <a:lnTo>
                  <a:pt x="7537004" y="5041921"/>
                </a:lnTo>
                <a:lnTo>
                  <a:pt x="7537896" y="4983069"/>
                </a:lnTo>
                <a:lnTo>
                  <a:pt x="7538533" y="4923888"/>
                </a:lnTo>
                <a:lnTo>
                  <a:pt x="7538914" y="4864376"/>
                </a:lnTo>
                <a:lnTo>
                  <a:pt x="7539041" y="4804530"/>
                </a:lnTo>
                <a:lnTo>
                  <a:pt x="7539041" y="1324897"/>
                </a:lnTo>
                <a:lnTo>
                  <a:pt x="7315512" y="1198986"/>
                </a:lnTo>
                <a:lnTo>
                  <a:pt x="7189214" y="1130403"/>
                </a:lnTo>
                <a:lnTo>
                  <a:pt x="7061644" y="1063566"/>
                </a:lnTo>
                <a:lnTo>
                  <a:pt x="6932825" y="998481"/>
                </a:lnTo>
                <a:lnTo>
                  <a:pt x="6802778" y="935153"/>
                </a:lnTo>
                <a:lnTo>
                  <a:pt x="6671526" y="873588"/>
                </a:lnTo>
                <a:lnTo>
                  <a:pt x="6539090" y="813790"/>
                </a:lnTo>
                <a:lnTo>
                  <a:pt x="6405493" y="755766"/>
                </a:lnTo>
                <a:lnTo>
                  <a:pt x="6270756" y="699520"/>
                </a:lnTo>
                <a:lnTo>
                  <a:pt x="6134902" y="645059"/>
                </a:lnTo>
                <a:lnTo>
                  <a:pt x="5997953" y="592389"/>
                </a:lnTo>
                <a:lnTo>
                  <a:pt x="5859931" y="541513"/>
                </a:lnTo>
                <a:lnTo>
                  <a:pt x="5720858" y="492438"/>
                </a:lnTo>
                <a:lnTo>
                  <a:pt x="5580755" y="445170"/>
                </a:lnTo>
                <a:lnTo>
                  <a:pt x="5439646" y="399714"/>
                </a:lnTo>
                <a:lnTo>
                  <a:pt x="5249972" y="341933"/>
                </a:lnTo>
                <a:lnTo>
                  <a:pt x="5058599" y="287397"/>
                </a:lnTo>
                <a:lnTo>
                  <a:pt x="4865579" y="236117"/>
                </a:lnTo>
                <a:lnTo>
                  <a:pt x="4670965" y="188107"/>
                </a:lnTo>
                <a:lnTo>
                  <a:pt x="4474810" y="143381"/>
                </a:lnTo>
                <a:lnTo>
                  <a:pt x="4277164" y="101950"/>
                </a:lnTo>
                <a:lnTo>
                  <a:pt x="4078082" y="63828"/>
                </a:lnTo>
                <a:lnTo>
                  <a:pt x="3877614" y="29028"/>
                </a:lnTo>
                <a:lnTo>
                  <a:pt x="3692128" y="0"/>
                </a:lnTo>
                <a:close/>
              </a:path>
            </a:pathLst>
          </a:custGeom>
          <a:solidFill>
            <a:srgbClr val="F4E5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53682" y="1264747"/>
            <a:ext cx="5012690" cy="9055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5750" spc="229">
                <a:solidFill>
                  <a:srgbClr val="1D315F"/>
                </a:solidFill>
              </a:rPr>
              <a:t>COLOR</a:t>
            </a:r>
            <a:r>
              <a:rPr sz="5750" spc="400">
                <a:solidFill>
                  <a:srgbClr val="1D315F"/>
                </a:solidFill>
              </a:rPr>
              <a:t> </a:t>
            </a:r>
            <a:r>
              <a:rPr sz="5750" spc="434">
                <a:solidFill>
                  <a:srgbClr val="1D315F"/>
                </a:solidFill>
              </a:rPr>
              <a:t>USAGE</a:t>
            </a:r>
            <a:endParaRPr sz="5750"/>
          </a:p>
        </p:txBody>
      </p:sp>
      <p:grpSp>
        <p:nvGrpSpPr>
          <p:cNvPr id="4" name="object 4"/>
          <p:cNvGrpSpPr/>
          <p:nvPr/>
        </p:nvGrpSpPr>
        <p:grpSpPr>
          <a:xfrm>
            <a:off x="10457190" y="2151583"/>
            <a:ext cx="6854825" cy="6835775"/>
            <a:chOff x="10457190" y="2151583"/>
            <a:chExt cx="6854825" cy="6835775"/>
          </a:xfrm>
        </p:grpSpPr>
        <p:sp>
          <p:nvSpPr>
            <p:cNvPr id="5" name="object 5"/>
            <p:cNvSpPr/>
            <p:nvPr/>
          </p:nvSpPr>
          <p:spPr>
            <a:xfrm>
              <a:off x="13884342" y="2170242"/>
              <a:ext cx="3408679" cy="5960110"/>
            </a:xfrm>
            <a:custGeom>
              <a:avLst/>
              <a:gdLst/>
              <a:ahLst/>
              <a:cxnLst/>
              <a:rect l="l" t="t" r="r" b="b"/>
              <a:pathLst>
                <a:path w="3408680" h="5960109">
                  <a:moveTo>
                    <a:pt x="0" y="0"/>
                  </a:moveTo>
                  <a:lnTo>
                    <a:pt x="0" y="3408482"/>
                  </a:lnTo>
                  <a:lnTo>
                    <a:pt x="2260234" y="5959766"/>
                  </a:lnTo>
                  <a:lnTo>
                    <a:pt x="2297725" y="5926054"/>
                  </a:lnTo>
                  <a:lnTo>
                    <a:pt x="2334656" y="5891847"/>
                  </a:lnTo>
                  <a:lnTo>
                    <a:pt x="2371024" y="5857151"/>
                  </a:lnTo>
                  <a:lnTo>
                    <a:pt x="2406825" y="5821975"/>
                  </a:lnTo>
                  <a:lnTo>
                    <a:pt x="2442056" y="5786324"/>
                  </a:lnTo>
                  <a:lnTo>
                    <a:pt x="2476714" y="5750207"/>
                  </a:lnTo>
                  <a:lnTo>
                    <a:pt x="2510796" y="5713631"/>
                  </a:lnTo>
                  <a:lnTo>
                    <a:pt x="2544298" y="5676602"/>
                  </a:lnTo>
                  <a:lnTo>
                    <a:pt x="2577217" y="5639129"/>
                  </a:lnTo>
                  <a:lnTo>
                    <a:pt x="2609550" y="5601218"/>
                  </a:lnTo>
                  <a:lnTo>
                    <a:pt x="2641294" y="5562876"/>
                  </a:lnTo>
                  <a:lnTo>
                    <a:pt x="2672445" y="5524112"/>
                  </a:lnTo>
                  <a:lnTo>
                    <a:pt x="2703000" y="5484931"/>
                  </a:lnTo>
                  <a:lnTo>
                    <a:pt x="2732957" y="5445341"/>
                  </a:lnTo>
                  <a:lnTo>
                    <a:pt x="2762310" y="5405350"/>
                  </a:lnTo>
                  <a:lnTo>
                    <a:pt x="2791059" y="5364965"/>
                  </a:lnTo>
                  <a:lnTo>
                    <a:pt x="2819198" y="5324192"/>
                  </a:lnTo>
                  <a:lnTo>
                    <a:pt x="2846725" y="5283040"/>
                  </a:lnTo>
                  <a:lnTo>
                    <a:pt x="2873637" y="5241515"/>
                  </a:lnTo>
                  <a:lnTo>
                    <a:pt x="2899930" y="5199625"/>
                  </a:lnTo>
                  <a:lnTo>
                    <a:pt x="2925601" y="5157377"/>
                  </a:lnTo>
                  <a:lnTo>
                    <a:pt x="2950647" y="5114777"/>
                  </a:lnTo>
                  <a:lnTo>
                    <a:pt x="2975064" y="5071834"/>
                  </a:lnTo>
                  <a:lnTo>
                    <a:pt x="2998850" y="5028555"/>
                  </a:lnTo>
                  <a:lnTo>
                    <a:pt x="3022001" y="4984946"/>
                  </a:lnTo>
                  <a:lnTo>
                    <a:pt x="3044514" y="4941015"/>
                  </a:lnTo>
                  <a:lnTo>
                    <a:pt x="3066385" y="4896770"/>
                  </a:lnTo>
                  <a:lnTo>
                    <a:pt x="3087612" y="4852217"/>
                  </a:lnTo>
                  <a:lnTo>
                    <a:pt x="3108190" y="4807364"/>
                  </a:lnTo>
                  <a:lnTo>
                    <a:pt x="3128118" y="4762217"/>
                  </a:lnTo>
                  <a:lnTo>
                    <a:pt x="3147391" y="4716785"/>
                  </a:lnTo>
                  <a:lnTo>
                    <a:pt x="3166006" y="4671074"/>
                  </a:lnTo>
                  <a:lnTo>
                    <a:pt x="3183960" y="4625092"/>
                  </a:lnTo>
                  <a:lnTo>
                    <a:pt x="3201250" y="4578845"/>
                  </a:lnTo>
                  <a:lnTo>
                    <a:pt x="3217873" y="4532342"/>
                  </a:lnTo>
                  <a:lnTo>
                    <a:pt x="3233825" y="4485589"/>
                  </a:lnTo>
                  <a:lnTo>
                    <a:pt x="3249103" y="4438593"/>
                  </a:lnTo>
                  <a:lnTo>
                    <a:pt x="3263703" y="4391363"/>
                  </a:lnTo>
                  <a:lnTo>
                    <a:pt x="3277623" y="4343904"/>
                  </a:lnTo>
                  <a:lnTo>
                    <a:pt x="3290860" y="4296224"/>
                  </a:lnTo>
                  <a:lnTo>
                    <a:pt x="3303409" y="4248331"/>
                  </a:lnTo>
                  <a:lnTo>
                    <a:pt x="3315268" y="4200232"/>
                  </a:lnTo>
                  <a:lnTo>
                    <a:pt x="3326434" y="4151933"/>
                  </a:lnTo>
                  <a:lnTo>
                    <a:pt x="3336902" y="4103443"/>
                  </a:lnTo>
                  <a:lnTo>
                    <a:pt x="3346671" y="4054768"/>
                  </a:lnTo>
                  <a:lnTo>
                    <a:pt x="3355737" y="4005916"/>
                  </a:lnTo>
                  <a:lnTo>
                    <a:pt x="3364096" y="3956893"/>
                  </a:lnTo>
                  <a:lnTo>
                    <a:pt x="3371745" y="3907708"/>
                  </a:lnTo>
                  <a:lnTo>
                    <a:pt x="3378681" y="3858367"/>
                  </a:lnTo>
                  <a:lnTo>
                    <a:pt x="3384901" y="3808877"/>
                  </a:lnTo>
                  <a:lnTo>
                    <a:pt x="3390401" y="3759246"/>
                  </a:lnTo>
                  <a:lnTo>
                    <a:pt x="3395179" y="3709481"/>
                  </a:lnTo>
                  <a:lnTo>
                    <a:pt x="3399230" y="3659589"/>
                  </a:lnTo>
                  <a:lnTo>
                    <a:pt x="3402552" y="3609578"/>
                  </a:lnTo>
                  <a:lnTo>
                    <a:pt x="3405142" y="3559455"/>
                  </a:lnTo>
                  <a:lnTo>
                    <a:pt x="3406995" y="3509226"/>
                  </a:lnTo>
                  <a:lnTo>
                    <a:pt x="3408110" y="3458899"/>
                  </a:lnTo>
                  <a:lnTo>
                    <a:pt x="3408482" y="3408482"/>
                  </a:lnTo>
                  <a:lnTo>
                    <a:pt x="3408148" y="3360293"/>
                  </a:lnTo>
                  <a:lnTo>
                    <a:pt x="3407150" y="3312264"/>
                  </a:lnTo>
                  <a:lnTo>
                    <a:pt x="3405492" y="3264401"/>
                  </a:lnTo>
                  <a:lnTo>
                    <a:pt x="3403178" y="3216706"/>
                  </a:lnTo>
                  <a:lnTo>
                    <a:pt x="3400213" y="3169186"/>
                  </a:lnTo>
                  <a:lnTo>
                    <a:pt x="3396600" y="3121843"/>
                  </a:lnTo>
                  <a:lnTo>
                    <a:pt x="3392345" y="3074683"/>
                  </a:lnTo>
                  <a:lnTo>
                    <a:pt x="3387452" y="3027710"/>
                  </a:lnTo>
                  <a:lnTo>
                    <a:pt x="3381925" y="2980929"/>
                  </a:lnTo>
                  <a:lnTo>
                    <a:pt x="3375769" y="2934343"/>
                  </a:lnTo>
                  <a:lnTo>
                    <a:pt x="3368987" y="2887957"/>
                  </a:lnTo>
                  <a:lnTo>
                    <a:pt x="3361585" y="2841775"/>
                  </a:lnTo>
                  <a:lnTo>
                    <a:pt x="3353567" y="2795802"/>
                  </a:lnTo>
                  <a:lnTo>
                    <a:pt x="3344937" y="2750043"/>
                  </a:lnTo>
                  <a:lnTo>
                    <a:pt x="3335699" y="2704501"/>
                  </a:lnTo>
                  <a:lnTo>
                    <a:pt x="3325858" y="2659181"/>
                  </a:lnTo>
                  <a:lnTo>
                    <a:pt x="3315418" y="2614087"/>
                  </a:lnTo>
                  <a:lnTo>
                    <a:pt x="3304384" y="2569224"/>
                  </a:lnTo>
                  <a:lnTo>
                    <a:pt x="3292760" y="2524596"/>
                  </a:lnTo>
                  <a:lnTo>
                    <a:pt x="3280550" y="2480207"/>
                  </a:lnTo>
                  <a:lnTo>
                    <a:pt x="3267759" y="2436063"/>
                  </a:lnTo>
                  <a:lnTo>
                    <a:pt x="3254391" y="2392166"/>
                  </a:lnTo>
                  <a:lnTo>
                    <a:pt x="3240451" y="2348523"/>
                  </a:lnTo>
                  <a:lnTo>
                    <a:pt x="3225943" y="2305136"/>
                  </a:lnTo>
                  <a:lnTo>
                    <a:pt x="3210871" y="2262011"/>
                  </a:lnTo>
                  <a:lnTo>
                    <a:pt x="3195239" y="2219151"/>
                  </a:lnTo>
                  <a:lnTo>
                    <a:pt x="3179053" y="2176562"/>
                  </a:lnTo>
                  <a:lnTo>
                    <a:pt x="3162316" y="2134247"/>
                  </a:lnTo>
                  <a:lnTo>
                    <a:pt x="3145033" y="2092211"/>
                  </a:lnTo>
                  <a:lnTo>
                    <a:pt x="3127208" y="2050458"/>
                  </a:lnTo>
                  <a:lnTo>
                    <a:pt x="3108845" y="2008993"/>
                  </a:lnTo>
                  <a:lnTo>
                    <a:pt x="3089950" y="1967820"/>
                  </a:lnTo>
                  <a:lnTo>
                    <a:pt x="3070526" y="1926943"/>
                  </a:lnTo>
                  <a:lnTo>
                    <a:pt x="3050577" y="1886368"/>
                  </a:lnTo>
                  <a:lnTo>
                    <a:pt x="3030109" y="1846097"/>
                  </a:lnTo>
                  <a:lnTo>
                    <a:pt x="3009125" y="1806136"/>
                  </a:lnTo>
                  <a:lnTo>
                    <a:pt x="2987631" y="1766489"/>
                  </a:lnTo>
                  <a:lnTo>
                    <a:pt x="2965629" y="1727160"/>
                  </a:lnTo>
                  <a:lnTo>
                    <a:pt x="2943125" y="1688154"/>
                  </a:lnTo>
                  <a:lnTo>
                    <a:pt x="2920123" y="1649476"/>
                  </a:lnTo>
                  <a:lnTo>
                    <a:pt x="2896627" y="1611128"/>
                  </a:lnTo>
                  <a:lnTo>
                    <a:pt x="2872642" y="1573117"/>
                  </a:lnTo>
                  <a:lnTo>
                    <a:pt x="2848173" y="1535446"/>
                  </a:lnTo>
                  <a:lnTo>
                    <a:pt x="2823223" y="1498119"/>
                  </a:lnTo>
                  <a:lnTo>
                    <a:pt x="2797796" y="1461141"/>
                  </a:lnTo>
                  <a:lnTo>
                    <a:pt x="2771899" y="1424517"/>
                  </a:lnTo>
                  <a:lnTo>
                    <a:pt x="2745533" y="1388251"/>
                  </a:lnTo>
                  <a:lnTo>
                    <a:pt x="2718705" y="1352347"/>
                  </a:lnTo>
                  <a:lnTo>
                    <a:pt x="2691418" y="1316809"/>
                  </a:lnTo>
                  <a:lnTo>
                    <a:pt x="2663677" y="1281642"/>
                  </a:lnTo>
                  <a:lnTo>
                    <a:pt x="2635487" y="1246851"/>
                  </a:lnTo>
                  <a:lnTo>
                    <a:pt x="2606851" y="1212439"/>
                  </a:lnTo>
                  <a:lnTo>
                    <a:pt x="2577774" y="1178411"/>
                  </a:lnTo>
                  <a:lnTo>
                    <a:pt x="2548260" y="1144772"/>
                  </a:lnTo>
                  <a:lnTo>
                    <a:pt x="2518314" y="1111526"/>
                  </a:lnTo>
                  <a:lnTo>
                    <a:pt x="2487940" y="1078676"/>
                  </a:lnTo>
                  <a:lnTo>
                    <a:pt x="2457142" y="1046229"/>
                  </a:lnTo>
                  <a:lnTo>
                    <a:pt x="2425926" y="1014187"/>
                  </a:lnTo>
                  <a:lnTo>
                    <a:pt x="2394295" y="982556"/>
                  </a:lnTo>
                  <a:lnTo>
                    <a:pt x="2362253" y="951339"/>
                  </a:lnTo>
                  <a:lnTo>
                    <a:pt x="2329805" y="920542"/>
                  </a:lnTo>
                  <a:lnTo>
                    <a:pt x="2296956" y="890168"/>
                  </a:lnTo>
                  <a:lnTo>
                    <a:pt x="2263710" y="860222"/>
                  </a:lnTo>
                  <a:lnTo>
                    <a:pt x="2230070" y="830708"/>
                  </a:lnTo>
                  <a:lnTo>
                    <a:pt x="2196043" y="801631"/>
                  </a:lnTo>
                  <a:lnTo>
                    <a:pt x="2161631" y="772995"/>
                  </a:lnTo>
                  <a:lnTo>
                    <a:pt x="2126839" y="744804"/>
                  </a:lnTo>
                  <a:lnTo>
                    <a:pt x="2091673" y="717063"/>
                  </a:lnTo>
                  <a:lnTo>
                    <a:pt x="2056135" y="689777"/>
                  </a:lnTo>
                  <a:lnTo>
                    <a:pt x="2020231" y="662948"/>
                  </a:lnTo>
                  <a:lnTo>
                    <a:pt x="1983964" y="636583"/>
                  </a:lnTo>
                  <a:lnTo>
                    <a:pt x="1947340" y="610685"/>
                  </a:lnTo>
                  <a:lnTo>
                    <a:pt x="1910363" y="585259"/>
                  </a:lnTo>
                  <a:lnTo>
                    <a:pt x="1873036" y="560309"/>
                  </a:lnTo>
                  <a:lnTo>
                    <a:pt x="1835365" y="535839"/>
                  </a:lnTo>
                  <a:lnTo>
                    <a:pt x="1797353" y="511854"/>
                  </a:lnTo>
                  <a:lnTo>
                    <a:pt x="1759006" y="488359"/>
                  </a:lnTo>
                  <a:lnTo>
                    <a:pt x="1720327" y="465357"/>
                  </a:lnTo>
                  <a:lnTo>
                    <a:pt x="1681321" y="442853"/>
                  </a:lnTo>
                  <a:lnTo>
                    <a:pt x="1641993" y="420851"/>
                  </a:lnTo>
                  <a:lnTo>
                    <a:pt x="1602346" y="399356"/>
                  </a:lnTo>
                  <a:lnTo>
                    <a:pt x="1562385" y="378372"/>
                  </a:lnTo>
                  <a:lnTo>
                    <a:pt x="1522114" y="357904"/>
                  </a:lnTo>
                  <a:lnTo>
                    <a:pt x="1481538" y="337956"/>
                  </a:lnTo>
                  <a:lnTo>
                    <a:pt x="1440662" y="318532"/>
                  </a:lnTo>
                  <a:lnTo>
                    <a:pt x="1399489" y="299636"/>
                  </a:lnTo>
                  <a:lnTo>
                    <a:pt x="1358024" y="281274"/>
                  </a:lnTo>
                  <a:lnTo>
                    <a:pt x="1316271" y="263449"/>
                  </a:lnTo>
                  <a:lnTo>
                    <a:pt x="1274235" y="246166"/>
                  </a:lnTo>
                  <a:lnTo>
                    <a:pt x="1231920" y="229429"/>
                  </a:lnTo>
                  <a:lnTo>
                    <a:pt x="1189331" y="213242"/>
                  </a:lnTo>
                  <a:lnTo>
                    <a:pt x="1146471" y="197611"/>
                  </a:lnTo>
                  <a:lnTo>
                    <a:pt x="1103346" y="182539"/>
                  </a:lnTo>
                  <a:lnTo>
                    <a:pt x="1059959" y="168031"/>
                  </a:lnTo>
                  <a:lnTo>
                    <a:pt x="1016315" y="154090"/>
                  </a:lnTo>
                  <a:lnTo>
                    <a:pt x="972419" y="140722"/>
                  </a:lnTo>
                  <a:lnTo>
                    <a:pt x="928274" y="127931"/>
                  </a:lnTo>
                  <a:lnTo>
                    <a:pt x="883886" y="115722"/>
                  </a:lnTo>
                  <a:lnTo>
                    <a:pt x="839258" y="104098"/>
                  </a:lnTo>
                  <a:lnTo>
                    <a:pt x="794395" y="93063"/>
                  </a:lnTo>
                  <a:lnTo>
                    <a:pt x="749301" y="82624"/>
                  </a:lnTo>
                  <a:lnTo>
                    <a:pt x="703981" y="72783"/>
                  </a:lnTo>
                  <a:lnTo>
                    <a:pt x="658439" y="63545"/>
                  </a:lnTo>
                  <a:lnTo>
                    <a:pt x="612679" y="54915"/>
                  </a:lnTo>
                  <a:lnTo>
                    <a:pt x="566707" y="46896"/>
                  </a:lnTo>
                  <a:lnTo>
                    <a:pt x="520525" y="39494"/>
                  </a:lnTo>
                  <a:lnTo>
                    <a:pt x="474139" y="32713"/>
                  </a:lnTo>
                  <a:lnTo>
                    <a:pt x="427553" y="26556"/>
                  </a:lnTo>
                  <a:lnTo>
                    <a:pt x="380771" y="21029"/>
                  </a:lnTo>
                  <a:lnTo>
                    <a:pt x="333798" y="16136"/>
                  </a:lnTo>
                  <a:lnTo>
                    <a:pt x="286638" y="11881"/>
                  </a:lnTo>
                  <a:lnTo>
                    <a:pt x="239296" y="8269"/>
                  </a:lnTo>
                  <a:lnTo>
                    <a:pt x="191775" y="5304"/>
                  </a:lnTo>
                  <a:lnTo>
                    <a:pt x="144081" y="2990"/>
                  </a:lnTo>
                  <a:lnTo>
                    <a:pt x="96217" y="1331"/>
                  </a:lnTo>
                  <a:lnTo>
                    <a:pt x="48189" y="3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22D6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3884342" y="2170242"/>
              <a:ext cx="3408679" cy="5960110"/>
            </a:xfrm>
            <a:custGeom>
              <a:avLst/>
              <a:gdLst/>
              <a:ahLst/>
              <a:cxnLst/>
              <a:rect l="l" t="t" r="r" b="b"/>
              <a:pathLst>
                <a:path w="3408680" h="5960109">
                  <a:moveTo>
                    <a:pt x="0" y="0"/>
                  </a:moveTo>
                  <a:lnTo>
                    <a:pt x="48189" y="333"/>
                  </a:lnTo>
                  <a:lnTo>
                    <a:pt x="96217" y="1331"/>
                  </a:lnTo>
                  <a:lnTo>
                    <a:pt x="144081" y="2990"/>
                  </a:lnTo>
                  <a:lnTo>
                    <a:pt x="191775" y="5304"/>
                  </a:lnTo>
                  <a:lnTo>
                    <a:pt x="239296" y="8269"/>
                  </a:lnTo>
                  <a:lnTo>
                    <a:pt x="286638" y="11881"/>
                  </a:lnTo>
                  <a:lnTo>
                    <a:pt x="333798" y="16136"/>
                  </a:lnTo>
                  <a:lnTo>
                    <a:pt x="380771" y="21029"/>
                  </a:lnTo>
                  <a:lnTo>
                    <a:pt x="427553" y="26556"/>
                  </a:lnTo>
                  <a:lnTo>
                    <a:pt x="474139" y="32713"/>
                  </a:lnTo>
                  <a:lnTo>
                    <a:pt x="520525" y="39494"/>
                  </a:lnTo>
                  <a:lnTo>
                    <a:pt x="566707" y="46896"/>
                  </a:lnTo>
                  <a:lnTo>
                    <a:pt x="612679" y="54915"/>
                  </a:lnTo>
                  <a:lnTo>
                    <a:pt x="658439" y="63545"/>
                  </a:lnTo>
                  <a:lnTo>
                    <a:pt x="703981" y="72783"/>
                  </a:lnTo>
                  <a:lnTo>
                    <a:pt x="749301" y="82624"/>
                  </a:lnTo>
                  <a:lnTo>
                    <a:pt x="794395" y="93063"/>
                  </a:lnTo>
                  <a:lnTo>
                    <a:pt x="839258" y="104098"/>
                  </a:lnTo>
                  <a:lnTo>
                    <a:pt x="883886" y="115722"/>
                  </a:lnTo>
                  <a:lnTo>
                    <a:pt x="928274" y="127931"/>
                  </a:lnTo>
                  <a:lnTo>
                    <a:pt x="972419" y="140722"/>
                  </a:lnTo>
                  <a:lnTo>
                    <a:pt x="1016315" y="154090"/>
                  </a:lnTo>
                  <a:lnTo>
                    <a:pt x="1059959" y="168031"/>
                  </a:lnTo>
                  <a:lnTo>
                    <a:pt x="1103346" y="182539"/>
                  </a:lnTo>
                  <a:lnTo>
                    <a:pt x="1146471" y="197611"/>
                  </a:lnTo>
                  <a:lnTo>
                    <a:pt x="1189331" y="213242"/>
                  </a:lnTo>
                  <a:lnTo>
                    <a:pt x="1231920" y="229429"/>
                  </a:lnTo>
                  <a:lnTo>
                    <a:pt x="1274235" y="246166"/>
                  </a:lnTo>
                  <a:lnTo>
                    <a:pt x="1316271" y="263449"/>
                  </a:lnTo>
                  <a:lnTo>
                    <a:pt x="1358024" y="281274"/>
                  </a:lnTo>
                  <a:lnTo>
                    <a:pt x="1399489" y="299636"/>
                  </a:lnTo>
                  <a:lnTo>
                    <a:pt x="1440662" y="318532"/>
                  </a:lnTo>
                  <a:lnTo>
                    <a:pt x="1481538" y="337956"/>
                  </a:lnTo>
                  <a:lnTo>
                    <a:pt x="1522114" y="357904"/>
                  </a:lnTo>
                  <a:lnTo>
                    <a:pt x="1562385" y="378372"/>
                  </a:lnTo>
                  <a:lnTo>
                    <a:pt x="1602346" y="399356"/>
                  </a:lnTo>
                  <a:lnTo>
                    <a:pt x="1641993" y="420851"/>
                  </a:lnTo>
                  <a:lnTo>
                    <a:pt x="1681321" y="442853"/>
                  </a:lnTo>
                  <a:lnTo>
                    <a:pt x="1720327" y="465357"/>
                  </a:lnTo>
                  <a:lnTo>
                    <a:pt x="1759006" y="488359"/>
                  </a:lnTo>
                  <a:lnTo>
                    <a:pt x="1797353" y="511854"/>
                  </a:lnTo>
                  <a:lnTo>
                    <a:pt x="1835365" y="535839"/>
                  </a:lnTo>
                  <a:lnTo>
                    <a:pt x="1873036" y="560309"/>
                  </a:lnTo>
                  <a:lnTo>
                    <a:pt x="1910363" y="585259"/>
                  </a:lnTo>
                  <a:lnTo>
                    <a:pt x="1947340" y="610685"/>
                  </a:lnTo>
                  <a:lnTo>
                    <a:pt x="1983964" y="636583"/>
                  </a:lnTo>
                  <a:lnTo>
                    <a:pt x="2020231" y="662948"/>
                  </a:lnTo>
                  <a:lnTo>
                    <a:pt x="2056135" y="689777"/>
                  </a:lnTo>
                  <a:lnTo>
                    <a:pt x="2091673" y="717063"/>
                  </a:lnTo>
                  <a:lnTo>
                    <a:pt x="2126839" y="744804"/>
                  </a:lnTo>
                  <a:lnTo>
                    <a:pt x="2161631" y="772995"/>
                  </a:lnTo>
                  <a:lnTo>
                    <a:pt x="2196043" y="801631"/>
                  </a:lnTo>
                  <a:lnTo>
                    <a:pt x="2230070" y="830708"/>
                  </a:lnTo>
                  <a:lnTo>
                    <a:pt x="2263710" y="860222"/>
                  </a:lnTo>
                  <a:lnTo>
                    <a:pt x="2296956" y="890168"/>
                  </a:lnTo>
                  <a:lnTo>
                    <a:pt x="2329805" y="920542"/>
                  </a:lnTo>
                  <a:lnTo>
                    <a:pt x="2362253" y="951339"/>
                  </a:lnTo>
                  <a:lnTo>
                    <a:pt x="2394295" y="982556"/>
                  </a:lnTo>
                  <a:lnTo>
                    <a:pt x="2425926" y="1014187"/>
                  </a:lnTo>
                  <a:lnTo>
                    <a:pt x="2457142" y="1046229"/>
                  </a:lnTo>
                  <a:lnTo>
                    <a:pt x="2487940" y="1078676"/>
                  </a:lnTo>
                  <a:lnTo>
                    <a:pt x="2518314" y="1111526"/>
                  </a:lnTo>
                  <a:lnTo>
                    <a:pt x="2548260" y="1144772"/>
                  </a:lnTo>
                  <a:lnTo>
                    <a:pt x="2577774" y="1178411"/>
                  </a:lnTo>
                  <a:lnTo>
                    <a:pt x="2606851" y="1212439"/>
                  </a:lnTo>
                  <a:lnTo>
                    <a:pt x="2635487" y="1246851"/>
                  </a:lnTo>
                  <a:lnTo>
                    <a:pt x="2663677" y="1281642"/>
                  </a:lnTo>
                  <a:lnTo>
                    <a:pt x="2691418" y="1316809"/>
                  </a:lnTo>
                  <a:lnTo>
                    <a:pt x="2718705" y="1352347"/>
                  </a:lnTo>
                  <a:lnTo>
                    <a:pt x="2745533" y="1388251"/>
                  </a:lnTo>
                  <a:lnTo>
                    <a:pt x="2771899" y="1424517"/>
                  </a:lnTo>
                  <a:lnTo>
                    <a:pt x="2797796" y="1461141"/>
                  </a:lnTo>
                  <a:lnTo>
                    <a:pt x="2823223" y="1498119"/>
                  </a:lnTo>
                  <a:lnTo>
                    <a:pt x="2848173" y="1535446"/>
                  </a:lnTo>
                  <a:lnTo>
                    <a:pt x="2872642" y="1573117"/>
                  </a:lnTo>
                  <a:lnTo>
                    <a:pt x="2896627" y="1611128"/>
                  </a:lnTo>
                  <a:lnTo>
                    <a:pt x="2920123" y="1649476"/>
                  </a:lnTo>
                  <a:lnTo>
                    <a:pt x="2943125" y="1688154"/>
                  </a:lnTo>
                  <a:lnTo>
                    <a:pt x="2965629" y="1727160"/>
                  </a:lnTo>
                  <a:lnTo>
                    <a:pt x="2987631" y="1766489"/>
                  </a:lnTo>
                  <a:lnTo>
                    <a:pt x="3009125" y="1806136"/>
                  </a:lnTo>
                  <a:lnTo>
                    <a:pt x="3030109" y="1846097"/>
                  </a:lnTo>
                  <a:lnTo>
                    <a:pt x="3050577" y="1886368"/>
                  </a:lnTo>
                  <a:lnTo>
                    <a:pt x="3070526" y="1926943"/>
                  </a:lnTo>
                  <a:lnTo>
                    <a:pt x="3089950" y="1967820"/>
                  </a:lnTo>
                  <a:lnTo>
                    <a:pt x="3108845" y="2008993"/>
                  </a:lnTo>
                  <a:lnTo>
                    <a:pt x="3127208" y="2050458"/>
                  </a:lnTo>
                  <a:lnTo>
                    <a:pt x="3145033" y="2092211"/>
                  </a:lnTo>
                  <a:lnTo>
                    <a:pt x="3162316" y="2134247"/>
                  </a:lnTo>
                  <a:lnTo>
                    <a:pt x="3179053" y="2176562"/>
                  </a:lnTo>
                  <a:lnTo>
                    <a:pt x="3195239" y="2219151"/>
                  </a:lnTo>
                  <a:lnTo>
                    <a:pt x="3210871" y="2262011"/>
                  </a:lnTo>
                  <a:lnTo>
                    <a:pt x="3225943" y="2305136"/>
                  </a:lnTo>
                  <a:lnTo>
                    <a:pt x="3240451" y="2348523"/>
                  </a:lnTo>
                  <a:lnTo>
                    <a:pt x="3254391" y="2392166"/>
                  </a:lnTo>
                  <a:lnTo>
                    <a:pt x="3267759" y="2436063"/>
                  </a:lnTo>
                  <a:lnTo>
                    <a:pt x="3280550" y="2480207"/>
                  </a:lnTo>
                  <a:lnTo>
                    <a:pt x="3292760" y="2524596"/>
                  </a:lnTo>
                  <a:lnTo>
                    <a:pt x="3304384" y="2569224"/>
                  </a:lnTo>
                  <a:lnTo>
                    <a:pt x="3315418" y="2614087"/>
                  </a:lnTo>
                  <a:lnTo>
                    <a:pt x="3325858" y="2659181"/>
                  </a:lnTo>
                  <a:lnTo>
                    <a:pt x="3335699" y="2704501"/>
                  </a:lnTo>
                  <a:lnTo>
                    <a:pt x="3344937" y="2750043"/>
                  </a:lnTo>
                  <a:lnTo>
                    <a:pt x="3353567" y="2795802"/>
                  </a:lnTo>
                  <a:lnTo>
                    <a:pt x="3361585" y="2841775"/>
                  </a:lnTo>
                  <a:lnTo>
                    <a:pt x="3368987" y="2887957"/>
                  </a:lnTo>
                  <a:lnTo>
                    <a:pt x="3375769" y="2934343"/>
                  </a:lnTo>
                  <a:lnTo>
                    <a:pt x="3381925" y="2980929"/>
                  </a:lnTo>
                  <a:lnTo>
                    <a:pt x="3387452" y="3027710"/>
                  </a:lnTo>
                  <a:lnTo>
                    <a:pt x="3392345" y="3074683"/>
                  </a:lnTo>
                  <a:lnTo>
                    <a:pt x="3396600" y="3121843"/>
                  </a:lnTo>
                  <a:lnTo>
                    <a:pt x="3400213" y="3169186"/>
                  </a:lnTo>
                  <a:lnTo>
                    <a:pt x="3403178" y="3216706"/>
                  </a:lnTo>
                  <a:lnTo>
                    <a:pt x="3405492" y="3264401"/>
                  </a:lnTo>
                  <a:lnTo>
                    <a:pt x="3407150" y="3312264"/>
                  </a:lnTo>
                  <a:lnTo>
                    <a:pt x="3408148" y="3360293"/>
                  </a:lnTo>
                  <a:lnTo>
                    <a:pt x="3408482" y="3408482"/>
                  </a:lnTo>
                  <a:lnTo>
                    <a:pt x="3408110" y="3458899"/>
                  </a:lnTo>
                  <a:lnTo>
                    <a:pt x="3406995" y="3509226"/>
                  </a:lnTo>
                  <a:lnTo>
                    <a:pt x="3405142" y="3559455"/>
                  </a:lnTo>
                  <a:lnTo>
                    <a:pt x="3402552" y="3609578"/>
                  </a:lnTo>
                  <a:lnTo>
                    <a:pt x="3399230" y="3659589"/>
                  </a:lnTo>
                  <a:lnTo>
                    <a:pt x="3395179" y="3709481"/>
                  </a:lnTo>
                  <a:lnTo>
                    <a:pt x="3390402" y="3759246"/>
                  </a:lnTo>
                  <a:lnTo>
                    <a:pt x="3384901" y="3808877"/>
                  </a:lnTo>
                  <a:lnTo>
                    <a:pt x="3378682" y="3858367"/>
                  </a:lnTo>
                  <a:lnTo>
                    <a:pt x="3371746" y="3907708"/>
                  </a:lnTo>
                  <a:lnTo>
                    <a:pt x="3364097" y="3956893"/>
                  </a:lnTo>
                  <a:lnTo>
                    <a:pt x="3355738" y="4005916"/>
                  </a:lnTo>
                  <a:lnTo>
                    <a:pt x="3346672" y="4054768"/>
                  </a:lnTo>
                  <a:lnTo>
                    <a:pt x="3336904" y="4103443"/>
                  </a:lnTo>
                  <a:lnTo>
                    <a:pt x="3326435" y="4151933"/>
                  </a:lnTo>
                  <a:lnTo>
                    <a:pt x="3315270" y="4200232"/>
                  </a:lnTo>
                  <a:lnTo>
                    <a:pt x="3303411" y="4248331"/>
                  </a:lnTo>
                  <a:lnTo>
                    <a:pt x="3290862" y="4296224"/>
                  </a:lnTo>
                  <a:lnTo>
                    <a:pt x="3277626" y="4343904"/>
                  </a:lnTo>
                  <a:lnTo>
                    <a:pt x="3263706" y="4391363"/>
                  </a:lnTo>
                  <a:lnTo>
                    <a:pt x="3249105" y="4438593"/>
                  </a:lnTo>
                  <a:lnTo>
                    <a:pt x="3233827" y="4485589"/>
                  </a:lnTo>
                  <a:lnTo>
                    <a:pt x="3217876" y="4532342"/>
                  </a:lnTo>
                  <a:lnTo>
                    <a:pt x="3201253" y="4578845"/>
                  </a:lnTo>
                  <a:lnTo>
                    <a:pt x="3183963" y="4625092"/>
                  </a:lnTo>
                  <a:lnTo>
                    <a:pt x="3166009" y="4671074"/>
                  </a:lnTo>
                  <a:lnTo>
                    <a:pt x="3147394" y="4716785"/>
                  </a:lnTo>
                  <a:lnTo>
                    <a:pt x="3128121" y="4762217"/>
                  </a:lnTo>
                  <a:lnTo>
                    <a:pt x="3108194" y="4807364"/>
                  </a:lnTo>
                  <a:lnTo>
                    <a:pt x="3087616" y="4852217"/>
                  </a:lnTo>
                  <a:lnTo>
                    <a:pt x="3066389" y="4896770"/>
                  </a:lnTo>
                  <a:lnTo>
                    <a:pt x="3044518" y="4941015"/>
                  </a:lnTo>
                  <a:lnTo>
                    <a:pt x="3022005" y="4984946"/>
                  </a:lnTo>
                  <a:lnTo>
                    <a:pt x="2998854" y="5028555"/>
                  </a:lnTo>
                  <a:lnTo>
                    <a:pt x="2975069" y="5071834"/>
                  </a:lnTo>
                  <a:lnTo>
                    <a:pt x="2950651" y="5114777"/>
                  </a:lnTo>
                  <a:lnTo>
                    <a:pt x="2925605" y="5157377"/>
                  </a:lnTo>
                  <a:lnTo>
                    <a:pt x="2899934" y="5199625"/>
                  </a:lnTo>
                  <a:lnTo>
                    <a:pt x="2873641" y="5241515"/>
                  </a:lnTo>
                  <a:lnTo>
                    <a:pt x="2846730" y="5283040"/>
                  </a:lnTo>
                  <a:lnTo>
                    <a:pt x="2819202" y="5324192"/>
                  </a:lnTo>
                  <a:lnTo>
                    <a:pt x="2791063" y="5364965"/>
                  </a:lnTo>
                  <a:lnTo>
                    <a:pt x="2762315" y="5405350"/>
                  </a:lnTo>
                  <a:lnTo>
                    <a:pt x="2732961" y="5445341"/>
                  </a:lnTo>
                  <a:lnTo>
                    <a:pt x="2703005" y="5484931"/>
                  </a:lnTo>
                  <a:lnTo>
                    <a:pt x="2672449" y="5524112"/>
                  </a:lnTo>
                  <a:lnTo>
                    <a:pt x="2641298" y="5562876"/>
                  </a:lnTo>
                  <a:lnTo>
                    <a:pt x="2609554" y="5601218"/>
                  </a:lnTo>
                  <a:lnTo>
                    <a:pt x="2577221" y="5639129"/>
                  </a:lnTo>
                  <a:lnTo>
                    <a:pt x="2544301" y="5676602"/>
                  </a:lnTo>
                  <a:lnTo>
                    <a:pt x="2510799" y="5713631"/>
                  </a:lnTo>
                  <a:lnTo>
                    <a:pt x="2476717" y="5750207"/>
                  </a:lnTo>
                  <a:lnTo>
                    <a:pt x="2442058" y="5786324"/>
                  </a:lnTo>
                  <a:lnTo>
                    <a:pt x="2406827" y="5821975"/>
                  </a:lnTo>
                  <a:lnTo>
                    <a:pt x="2371025" y="5857151"/>
                  </a:lnTo>
                  <a:lnTo>
                    <a:pt x="2334657" y="5891847"/>
                  </a:lnTo>
                  <a:lnTo>
                    <a:pt x="2297726" y="5926054"/>
                  </a:lnTo>
                  <a:lnTo>
                    <a:pt x="2260234" y="5959766"/>
                  </a:lnTo>
                  <a:lnTo>
                    <a:pt x="0" y="3408482"/>
                  </a:lnTo>
                  <a:lnTo>
                    <a:pt x="0" y="0"/>
                  </a:lnTo>
                  <a:close/>
                </a:path>
              </a:pathLst>
            </a:custGeom>
            <a:ln w="3731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1624105" y="5578721"/>
              <a:ext cx="4520565" cy="3408679"/>
            </a:xfrm>
            <a:custGeom>
              <a:avLst/>
              <a:gdLst/>
              <a:ahLst/>
              <a:cxnLst/>
              <a:rect l="l" t="t" r="r" b="b"/>
              <a:pathLst>
                <a:path w="4520565" h="3408679">
                  <a:moveTo>
                    <a:pt x="2260234" y="0"/>
                  </a:moveTo>
                  <a:lnTo>
                    <a:pt x="0" y="2551283"/>
                  </a:lnTo>
                  <a:lnTo>
                    <a:pt x="36684" y="2583325"/>
                  </a:lnTo>
                  <a:lnTo>
                    <a:pt x="73710" y="2614756"/>
                  </a:lnTo>
                  <a:lnTo>
                    <a:pt x="111069" y="2645578"/>
                  </a:lnTo>
                  <a:lnTo>
                    <a:pt x="148756" y="2675789"/>
                  </a:lnTo>
                  <a:lnTo>
                    <a:pt x="186764" y="2705389"/>
                  </a:lnTo>
                  <a:lnTo>
                    <a:pt x="225086" y="2734379"/>
                  </a:lnTo>
                  <a:lnTo>
                    <a:pt x="263717" y="2762759"/>
                  </a:lnTo>
                  <a:lnTo>
                    <a:pt x="302648" y="2790529"/>
                  </a:lnTo>
                  <a:lnTo>
                    <a:pt x="341875" y="2817688"/>
                  </a:lnTo>
                  <a:lnTo>
                    <a:pt x="381389" y="2844237"/>
                  </a:lnTo>
                  <a:lnTo>
                    <a:pt x="421186" y="2870176"/>
                  </a:lnTo>
                  <a:lnTo>
                    <a:pt x="461257" y="2895504"/>
                  </a:lnTo>
                  <a:lnTo>
                    <a:pt x="501597" y="2920222"/>
                  </a:lnTo>
                  <a:lnTo>
                    <a:pt x="542200" y="2944330"/>
                  </a:lnTo>
                  <a:lnTo>
                    <a:pt x="583057" y="2967827"/>
                  </a:lnTo>
                  <a:lnTo>
                    <a:pt x="624164" y="2990714"/>
                  </a:lnTo>
                  <a:lnTo>
                    <a:pt x="665513" y="3012991"/>
                  </a:lnTo>
                  <a:lnTo>
                    <a:pt x="707098" y="3034658"/>
                  </a:lnTo>
                  <a:lnTo>
                    <a:pt x="748912" y="3055714"/>
                  </a:lnTo>
                  <a:lnTo>
                    <a:pt x="790948" y="3076159"/>
                  </a:lnTo>
                  <a:lnTo>
                    <a:pt x="833201" y="3095995"/>
                  </a:lnTo>
                  <a:lnTo>
                    <a:pt x="875664" y="3115220"/>
                  </a:lnTo>
                  <a:lnTo>
                    <a:pt x="918330" y="3133835"/>
                  </a:lnTo>
                  <a:lnTo>
                    <a:pt x="961192" y="3151839"/>
                  </a:lnTo>
                  <a:lnTo>
                    <a:pt x="1004244" y="3169233"/>
                  </a:lnTo>
                  <a:lnTo>
                    <a:pt x="1047480" y="3186017"/>
                  </a:lnTo>
                  <a:lnTo>
                    <a:pt x="1090892" y="3202191"/>
                  </a:lnTo>
                  <a:lnTo>
                    <a:pt x="1134475" y="3217754"/>
                  </a:lnTo>
                  <a:lnTo>
                    <a:pt x="1178222" y="3232707"/>
                  </a:lnTo>
                  <a:lnTo>
                    <a:pt x="1222125" y="3247049"/>
                  </a:lnTo>
                  <a:lnTo>
                    <a:pt x="1266180" y="3260782"/>
                  </a:lnTo>
                  <a:lnTo>
                    <a:pt x="1310379" y="3273904"/>
                  </a:lnTo>
                  <a:lnTo>
                    <a:pt x="1354715" y="3286415"/>
                  </a:lnTo>
                  <a:lnTo>
                    <a:pt x="1399182" y="3298316"/>
                  </a:lnTo>
                  <a:lnTo>
                    <a:pt x="1443774" y="3309607"/>
                  </a:lnTo>
                  <a:lnTo>
                    <a:pt x="1488483" y="3320288"/>
                  </a:lnTo>
                  <a:lnTo>
                    <a:pt x="1533304" y="3330358"/>
                  </a:lnTo>
                  <a:lnTo>
                    <a:pt x="1578230" y="3339818"/>
                  </a:lnTo>
                  <a:lnTo>
                    <a:pt x="1623254" y="3348668"/>
                  </a:lnTo>
                  <a:lnTo>
                    <a:pt x="1668370" y="3356907"/>
                  </a:lnTo>
                  <a:lnTo>
                    <a:pt x="1713571" y="3364536"/>
                  </a:lnTo>
                  <a:lnTo>
                    <a:pt x="1758850" y="3371555"/>
                  </a:lnTo>
                  <a:lnTo>
                    <a:pt x="1804202" y="3377963"/>
                  </a:lnTo>
                  <a:lnTo>
                    <a:pt x="1849619" y="3383761"/>
                  </a:lnTo>
                  <a:lnTo>
                    <a:pt x="1895095" y="3388949"/>
                  </a:lnTo>
                  <a:lnTo>
                    <a:pt x="1940623" y="3393527"/>
                  </a:lnTo>
                  <a:lnTo>
                    <a:pt x="1986198" y="3397494"/>
                  </a:lnTo>
                  <a:lnTo>
                    <a:pt x="2031811" y="3400850"/>
                  </a:lnTo>
                  <a:lnTo>
                    <a:pt x="2077458" y="3403597"/>
                  </a:lnTo>
                  <a:lnTo>
                    <a:pt x="2123130" y="3405733"/>
                  </a:lnTo>
                  <a:lnTo>
                    <a:pt x="2168822" y="3407259"/>
                  </a:lnTo>
                  <a:lnTo>
                    <a:pt x="2214528" y="3408174"/>
                  </a:lnTo>
                  <a:lnTo>
                    <a:pt x="2260240" y="3408479"/>
                  </a:lnTo>
                  <a:lnTo>
                    <a:pt x="2305951" y="3408174"/>
                  </a:lnTo>
                  <a:lnTo>
                    <a:pt x="2351657" y="3407259"/>
                  </a:lnTo>
                  <a:lnTo>
                    <a:pt x="2397349" y="3405733"/>
                  </a:lnTo>
                  <a:lnTo>
                    <a:pt x="2443022" y="3403597"/>
                  </a:lnTo>
                  <a:lnTo>
                    <a:pt x="2488668" y="3400850"/>
                  </a:lnTo>
                  <a:lnTo>
                    <a:pt x="2534282" y="3397494"/>
                  </a:lnTo>
                  <a:lnTo>
                    <a:pt x="2579856" y="3393527"/>
                  </a:lnTo>
                  <a:lnTo>
                    <a:pt x="2625384" y="3388949"/>
                  </a:lnTo>
                  <a:lnTo>
                    <a:pt x="2670860" y="3383761"/>
                  </a:lnTo>
                  <a:lnTo>
                    <a:pt x="2716277" y="3377963"/>
                  </a:lnTo>
                  <a:lnTo>
                    <a:pt x="2761629" y="3371555"/>
                  </a:lnTo>
                  <a:lnTo>
                    <a:pt x="2806909" y="3364536"/>
                  </a:lnTo>
                  <a:lnTo>
                    <a:pt x="2852109" y="3356907"/>
                  </a:lnTo>
                  <a:lnTo>
                    <a:pt x="2897225" y="3348668"/>
                  </a:lnTo>
                  <a:lnTo>
                    <a:pt x="2942249" y="3339818"/>
                  </a:lnTo>
                  <a:lnTo>
                    <a:pt x="2987175" y="3330358"/>
                  </a:lnTo>
                  <a:lnTo>
                    <a:pt x="3031996" y="3320288"/>
                  </a:lnTo>
                  <a:lnTo>
                    <a:pt x="3076706" y="3309607"/>
                  </a:lnTo>
                  <a:lnTo>
                    <a:pt x="3121297" y="3298316"/>
                  </a:lnTo>
                  <a:lnTo>
                    <a:pt x="3165764" y="3286415"/>
                  </a:lnTo>
                  <a:lnTo>
                    <a:pt x="3210101" y="3273904"/>
                  </a:lnTo>
                  <a:lnTo>
                    <a:pt x="3254299" y="3260782"/>
                  </a:lnTo>
                  <a:lnTo>
                    <a:pt x="3298354" y="3247049"/>
                  </a:lnTo>
                  <a:lnTo>
                    <a:pt x="3342258" y="3232707"/>
                  </a:lnTo>
                  <a:lnTo>
                    <a:pt x="3386004" y="3217754"/>
                  </a:lnTo>
                  <a:lnTo>
                    <a:pt x="3429587" y="3202191"/>
                  </a:lnTo>
                  <a:lnTo>
                    <a:pt x="3472999" y="3186017"/>
                  </a:lnTo>
                  <a:lnTo>
                    <a:pt x="3516235" y="3169233"/>
                  </a:lnTo>
                  <a:lnTo>
                    <a:pt x="3559287" y="3151839"/>
                  </a:lnTo>
                  <a:lnTo>
                    <a:pt x="3602149" y="3133835"/>
                  </a:lnTo>
                  <a:lnTo>
                    <a:pt x="3644815" y="3115220"/>
                  </a:lnTo>
                  <a:lnTo>
                    <a:pt x="3687278" y="3095995"/>
                  </a:lnTo>
                  <a:lnTo>
                    <a:pt x="3729531" y="3076159"/>
                  </a:lnTo>
                  <a:lnTo>
                    <a:pt x="3771568" y="3055714"/>
                  </a:lnTo>
                  <a:lnTo>
                    <a:pt x="3813382" y="3034658"/>
                  </a:lnTo>
                  <a:lnTo>
                    <a:pt x="3854966" y="3012991"/>
                  </a:lnTo>
                  <a:lnTo>
                    <a:pt x="3896315" y="2990714"/>
                  </a:lnTo>
                  <a:lnTo>
                    <a:pt x="3937422" y="2967827"/>
                  </a:lnTo>
                  <a:lnTo>
                    <a:pt x="3978280" y="2944330"/>
                  </a:lnTo>
                  <a:lnTo>
                    <a:pt x="4018882" y="2920222"/>
                  </a:lnTo>
                  <a:lnTo>
                    <a:pt x="4059222" y="2895504"/>
                  </a:lnTo>
                  <a:lnTo>
                    <a:pt x="4099293" y="2870176"/>
                  </a:lnTo>
                  <a:lnTo>
                    <a:pt x="4139090" y="2844237"/>
                  </a:lnTo>
                  <a:lnTo>
                    <a:pt x="4178604" y="2817688"/>
                  </a:lnTo>
                  <a:lnTo>
                    <a:pt x="4217831" y="2790529"/>
                  </a:lnTo>
                  <a:lnTo>
                    <a:pt x="4256763" y="2762759"/>
                  </a:lnTo>
                  <a:lnTo>
                    <a:pt x="4295393" y="2734379"/>
                  </a:lnTo>
                  <a:lnTo>
                    <a:pt x="4333715" y="2705389"/>
                  </a:lnTo>
                  <a:lnTo>
                    <a:pt x="4371723" y="2675789"/>
                  </a:lnTo>
                  <a:lnTo>
                    <a:pt x="4409410" y="2645578"/>
                  </a:lnTo>
                  <a:lnTo>
                    <a:pt x="4446770" y="2614756"/>
                  </a:lnTo>
                  <a:lnTo>
                    <a:pt x="4483795" y="2583325"/>
                  </a:lnTo>
                  <a:lnTo>
                    <a:pt x="4520480" y="2551283"/>
                  </a:lnTo>
                  <a:lnTo>
                    <a:pt x="2260234" y="0"/>
                  </a:lnTo>
                  <a:close/>
                </a:path>
              </a:pathLst>
            </a:custGeom>
            <a:solidFill>
              <a:srgbClr val="1FC5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0475850" y="5167875"/>
              <a:ext cx="3408679" cy="2962275"/>
            </a:xfrm>
            <a:custGeom>
              <a:avLst/>
              <a:gdLst/>
              <a:ahLst/>
              <a:cxnLst/>
              <a:rect l="l" t="t" r="r" b="b"/>
              <a:pathLst>
                <a:path w="3408680" h="2962275">
                  <a:moveTo>
                    <a:pt x="24860" y="0"/>
                  </a:moveTo>
                  <a:lnTo>
                    <a:pt x="19185" y="49786"/>
                  </a:lnTo>
                  <a:lnTo>
                    <a:pt x="14249" y="99558"/>
                  </a:lnTo>
                  <a:lnTo>
                    <a:pt x="10049" y="149311"/>
                  </a:lnTo>
                  <a:lnTo>
                    <a:pt x="6583" y="199035"/>
                  </a:lnTo>
                  <a:lnTo>
                    <a:pt x="3847" y="248725"/>
                  </a:lnTo>
                  <a:lnTo>
                    <a:pt x="1840" y="298372"/>
                  </a:lnTo>
                  <a:lnTo>
                    <a:pt x="558" y="347970"/>
                  </a:lnTo>
                  <a:lnTo>
                    <a:pt x="0" y="397512"/>
                  </a:lnTo>
                  <a:lnTo>
                    <a:pt x="161" y="446990"/>
                  </a:lnTo>
                  <a:lnTo>
                    <a:pt x="1039" y="496397"/>
                  </a:lnTo>
                  <a:lnTo>
                    <a:pt x="2632" y="545727"/>
                  </a:lnTo>
                  <a:lnTo>
                    <a:pt x="4936" y="594971"/>
                  </a:lnTo>
                  <a:lnTo>
                    <a:pt x="7950" y="644123"/>
                  </a:lnTo>
                  <a:lnTo>
                    <a:pt x="11671" y="693175"/>
                  </a:lnTo>
                  <a:lnTo>
                    <a:pt x="16094" y="742120"/>
                  </a:lnTo>
                  <a:lnTo>
                    <a:pt x="21219" y="790952"/>
                  </a:lnTo>
                  <a:lnTo>
                    <a:pt x="27042" y="839662"/>
                  </a:lnTo>
                  <a:lnTo>
                    <a:pt x="33561" y="888244"/>
                  </a:lnTo>
                  <a:lnTo>
                    <a:pt x="40772" y="936691"/>
                  </a:lnTo>
                  <a:lnTo>
                    <a:pt x="48674" y="984995"/>
                  </a:lnTo>
                  <a:lnTo>
                    <a:pt x="57262" y="1033150"/>
                  </a:lnTo>
                  <a:lnTo>
                    <a:pt x="66536" y="1081147"/>
                  </a:lnTo>
                  <a:lnTo>
                    <a:pt x="76491" y="1128980"/>
                  </a:lnTo>
                  <a:lnTo>
                    <a:pt x="87126" y="1176642"/>
                  </a:lnTo>
                  <a:lnTo>
                    <a:pt x="98436" y="1224126"/>
                  </a:lnTo>
                  <a:lnTo>
                    <a:pt x="110421" y="1271423"/>
                  </a:lnTo>
                  <a:lnTo>
                    <a:pt x="123076" y="1318528"/>
                  </a:lnTo>
                  <a:lnTo>
                    <a:pt x="136400" y="1365433"/>
                  </a:lnTo>
                  <a:lnTo>
                    <a:pt x="150390" y="1412130"/>
                  </a:lnTo>
                  <a:lnTo>
                    <a:pt x="165042" y="1458613"/>
                  </a:lnTo>
                  <a:lnTo>
                    <a:pt x="180354" y="1504875"/>
                  </a:lnTo>
                  <a:lnTo>
                    <a:pt x="196324" y="1550907"/>
                  </a:lnTo>
                  <a:lnTo>
                    <a:pt x="212948" y="1596704"/>
                  </a:lnTo>
                  <a:lnTo>
                    <a:pt x="230224" y="1642258"/>
                  </a:lnTo>
                  <a:lnTo>
                    <a:pt x="248150" y="1687561"/>
                  </a:lnTo>
                  <a:lnTo>
                    <a:pt x="266722" y="1732607"/>
                  </a:lnTo>
                  <a:lnTo>
                    <a:pt x="285938" y="1777388"/>
                  </a:lnTo>
                  <a:lnTo>
                    <a:pt x="305794" y="1821897"/>
                  </a:lnTo>
                  <a:lnTo>
                    <a:pt x="326289" y="1866127"/>
                  </a:lnTo>
                  <a:lnTo>
                    <a:pt x="347420" y="1910071"/>
                  </a:lnTo>
                  <a:lnTo>
                    <a:pt x="369184" y="1953721"/>
                  </a:lnTo>
                  <a:lnTo>
                    <a:pt x="391577" y="1997071"/>
                  </a:lnTo>
                  <a:lnTo>
                    <a:pt x="414598" y="2040114"/>
                  </a:lnTo>
                  <a:lnTo>
                    <a:pt x="438244" y="2082841"/>
                  </a:lnTo>
                  <a:lnTo>
                    <a:pt x="462512" y="2125246"/>
                  </a:lnTo>
                  <a:lnTo>
                    <a:pt x="487399" y="2167322"/>
                  </a:lnTo>
                  <a:lnTo>
                    <a:pt x="512902" y="2209061"/>
                  </a:lnTo>
                  <a:lnTo>
                    <a:pt x="539020" y="2250457"/>
                  </a:lnTo>
                  <a:lnTo>
                    <a:pt x="565748" y="2291502"/>
                  </a:lnTo>
                  <a:lnTo>
                    <a:pt x="593085" y="2332188"/>
                  </a:lnTo>
                  <a:lnTo>
                    <a:pt x="621027" y="2372510"/>
                  </a:lnTo>
                  <a:lnTo>
                    <a:pt x="649573" y="2412459"/>
                  </a:lnTo>
                  <a:lnTo>
                    <a:pt x="678718" y="2452029"/>
                  </a:lnTo>
                  <a:lnTo>
                    <a:pt x="708461" y="2491212"/>
                  </a:lnTo>
                  <a:lnTo>
                    <a:pt x="738799" y="2530001"/>
                  </a:lnTo>
                  <a:lnTo>
                    <a:pt x="769729" y="2568389"/>
                  </a:lnTo>
                  <a:lnTo>
                    <a:pt x="801248" y="2606368"/>
                  </a:lnTo>
                  <a:lnTo>
                    <a:pt x="833353" y="2643932"/>
                  </a:lnTo>
                  <a:lnTo>
                    <a:pt x="866043" y="2681074"/>
                  </a:lnTo>
                  <a:lnTo>
                    <a:pt x="899313" y="2717786"/>
                  </a:lnTo>
                  <a:lnTo>
                    <a:pt x="933162" y="2754060"/>
                  </a:lnTo>
                  <a:lnTo>
                    <a:pt x="967587" y="2789891"/>
                  </a:lnTo>
                  <a:lnTo>
                    <a:pt x="1002585" y="2825270"/>
                  </a:lnTo>
                  <a:lnTo>
                    <a:pt x="1038153" y="2860191"/>
                  </a:lnTo>
                  <a:lnTo>
                    <a:pt x="1074288" y="2894645"/>
                  </a:lnTo>
                  <a:lnTo>
                    <a:pt x="1110988" y="2928627"/>
                  </a:lnTo>
                  <a:lnTo>
                    <a:pt x="1148250" y="2962129"/>
                  </a:lnTo>
                  <a:lnTo>
                    <a:pt x="3408496" y="410846"/>
                  </a:lnTo>
                  <a:lnTo>
                    <a:pt x="24860" y="0"/>
                  </a:lnTo>
                  <a:close/>
                </a:path>
              </a:pathLst>
            </a:custGeom>
            <a:solidFill>
              <a:srgbClr val="FC179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0475849" y="5167875"/>
              <a:ext cx="3408679" cy="2962275"/>
            </a:xfrm>
            <a:custGeom>
              <a:avLst/>
              <a:gdLst/>
              <a:ahLst/>
              <a:cxnLst/>
              <a:rect l="l" t="t" r="r" b="b"/>
              <a:pathLst>
                <a:path w="3408680" h="2962275">
                  <a:moveTo>
                    <a:pt x="1148250" y="2962129"/>
                  </a:moveTo>
                  <a:lnTo>
                    <a:pt x="1110988" y="2928627"/>
                  </a:lnTo>
                  <a:lnTo>
                    <a:pt x="1074288" y="2894645"/>
                  </a:lnTo>
                  <a:lnTo>
                    <a:pt x="1038153" y="2860191"/>
                  </a:lnTo>
                  <a:lnTo>
                    <a:pt x="1002585" y="2825270"/>
                  </a:lnTo>
                  <a:lnTo>
                    <a:pt x="967587" y="2789891"/>
                  </a:lnTo>
                  <a:lnTo>
                    <a:pt x="933162" y="2754060"/>
                  </a:lnTo>
                  <a:lnTo>
                    <a:pt x="899313" y="2717786"/>
                  </a:lnTo>
                  <a:lnTo>
                    <a:pt x="866043" y="2681074"/>
                  </a:lnTo>
                  <a:lnTo>
                    <a:pt x="833353" y="2643932"/>
                  </a:lnTo>
                  <a:lnTo>
                    <a:pt x="801248" y="2606368"/>
                  </a:lnTo>
                  <a:lnTo>
                    <a:pt x="769729" y="2568389"/>
                  </a:lnTo>
                  <a:lnTo>
                    <a:pt x="738799" y="2530001"/>
                  </a:lnTo>
                  <a:lnTo>
                    <a:pt x="708461" y="2491212"/>
                  </a:lnTo>
                  <a:lnTo>
                    <a:pt x="678718" y="2452029"/>
                  </a:lnTo>
                  <a:lnTo>
                    <a:pt x="649573" y="2412459"/>
                  </a:lnTo>
                  <a:lnTo>
                    <a:pt x="621027" y="2372510"/>
                  </a:lnTo>
                  <a:lnTo>
                    <a:pt x="593085" y="2332188"/>
                  </a:lnTo>
                  <a:lnTo>
                    <a:pt x="565748" y="2291502"/>
                  </a:lnTo>
                  <a:lnTo>
                    <a:pt x="539020" y="2250457"/>
                  </a:lnTo>
                  <a:lnTo>
                    <a:pt x="512902" y="2209061"/>
                  </a:lnTo>
                  <a:lnTo>
                    <a:pt x="487399" y="2167322"/>
                  </a:lnTo>
                  <a:lnTo>
                    <a:pt x="462512" y="2125246"/>
                  </a:lnTo>
                  <a:lnTo>
                    <a:pt x="438244" y="2082841"/>
                  </a:lnTo>
                  <a:lnTo>
                    <a:pt x="414598" y="2040114"/>
                  </a:lnTo>
                  <a:lnTo>
                    <a:pt x="391577" y="1997071"/>
                  </a:lnTo>
                  <a:lnTo>
                    <a:pt x="369184" y="1953721"/>
                  </a:lnTo>
                  <a:lnTo>
                    <a:pt x="347420" y="1910071"/>
                  </a:lnTo>
                  <a:lnTo>
                    <a:pt x="326289" y="1866127"/>
                  </a:lnTo>
                  <a:lnTo>
                    <a:pt x="305794" y="1821897"/>
                  </a:lnTo>
                  <a:lnTo>
                    <a:pt x="285938" y="1777388"/>
                  </a:lnTo>
                  <a:lnTo>
                    <a:pt x="266722" y="1732607"/>
                  </a:lnTo>
                  <a:lnTo>
                    <a:pt x="248150" y="1687561"/>
                  </a:lnTo>
                  <a:lnTo>
                    <a:pt x="230224" y="1642258"/>
                  </a:lnTo>
                  <a:lnTo>
                    <a:pt x="212948" y="1596704"/>
                  </a:lnTo>
                  <a:lnTo>
                    <a:pt x="196324" y="1550907"/>
                  </a:lnTo>
                  <a:lnTo>
                    <a:pt x="180354" y="1504875"/>
                  </a:lnTo>
                  <a:lnTo>
                    <a:pt x="165042" y="1458613"/>
                  </a:lnTo>
                  <a:lnTo>
                    <a:pt x="150390" y="1412130"/>
                  </a:lnTo>
                  <a:lnTo>
                    <a:pt x="136400" y="1365433"/>
                  </a:lnTo>
                  <a:lnTo>
                    <a:pt x="123076" y="1318528"/>
                  </a:lnTo>
                  <a:lnTo>
                    <a:pt x="110421" y="1271423"/>
                  </a:lnTo>
                  <a:lnTo>
                    <a:pt x="98436" y="1224126"/>
                  </a:lnTo>
                  <a:lnTo>
                    <a:pt x="87126" y="1176642"/>
                  </a:lnTo>
                  <a:lnTo>
                    <a:pt x="76491" y="1128980"/>
                  </a:lnTo>
                  <a:lnTo>
                    <a:pt x="66536" y="1081147"/>
                  </a:lnTo>
                  <a:lnTo>
                    <a:pt x="57262" y="1033150"/>
                  </a:lnTo>
                  <a:lnTo>
                    <a:pt x="48674" y="984995"/>
                  </a:lnTo>
                  <a:lnTo>
                    <a:pt x="40772" y="936691"/>
                  </a:lnTo>
                  <a:lnTo>
                    <a:pt x="33561" y="888244"/>
                  </a:lnTo>
                  <a:lnTo>
                    <a:pt x="27042" y="839662"/>
                  </a:lnTo>
                  <a:lnTo>
                    <a:pt x="21219" y="790952"/>
                  </a:lnTo>
                  <a:lnTo>
                    <a:pt x="16094" y="742120"/>
                  </a:lnTo>
                  <a:lnTo>
                    <a:pt x="11671" y="693175"/>
                  </a:lnTo>
                  <a:lnTo>
                    <a:pt x="7950" y="644123"/>
                  </a:lnTo>
                  <a:lnTo>
                    <a:pt x="4936" y="594971"/>
                  </a:lnTo>
                  <a:lnTo>
                    <a:pt x="2632" y="545727"/>
                  </a:lnTo>
                  <a:lnTo>
                    <a:pt x="1039" y="496397"/>
                  </a:lnTo>
                  <a:lnTo>
                    <a:pt x="161" y="446990"/>
                  </a:lnTo>
                  <a:lnTo>
                    <a:pt x="0" y="397512"/>
                  </a:lnTo>
                  <a:lnTo>
                    <a:pt x="558" y="347970"/>
                  </a:lnTo>
                  <a:lnTo>
                    <a:pt x="1840" y="298372"/>
                  </a:lnTo>
                  <a:lnTo>
                    <a:pt x="3847" y="248725"/>
                  </a:lnTo>
                  <a:lnTo>
                    <a:pt x="6583" y="199035"/>
                  </a:lnTo>
                  <a:lnTo>
                    <a:pt x="10049" y="149311"/>
                  </a:lnTo>
                  <a:lnTo>
                    <a:pt x="14249" y="99558"/>
                  </a:lnTo>
                  <a:lnTo>
                    <a:pt x="19185" y="49786"/>
                  </a:lnTo>
                  <a:lnTo>
                    <a:pt x="24860" y="0"/>
                  </a:lnTo>
                  <a:lnTo>
                    <a:pt x="3408496" y="410846"/>
                  </a:lnTo>
                  <a:lnTo>
                    <a:pt x="1148250" y="2962129"/>
                  </a:lnTo>
                  <a:close/>
                </a:path>
              </a:pathLst>
            </a:custGeom>
            <a:ln w="3731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0500712" y="3642491"/>
              <a:ext cx="3383915" cy="1936750"/>
            </a:xfrm>
            <a:custGeom>
              <a:avLst/>
              <a:gdLst/>
              <a:ahLst/>
              <a:cxnLst/>
              <a:rect l="l" t="t" r="r" b="b"/>
              <a:pathLst>
                <a:path w="3383915" h="1936750">
                  <a:moveTo>
                    <a:pt x="578505" y="0"/>
                  </a:moveTo>
                  <a:lnTo>
                    <a:pt x="550326" y="41474"/>
                  </a:lnTo>
                  <a:lnTo>
                    <a:pt x="522782" y="83323"/>
                  </a:lnTo>
                  <a:lnTo>
                    <a:pt x="495877" y="125539"/>
                  </a:lnTo>
                  <a:lnTo>
                    <a:pt x="469614" y="168114"/>
                  </a:lnTo>
                  <a:lnTo>
                    <a:pt x="443996" y="211042"/>
                  </a:lnTo>
                  <a:lnTo>
                    <a:pt x="419025" y="254313"/>
                  </a:lnTo>
                  <a:lnTo>
                    <a:pt x="394705" y="297922"/>
                  </a:lnTo>
                  <a:lnTo>
                    <a:pt x="371038" y="341860"/>
                  </a:lnTo>
                  <a:lnTo>
                    <a:pt x="348026" y="386120"/>
                  </a:lnTo>
                  <a:lnTo>
                    <a:pt x="325674" y="430694"/>
                  </a:lnTo>
                  <a:lnTo>
                    <a:pt x="303984" y="475575"/>
                  </a:lnTo>
                  <a:lnTo>
                    <a:pt x="282958" y="520756"/>
                  </a:lnTo>
                  <a:lnTo>
                    <a:pt x="262600" y="566228"/>
                  </a:lnTo>
                  <a:lnTo>
                    <a:pt x="242912" y="611984"/>
                  </a:lnTo>
                  <a:lnTo>
                    <a:pt x="223898" y="658018"/>
                  </a:lnTo>
                  <a:lnTo>
                    <a:pt x="205559" y="704320"/>
                  </a:lnTo>
                  <a:lnTo>
                    <a:pt x="187899" y="750885"/>
                  </a:lnTo>
                  <a:lnTo>
                    <a:pt x="170921" y="797703"/>
                  </a:lnTo>
                  <a:lnTo>
                    <a:pt x="154628" y="844769"/>
                  </a:lnTo>
                  <a:lnTo>
                    <a:pt x="139022" y="892074"/>
                  </a:lnTo>
                  <a:lnTo>
                    <a:pt x="124106" y="939610"/>
                  </a:lnTo>
                  <a:lnTo>
                    <a:pt x="109884" y="987371"/>
                  </a:lnTo>
                  <a:lnTo>
                    <a:pt x="96357" y="1035348"/>
                  </a:lnTo>
                  <a:lnTo>
                    <a:pt x="83530" y="1083535"/>
                  </a:lnTo>
                  <a:lnTo>
                    <a:pt x="71404" y="1131923"/>
                  </a:lnTo>
                  <a:lnTo>
                    <a:pt x="59982" y="1180505"/>
                  </a:lnTo>
                  <a:lnTo>
                    <a:pt x="49268" y="1229274"/>
                  </a:lnTo>
                  <a:lnTo>
                    <a:pt x="39264" y="1278222"/>
                  </a:lnTo>
                  <a:lnTo>
                    <a:pt x="29974" y="1327342"/>
                  </a:lnTo>
                  <a:lnTo>
                    <a:pt x="21399" y="1376626"/>
                  </a:lnTo>
                  <a:lnTo>
                    <a:pt x="13543" y="1426067"/>
                  </a:lnTo>
                  <a:lnTo>
                    <a:pt x="6409" y="1475656"/>
                  </a:lnTo>
                  <a:lnTo>
                    <a:pt x="0" y="1525388"/>
                  </a:lnTo>
                  <a:lnTo>
                    <a:pt x="3383635" y="1936234"/>
                  </a:lnTo>
                  <a:lnTo>
                    <a:pt x="578505" y="0"/>
                  </a:lnTo>
                  <a:close/>
                </a:path>
              </a:pathLst>
            </a:custGeom>
            <a:solidFill>
              <a:srgbClr val="B9D2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0500711" y="3642491"/>
              <a:ext cx="3383915" cy="1936750"/>
            </a:xfrm>
            <a:custGeom>
              <a:avLst/>
              <a:gdLst/>
              <a:ahLst/>
              <a:cxnLst/>
              <a:rect l="l" t="t" r="r" b="b"/>
              <a:pathLst>
                <a:path w="3383915" h="1936750">
                  <a:moveTo>
                    <a:pt x="0" y="1525388"/>
                  </a:moveTo>
                  <a:lnTo>
                    <a:pt x="6409" y="1475656"/>
                  </a:lnTo>
                  <a:lnTo>
                    <a:pt x="13543" y="1426067"/>
                  </a:lnTo>
                  <a:lnTo>
                    <a:pt x="21399" y="1376626"/>
                  </a:lnTo>
                  <a:lnTo>
                    <a:pt x="29974" y="1327342"/>
                  </a:lnTo>
                  <a:lnTo>
                    <a:pt x="39264" y="1278222"/>
                  </a:lnTo>
                  <a:lnTo>
                    <a:pt x="49268" y="1229274"/>
                  </a:lnTo>
                  <a:lnTo>
                    <a:pt x="59982" y="1180505"/>
                  </a:lnTo>
                  <a:lnTo>
                    <a:pt x="71404" y="1131923"/>
                  </a:lnTo>
                  <a:lnTo>
                    <a:pt x="83530" y="1083535"/>
                  </a:lnTo>
                  <a:lnTo>
                    <a:pt x="96357" y="1035348"/>
                  </a:lnTo>
                  <a:lnTo>
                    <a:pt x="109884" y="987371"/>
                  </a:lnTo>
                  <a:lnTo>
                    <a:pt x="124106" y="939610"/>
                  </a:lnTo>
                  <a:lnTo>
                    <a:pt x="139022" y="892074"/>
                  </a:lnTo>
                  <a:lnTo>
                    <a:pt x="154628" y="844769"/>
                  </a:lnTo>
                  <a:lnTo>
                    <a:pt x="170921" y="797703"/>
                  </a:lnTo>
                  <a:lnTo>
                    <a:pt x="187899" y="750885"/>
                  </a:lnTo>
                  <a:lnTo>
                    <a:pt x="205559" y="704320"/>
                  </a:lnTo>
                  <a:lnTo>
                    <a:pt x="223898" y="658018"/>
                  </a:lnTo>
                  <a:lnTo>
                    <a:pt x="242912" y="611984"/>
                  </a:lnTo>
                  <a:lnTo>
                    <a:pt x="262600" y="566228"/>
                  </a:lnTo>
                  <a:lnTo>
                    <a:pt x="282958" y="520756"/>
                  </a:lnTo>
                  <a:lnTo>
                    <a:pt x="303984" y="475575"/>
                  </a:lnTo>
                  <a:lnTo>
                    <a:pt x="325674" y="430694"/>
                  </a:lnTo>
                  <a:lnTo>
                    <a:pt x="348026" y="386120"/>
                  </a:lnTo>
                  <a:lnTo>
                    <a:pt x="371038" y="341860"/>
                  </a:lnTo>
                  <a:lnTo>
                    <a:pt x="394705" y="297922"/>
                  </a:lnTo>
                  <a:lnTo>
                    <a:pt x="419025" y="254313"/>
                  </a:lnTo>
                  <a:lnTo>
                    <a:pt x="443996" y="211042"/>
                  </a:lnTo>
                  <a:lnTo>
                    <a:pt x="469614" y="168114"/>
                  </a:lnTo>
                  <a:lnTo>
                    <a:pt x="495877" y="125539"/>
                  </a:lnTo>
                  <a:lnTo>
                    <a:pt x="522782" y="83323"/>
                  </a:lnTo>
                  <a:lnTo>
                    <a:pt x="550326" y="41474"/>
                  </a:lnTo>
                  <a:lnTo>
                    <a:pt x="578505" y="0"/>
                  </a:lnTo>
                  <a:lnTo>
                    <a:pt x="3383635" y="1936234"/>
                  </a:lnTo>
                  <a:lnTo>
                    <a:pt x="0" y="1525388"/>
                  </a:lnTo>
                  <a:close/>
                </a:path>
              </a:pathLst>
            </a:custGeom>
            <a:ln w="3731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1079221" y="2560667"/>
              <a:ext cx="2805430" cy="3018155"/>
            </a:xfrm>
            <a:custGeom>
              <a:avLst/>
              <a:gdLst/>
              <a:ahLst/>
              <a:cxnLst/>
              <a:rect l="l" t="t" r="r" b="b"/>
              <a:pathLst>
                <a:path w="2805430" h="3018154">
                  <a:moveTo>
                    <a:pt x="1221125" y="0"/>
                  </a:moveTo>
                  <a:lnTo>
                    <a:pt x="1176898" y="23628"/>
                  </a:lnTo>
                  <a:lnTo>
                    <a:pt x="1133060" y="47883"/>
                  </a:lnTo>
                  <a:lnTo>
                    <a:pt x="1089618" y="72760"/>
                  </a:lnTo>
                  <a:lnTo>
                    <a:pt x="1046578" y="98254"/>
                  </a:lnTo>
                  <a:lnTo>
                    <a:pt x="1003944" y="124359"/>
                  </a:lnTo>
                  <a:lnTo>
                    <a:pt x="961724" y="151070"/>
                  </a:lnTo>
                  <a:lnTo>
                    <a:pt x="919923" y="178381"/>
                  </a:lnTo>
                  <a:lnTo>
                    <a:pt x="878548" y="206288"/>
                  </a:lnTo>
                  <a:lnTo>
                    <a:pt x="837604" y="234784"/>
                  </a:lnTo>
                  <a:lnTo>
                    <a:pt x="797098" y="263865"/>
                  </a:lnTo>
                  <a:lnTo>
                    <a:pt x="757034" y="293525"/>
                  </a:lnTo>
                  <a:lnTo>
                    <a:pt x="717421" y="323759"/>
                  </a:lnTo>
                  <a:lnTo>
                    <a:pt x="678263" y="354562"/>
                  </a:lnTo>
                  <a:lnTo>
                    <a:pt x="639566" y="385928"/>
                  </a:lnTo>
                  <a:lnTo>
                    <a:pt x="601336" y="417852"/>
                  </a:lnTo>
                  <a:lnTo>
                    <a:pt x="563581" y="450328"/>
                  </a:lnTo>
                  <a:lnTo>
                    <a:pt x="526304" y="483352"/>
                  </a:lnTo>
                  <a:lnTo>
                    <a:pt x="489513" y="516918"/>
                  </a:lnTo>
                  <a:lnTo>
                    <a:pt x="453214" y="551020"/>
                  </a:lnTo>
                  <a:lnTo>
                    <a:pt x="417412" y="585654"/>
                  </a:lnTo>
                  <a:lnTo>
                    <a:pt x="382114" y="620813"/>
                  </a:lnTo>
                  <a:lnTo>
                    <a:pt x="347325" y="656494"/>
                  </a:lnTo>
                  <a:lnTo>
                    <a:pt x="313052" y="692689"/>
                  </a:lnTo>
                  <a:lnTo>
                    <a:pt x="279301" y="729395"/>
                  </a:lnTo>
                  <a:lnTo>
                    <a:pt x="246077" y="766606"/>
                  </a:lnTo>
                  <a:lnTo>
                    <a:pt x="213386" y="804316"/>
                  </a:lnTo>
                  <a:lnTo>
                    <a:pt x="181236" y="842519"/>
                  </a:lnTo>
                  <a:lnTo>
                    <a:pt x="149630" y="881212"/>
                  </a:lnTo>
                  <a:lnTo>
                    <a:pt x="118577" y="920388"/>
                  </a:lnTo>
                  <a:lnTo>
                    <a:pt x="88081" y="960042"/>
                  </a:lnTo>
                  <a:lnTo>
                    <a:pt x="58149" y="1000169"/>
                  </a:lnTo>
                  <a:lnTo>
                    <a:pt x="28786" y="1040763"/>
                  </a:lnTo>
                  <a:lnTo>
                    <a:pt x="0" y="1081820"/>
                  </a:lnTo>
                  <a:lnTo>
                    <a:pt x="2805118" y="3018054"/>
                  </a:lnTo>
                  <a:lnTo>
                    <a:pt x="1221125" y="0"/>
                  </a:lnTo>
                  <a:close/>
                </a:path>
              </a:pathLst>
            </a:custGeom>
            <a:solidFill>
              <a:srgbClr val="F6E8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1079220" y="2560667"/>
              <a:ext cx="2805430" cy="3018155"/>
            </a:xfrm>
            <a:custGeom>
              <a:avLst/>
              <a:gdLst/>
              <a:ahLst/>
              <a:cxnLst/>
              <a:rect l="l" t="t" r="r" b="b"/>
              <a:pathLst>
                <a:path w="2805430" h="3018154">
                  <a:moveTo>
                    <a:pt x="0" y="1081820"/>
                  </a:moveTo>
                  <a:lnTo>
                    <a:pt x="28786" y="1040763"/>
                  </a:lnTo>
                  <a:lnTo>
                    <a:pt x="58149" y="1000169"/>
                  </a:lnTo>
                  <a:lnTo>
                    <a:pt x="88081" y="960042"/>
                  </a:lnTo>
                  <a:lnTo>
                    <a:pt x="118577" y="920388"/>
                  </a:lnTo>
                  <a:lnTo>
                    <a:pt x="149630" y="881212"/>
                  </a:lnTo>
                  <a:lnTo>
                    <a:pt x="181236" y="842519"/>
                  </a:lnTo>
                  <a:lnTo>
                    <a:pt x="213386" y="804316"/>
                  </a:lnTo>
                  <a:lnTo>
                    <a:pt x="246077" y="766606"/>
                  </a:lnTo>
                  <a:lnTo>
                    <a:pt x="279301" y="729395"/>
                  </a:lnTo>
                  <a:lnTo>
                    <a:pt x="313052" y="692689"/>
                  </a:lnTo>
                  <a:lnTo>
                    <a:pt x="347325" y="656494"/>
                  </a:lnTo>
                  <a:lnTo>
                    <a:pt x="382114" y="620813"/>
                  </a:lnTo>
                  <a:lnTo>
                    <a:pt x="417412" y="585654"/>
                  </a:lnTo>
                  <a:lnTo>
                    <a:pt x="453214" y="551020"/>
                  </a:lnTo>
                  <a:lnTo>
                    <a:pt x="489513" y="516918"/>
                  </a:lnTo>
                  <a:lnTo>
                    <a:pt x="526304" y="483352"/>
                  </a:lnTo>
                  <a:lnTo>
                    <a:pt x="563581" y="450328"/>
                  </a:lnTo>
                  <a:lnTo>
                    <a:pt x="601336" y="417852"/>
                  </a:lnTo>
                  <a:lnTo>
                    <a:pt x="639566" y="385928"/>
                  </a:lnTo>
                  <a:lnTo>
                    <a:pt x="678263" y="354562"/>
                  </a:lnTo>
                  <a:lnTo>
                    <a:pt x="717421" y="323759"/>
                  </a:lnTo>
                  <a:lnTo>
                    <a:pt x="757034" y="293525"/>
                  </a:lnTo>
                  <a:lnTo>
                    <a:pt x="797098" y="263865"/>
                  </a:lnTo>
                  <a:lnTo>
                    <a:pt x="837604" y="234784"/>
                  </a:lnTo>
                  <a:lnTo>
                    <a:pt x="878548" y="206288"/>
                  </a:lnTo>
                  <a:lnTo>
                    <a:pt x="919923" y="178381"/>
                  </a:lnTo>
                  <a:lnTo>
                    <a:pt x="961724" y="151070"/>
                  </a:lnTo>
                  <a:lnTo>
                    <a:pt x="1003944" y="124359"/>
                  </a:lnTo>
                  <a:lnTo>
                    <a:pt x="1046578" y="98254"/>
                  </a:lnTo>
                  <a:lnTo>
                    <a:pt x="1089618" y="72760"/>
                  </a:lnTo>
                  <a:lnTo>
                    <a:pt x="1133060" y="47883"/>
                  </a:lnTo>
                  <a:lnTo>
                    <a:pt x="1176898" y="23628"/>
                  </a:lnTo>
                  <a:lnTo>
                    <a:pt x="1221125" y="0"/>
                  </a:lnTo>
                  <a:lnTo>
                    <a:pt x="2805118" y="3018054"/>
                  </a:lnTo>
                  <a:lnTo>
                    <a:pt x="0" y="1081820"/>
                  </a:lnTo>
                  <a:close/>
                </a:path>
              </a:pathLst>
            </a:custGeom>
            <a:ln w="3731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2300346" y="2170251"/>
              <a:ext cx="1584325" cy="3408679"/>
            </a:xfrm>
            <a:custGeom>
              <a:avLst/>
              <a:gdLst/>
              <a:ahLst/>
              <a:cxnLst/>
              <a:rect l="l" t="t" r="r" b="b"/>
              <a:pathLst>
                <a:path w="1584325" h="3408679">
                  <a:moveTo>
                    <a:pt x="1584004" y="0"/>
                  </a:moveTo>
                  <a:lnTo>
                    <a:pt x="1533862" y="368"/>
                  </a:lnTo>
                  <a:lnTo>
                    <a:pt x="1483773" y="1473"/>
                  </a:lnTo>
                  <a:lnTo>
                    <a:pt x="1433746" y="3313"/>
                  </a:lnTo>
                  <a:lnTo>
                    <a:pt x="1383787" y="5884"/>
                  </a:lnTo>
                  <a:lnTo>
                    <a:pt x="1333905" y="9186"/>
                  </a:lnTo>
                  <a:lnTo>
                    <a:pt x="1284108" y="13217"/>
                  </a:lnTo>
                  <a:lnTo>
                    <a:pt x="1234402" y="17974"/>
                  </a:lnTo>
                  <a:lnTo>
                    <a:pt x="1184797" y="23456"/>
                  </a:lnTo>
                  <a:lnTo>
                    <a:pt x="1135300" y="29661"/>
                  </a:lnTo>
                  <a:lnTo>
                    <a:pt x="1085919" y="36587"/>
                  </a:lnTo>
                  <a:lnTo>
                    <a:pt x="1036661" y="44232"/>
                  </a:lnTo>
                  <a:lnTo>
                    <a:pt x="987534" y="52593"/>
                  </a:lnTo>
                  <a:lnTo>
                    <a:pt x="938546" y="61670"/>
                  </a:lnTo>
                  <a:lnTo>
                    <a:pt x="889705" y="71460"/>
                  </a:lnTo>
                  <a:lnTo>
                    <a:pt x="841019" y="81961"/>
                  </a:lnTo>
                  <a:lnTo>
                    <a:pt x="792495" y="93172"/>
                  </a:lnTo>
                  <a:lnTo>
                    <a:pt x="744142" y="105090"/>
                  </a:lnTo>
                  <a:lnTo>
                    <a:pt x="695966" y="117713"/>
                  </a:lnTo>
                  <a:lnTo>
                    <a:pt x="647977" y="131040"/>
                  </a:lnTo>
                  <a:lnTo>
                    <a:pt x="600181" y="145069"/>
                  </a:lnTo>
                  <a:lnTo>
                    <a:pt x="552586" y="159797"/>
                  </a:lnTo>
                  <a:lnTo>
                    <a:pt x="505201" y="175223"/>
                  </a:lnTo>
                  <a:lnTo>
                    <a:pt x="458032" y="191345"/>
                  </a:lnTo>
                  <a:lnTo>
                    <a:pt x="411089" y="208161"/>
                  </a:lnTo>
                  <a:lnTo>
                    <a:pt x="364378" y="225669"/>
                  </a:lnTo>
                  <a:lnTo>
                    <a:pt x="317907" y="243868"/>
                  </a:lnTo>
                  <a:lnTo>
                    <a:pt x="271685" y="262754"/>
                  </a:lnTo>
                  <a:lnTo>
                    <a:pt x="225719" y="282327"/>
                  </a:lnTo>
                  <a:lnTo>
                    <a:pt x="180016" y="302584"/>
                  </a:lnTo>
                  <a:lnTo>
                    <a:pt x="134585" y="323523"/>
                  </a:lnTo>
                  <a:lnTo>
                    <a:pt x="89433" y="345143"/>
                  </a:lnTo>
                  <a:lnTo>
                    <a:pt x="44569" y="367442"/>
                  </a:lnTo>
                  <a:lnTo>
                    <a:pt x="0" y="390417"/>
                  </a:lnTo>
                  <a:lnTo>
                    <a:pt x="1583993" y="3408472"/>
                  </a:lnTo>
                  <a:lnTo>
                    <a:pt x="1584004" y="0"/>
                  </a:lnTo>
                  <a:close/>
                </a:path>
              </a:pathLst>
            </a:custGeom>
            <a:solidFill>
              <a:srgbClr val="FC9F2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2300346" y="2170251"/>
              <a:ext cx="1584325" cy="3408679"/>
            </a:xfrm>
            <a:custGeom>
              <a:avLst/>
              <a:gdLst/>
              <a:ahLst/>
              <a:cxnLst/>
              <a:rect l="l" t="t" r="r" b="b"/>
              <a:pathLst>
                <a:path w="1584325" h="3408679">
                  <a:moveTo>
                    <a:pt x="0" y="390417"/>
                  </a:moveTo>
                  <a:lnTo>
                    <a:pt x="44569" y="367442"/>
                  </a:lnTo>
                  <a:lnTo>
                    <a:pt x="89433" y="345143"/>
                  </a:lnTo>
                  <a:lnTo>
                    <a:pt x="134585" y="323523"/>
                  </a:lnTo>
                  <a:lnTo>
                    <a:pt x="180016" y="302584"/>
                  </a:lnTo>
                  <a:lnTo>
                    <a:pt x="225719" y="282327"/>
                  </a:lnTo>
                  <a:lnTo>
                    <a:pt x="271685" y="262754"/>
                  </a:lnTo>
                  <a:lnTo>
                    <a:pt x="317907" y="243868"/>
                  </a:lnTo>
                  <a:lnTo>
                    <a:pt x="364378" y="225669"/>
                  </a:lnTo>
                  <a:lnTo>
                    <a:pt x="411089" y="208161"/>
                  </a:lnTo>
                  <a:lnTo>
                    <a:pt x="458032" y="191345"/>
                  </a:lnTo>
                  <a:lnTo>
                    <a:pt x="505201" y="175223"/>
                  </a:lnTo>
                  <a:lnTo>
                    <a:pt x="552586" y="159797"/>
                  </a:lnTo>
                  <a:lnTo>
                    <a:pt x="600181" y="145069"/>
                  </a:lnTo>
                  <a:lnTo>
                    <a:pt x="647977" y="131040"/>
                  </a:lnTo>
                  <a:lnTo>
                    <a:pt x="695966" y="117713"/>
                  </a:lnTo>
                  <a:lnTo>
                    <a:pt x="744142" y="105090"/>
                  </a:lnTo>
                  <a:lnTo>
                    <a:pt x="792495" y="93172"/>
                  </a:lnTo>
                  <a:lnTo>
                    <a:pt x="841019" y="81961"/>
                  </a:lnTo>
                  <a:lnTo>
                    <a:pt x="889705" y="71460"/>
                  </a:lnTo>
                  <a:lnTo>
                    <a:pt x="938546" y="61670"/>
                  </a:lnTo>
                  <a:lnTo>
                    <a:pt x="987534" y="52593"/>
                  </a:lnTo>
                  <a:lnTo>
                    <a:pt x="1036661" y="44232"/>
                  </a:lnTo>
                  <a:lnTo>
                    <a:pt x="1085919" y="36587"/>
                  </a:lnTo>
                  <a:lnTo>
                    <a:pt x="1135300" y="29661"/>
                  </a:lnTo>
                  <a:lnTo>
                    <a:pt x="1184797" y="23456"/>
                  </a:lnTo>
                  <a:lnTo>
                    <a:pt x="1234402" y="17974"/>
                  </a:lnTo>
                  <a:lnTo>
                    <a:pt x="1284108" y="13217"/>
                  </a:lnTo>
                  <a:lnTo>
                    <a:pt x="1333905" y="9186"/>
                  </a:lnTo>
                  <a:lnTo>
                    <a:pt x="1383787" y="5884"/>
                  </a:lnTo>
                  <a:lnTo>
                    <a:pt x="1433746" y="3313"/>
                  </a:lnTo>
                  <a:lnTo>
                    <a:pt x="1483773" y="1473"/>
                  </a:lnTo>
                  <a:lnTo>
                    <a:pt x="1533862" y="368"/>
                  </a:lnTo>
                  <a:lnTo>
                    <a:pt x="1584004" y="0"/>
                  </a:lnTo>
                  <a:lnTo>
                    <a:pt x="1583993" y="3408472"/>
                  </a:lnTo>
                  <a:lnTo>
                    <a:pt x="0" y="390417"/>
                  </a:lnTo>
                  <a:close/>
                </a:path>
              </a:pathLst>
            </a:custGeom>
            <a:ln w="3731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14714556" y="4786024"/>
            <a:ext cx="1126490" cy="495934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050" spc="265">
                <a:solidFill>
                  <a:srgbClr val="FFFFFF"/>
                </a:solidFill>
                <a:latin typeface="PT Sans"/>
                <a:cs typeface="PT Sans"/>
              </a:rPr>
              <a:t>ON</a:t>
            </a:r>
            <a:r>
              <a:rPr sz="3050" spc="185">
                <a:solidFill>
                  <a:srgbClr val="FFFFFF"/>
                </a:solidFill>
                <a:latin typeface="PT Sans"/>
                <a:cs typeface="PT Sans"/>
              </a:rPr>
              <a:t>D</a:t>
            </a:r>
            <a:r>
              <a:rPr sz="3050" spc="15">
                <a:solidFill>
                  <a:srgbClr val="FFFFFF"/>
                </a:solidFill>
                <a:latin typeface="PT Sans"/>
                <a:cs typeface="PT Sans"/>
              </a:rPr>
              <a:t>A</a:t>
            </a:r>
            <a:endParaRPr sz="3050">
              <a:latin typeface="PT Sans"/>
              <a:cs typeface="PT Sans"/>
            </a:endParaRPr>
          </a:p>
        </p:txBody>
      </p:sp>
      <p:sp>
        <p:nvSpPr>
          <p:cNvPr id="25" name="object 2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545"/>
              </a:lnSpc>
            </a:pPr>
            <a:r>
              <a:rPr spc="80"/>
              <a:t>SAN</a:t>
            </a:r>
            <a:r>
              <a:rPr spc="105"/>
              <a:t> </a:t>
            </a:r>
            <a:r>
              <a:rPr spc="90"/>
              <a:t>DIEGO</a:t>
            </a:r>
            <a:r>
              <a:rPr spc="55"/>
              <a:t> </a:t>
            </a:r>
            <a:r>
              <a:rPr spc="50"/>
              <a:t>WAVE</a:t>
            </a:r>
            <a:r>
              <a:rPr spc="105"/>
              <a:t> </a:t>
            </a:r>
            <a:r>
              <a:rPr spc="60"/>
              <a:t>FC</a:t>
            </a:r>
            <a:r>
              <a:rPr spc="120"/>
              <a:t> </a:t>
            </a:r>
            <a:r>
              <a:rPr b="0" spc="85">
                <a:latin typeface="PT Sans"/>
                <a:cs typeface="PT Sans"/>
              </a:rPr>
              <a:t>BRAND</a:t>
            </a:r>
            <a:r>
              <a:rPr b="0" spc="105">
                <a:latin typeface="PT Sans"/>
                <a:cs typeface="PT Sans"/>
              </a:rPr>
              <a:t> </a:t>
            </a:r>
            <a:r>
              <a:rPr b="0" spc="114">
                <a:latin typeface="PT Sans"/>
                <a:cs typeface="PT Sans"/>
              </a:rPr>
              <a:t>BOOK</a:t>
            </a:r>
          </a:p>
        </p:txBody>
      </p:sp>
      <p:sp>
        <p:nvSpPr>
          <p:cNvPr id="26" name="object 2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545"/>
              </a:lnSpc>
            </a:pPr>
            <a:fld id="{81D60167-4931-47E6-BA6A-407CBD079E47}" type="slidenum">
              <a:rPr spc="10" dirty="0"/>
              <a:t>22</a:t>
            </a:fld>
            <a:endParaRPr spc="10"/>
          </a:p>
        </p:txBody>
      </p:sp>
      <p:sp>
        <p:nvSpPr>
          <p:cNvPr id="17" name="object 17"/>
          <p:cNvSpPr txBox="1"/>
          <p:nvPr/>
        </p:nvSpPr>
        <p:spPr>
          <a:xfrm>
            <a:off x="13113559" y="6824705"/>
            <a:ext cx="1329690" cy="495934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050" spc="260">
                <a:solidFill>
                  <a:srgbClr val="FFFFFF"/>
                </a:solidFill>
                <a:latin typeface="PT Sans"/>
                <a:cs typeface="PT Sans"/>
              </a:rPr>
              <a:t>SWELL</a:t>
            </a:r>
            <a:endParaRPr sz="3050">
              <a:latin typeface="PT Sans"/>
              <a:cs typeface="PT Sans"/>
            </a:endParaRPr>
          </a:p>
        </p:txBody>
      </p:sp>
      <p:sp>
        <p:nvSpPr>
          <p:cNvPr id="18" name="object 18"/>
          <p:cNvSpPr txBox="1"/>
          <p:nvPr/>
        </p:nvSpPr>
        <p:spPr>
          <a:xfrm rot="19740000">
            <a:off x="11128437" y="6345761"/>
            <a:ext cx="1777043" cy="317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480"/>
              </a:lnSpc>
            </a:pPr>
            <a:r>
              <a:rPr sz="2500" spc="130">
                <a:solidFill>
                  <a:srgbClr val="FFFFFF"/>
                </a:solidFill>
                <a:latin typeface="PT Sans"/>
                <a:cs typeface="PT Sans"/>
              </a:rPr>
              <a:t>P</a:t>
            </a:r>
            <a:r>
              <a:rPr sz="2500" spc="225">
                <a:solidFill>
                  <a:srgbClr val="FFFFFF"/>
                </a:solidFill>
                <a:latin typeface="PT Sans"/>
                <a:cs typeface="PT Sans"/>
              </a:rPr>
              <a:t>OD</a:t>
            </a:r>
            <a:r>
              <a:rPr sz="2500" spc="195">
                <a:solidFill>
                  <a:srgbClr val="FFFFFF"/>
                </a:solidFill>
                <a:latin typeface="PT Sans"/>
                <a:cs typeface="PT Sans"/>
              </a:rPr>
              <a:t>E</a:t>
            </a:r>
            <a:r>
              <a:rPr sz="3750" spc="157" baseline="1111">
                <a:solidFill>
                  <a:srgbClr val="FFFFFF"/>
                </a:solidFill>
                <a:latin typeface="PT Sans"/>
                <a:cs typeface="PT Sans"/>
              </a:rPr>
              <a:t>R</a:t>
            </a:r>
            <a:r>
              <a:rPr sz="3750" spc="330" baseline="1111">
                <a:solidFill>
                  <a:srgbClr val="FFFFFF"/>
                </a:solidFill>
                <a:latin typeface="PT Sans"/>
                <a:cs typeface="PT Sans"/>
              </a:rPr>
              <a:t>OSA</a:t>
            </a:r>
            <a:endParaRPr sz="3750" baseline="1111">
              <a:latin typeface="PT Sans"/>
              <a:cs typeface="PT Sans"/>
            </a:endParaRPr>
          </a:p>
        </p:txBody>
      </p:sp>
      <p:sp>
        <p:nvSpPr>
          <p:cNvPr id="19" name="object 19"/>
          <p:cNvSpPr txBox="1"/>
          <p:nvPr/>
        </p:nvSpPr>
        <p:spPr>
          <a:xfrm rot="1320000">
            <a:off x="11364597" y="4667640"/>
            <a:ext cx="795788" cy="2476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55"/>
              </a:lnSpc>
            </a:pPr>
            <a:r>
              <a:rPr sz="1950" spc="95">
                <a:solidFill>
                  <a:srgbClr val="FFFFFF"/>
                </a:solidFill>
                <a:latin typeface="PT Sans"/>
                <a:cs typeface="PT Sans"/>
              </a:rPr>
              <a:t>P</a:t>
            </a:r>
            <a:r>
              <a:rPr sz="1950" spc="165">
                <a:solidFill>
                  <a:srgbClr val="FFFFFF"/>
                </a:solidFill>
                <a:latin typeface="PT Sans"/>
                <a:cs typeface="PT Sans"/>
              </a:rPr>
              <a:t>OISE</a:t>
            </a:r>
            <a:endParaRPr sz="1950">
              <a:latin typeface="PT Sans"/>
              <a:cs typeface="PT Sans"/>
            </a:endParaRPr>
          </a:p>
        </p:txBody>
      </p:sp>
      <p:sp>
        <p:nvSpPr>
          <p:cNvPr id="20" name="object 20"/>
          <p:cNvSpPr txBox="1"/>
          <p:nvPr/>
        </p:nvSpPr>
        <p:spPr>
          <a:xfrm rot="3120000">
            <a:off x="11774486" y="3631374"/>
            <a:ext cx="1102835" cy="2476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25"/>
              </a:lnSpc>
            </a:pPr>
            <a:r>
              <a:rPr sz="2925" spc="-37" baseline="4273">
                <a:solidFill>
                  <a:srgbClr val="231F20"/>
                </a:solidFill>
                <a:latin typeface="PT Sans"/>
                <a:cs typeface="PT Sans"/>
              </a:rPr>
              <a:t>L</a:t>
            </a:r>
            <a:r>
              <a:rPr sz="2925" spc="22" baseline="2849">
                <a:solidFill>
                  <a:srgbClr val="231F20"/>
                </a:solidFill>
                <a:latin typeface="PT Sans"/>
                <a:cs typeface="PT Sans"/>
              </a:rPr>
              <a:t>A</a:t>
            </a:r>
            <a:r>
              <a:rPr sz="2925" spc="44" baseline="2849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925" spc="247" baseline="2849">
                <a:solidFill>
                  <a:srgbClr val="231F20"/>
                </a:solidFill>
                <a:latin typeface="PT Sans"/>
                <a:cs typeface="PT Sans"/>
              </a:rPr>
              <a:t>JO</a:t>
            </a:r>
            <a:r>
              <a:rPr sz="2925" spc="187" baseline="2849">
                <a:solidFill>
                  <a:srgbClr val="231F20"/>
                </a:solidFill>
                <a:latin typeface="PT Sans"/>
                <a:cs typeface="PT Sans"/>
              </a:rPr>
              <a:t>L</a:t>
            </a:r>
            <a:r>
              <a:rPr sz="1950" spc="-15">
                <a:solidFill>
                  <a:srgbClr val="231F20"/>
                </a:solidFill>
                <a:latin typeface="PT Sans"/>
                <a:cs typeface="PT Sans"/>
              </a:rPr>
              <a:t>L</a:t>
            </a:r>
            <a:r>
              <a:rPr sz="1950" spc="15">
                <a:solidFill>
                  <a:srgbClr val="231F20"/>
                </a:solidFill>
                <a:latin typeface="PT Sans"/>
                <a:cs typeface="PT Sans"/>
              </a:rPr>
              <a:t>A</a:t>
            </a:r>
            <a:endParaRPr sz="1950">
              <a:latin typeface="PT Sans"/>
              <a:cs typeface="PT Sans"/>
            </a:endParaRPr>
          </a:p>
        </p:txBody>
      </p:sp>
      <p:sp>
        <p:nvSpPr>
          <p:cNvPr id="21" name="object 21"/>
          <p:cNvSpPr txBox="1"/>
          <p:nvPr/>
        </p:nvSpPr>
        <p:spPr>
          <a:xfrm rot="4560000">
            <a:off x="12523428" y="3231854"/>
            <a:ext cx="1712739" cy="2476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10"/>
              </a:lnSpc>
            </a:pPr>
            <a:r>
              <a:rPr sz="1950" spc="170">
                <a:solidFill>
                  <a:srgbClr val="FFFFFF"/>
                </a:solidFill>
                <a:latin typeface="PT Sans"/>
                <a:cs typeface="PT Sans"/>
              </a:rPr>
              <a:t>GOLDE</a:t>
            </a:r>
            <a:r>
              <a:rPr sz="1950" spc="15">
                <a:solidFill>
                  <a:srgbClr val="FFFFFF"/>
                </a:solidFill>
                <a:latin typeface="PT Sans"/>
                <a:cs typeface="PT Sans"/>
              </a:rPr>
              <a:t>N</a:t>
            </a:r>
            <a:r>
              <a:rPr sz="1950" spc="165">
                <a:solidFill>
                  <a:srgbClr val="FFFFFF"/>
                </a:solidFill>
                <a:latin typeface="PT Sans"/>
                <a:cs typeface="PT Sans"/>
              </a:rPr>
              <a:t> HILL</a:t>
            </a:r>
            <a:endParaRPr sz="1950">
              <a:latin typeface="PT Sans"/>
              <a:cs typeface="PT Sans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824368" y="2710778"/>
            <a:ext cx="4561205" cy="20358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43400"/>
              </a:lnSpc>
              <a:spcBef>
                <a:spcPts val="95"/>
              </a:spcBef>
            </a:pP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Only 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approved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brand </a:t>
            </a:r>
            <a:r>
              <a:rPr sz="2300" spc="-10">
                <a:solidFill>
                  <a:srgbClr val="231F20"/>
                </a:solidFill>
                <a:latin typeface="PT Sans"/>
                <a:cs typeface="PT Sans"/>
              </a:rPr>
              <a:t>colors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should </a:t>
            </a:r>
            <a:r>
              <a:rPr sz="2300" spc="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be used in all assets, </a:t>
            </a:r>
            <a:r>
              <a:rPr sz="2300" spc="-10">
                <a:solidFill>
                  <a:srgbClr val="231F20"/>
                </a:solidFill>
                <a:latin typeface="PT Sans"/>
                <a:cs typeface="PT Sans"/>
              </a:rPr>
              <a:t>collateral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and </a:t>
            </a:r>
            <a:r>
              <a:rPr sz="2300" spc="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communications</a:t>
            </a:r>
            <a:r>
              <a:rPr sz="2300" spc="-1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based</a:t>
            </a:r>
            <a:r>
              <a:rPr sz="2300" spc="-1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on</a:t>
            </a:r>
            <a:r>
              <a:rPr sz="2300" spc="-1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this</a:t>
            </a:r>
            <a:r>
              <a:rPr sz="2300" spc="-1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15">
                <a:solidFill>
                  <a:srgbClr val="231F20"/>
                </a:solidFill>
                <a:latin typeface="PT Sans"/>
                <a:cs typeface="PT Sans"/>
              </a:rPr>
              <a:t>Color </a:t>
            </a:r>
            <a:r>
              <a:rPr sz="2300" spc="-60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Usage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20">
                <a:solidFill>
                  <a:srgbClr val="231F20"/>
                </a:solidFill>
                <a:latin typeface="PT Sans"/>
                <a:cs typeface="PT Sans"/>
              </a:rPr>
              <a:t>Chart.</a:t>
            </a:r>
            <a:endParaRPr sz="2300">
              <a:latin typeface="PT Sans"/>
              <a:cs typeface="PT Sans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824368" y="5003901"/>
            <a:ext cx="5177790" cy="15335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43400"/>
              </a:lnSpc>
              <a:spcBef>
                <a:spcPts val="95"/>
              </a:spcBef>
            </a:pPr>
            <a:r>
              <a:rPr sz="2300" spc="5">
                <a:solidFill>
                  <a:srgbClr val="231F20"/>
                </a:solidFill>
                <a:latin typeface="PT Sans"/>
                <a:cs typeface="PT Sans"/>
              </a:rPr>
              <a:t>Furthermore,</a:t>
            </a:r>
            <a:r>
              <a:rPr sz="2300" spc="-18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10">
                <a:solidFill>
                  <a:srgbClr val="231F20"/>
                </a:solidFill>
                <a:latin typeface="PT Sans"/>
                <a:cs typeface="PT Sans"/>
              </a:rPr>
              <a:t>we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have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 chosen </a:t>
            </a:r>
            <a:r>
              <a:rPr sz="2300" spc="-15">
                <a:solidFill>
                  <a:srgbClr val="231F20"/>
                </a:solidFill>
                <a:latin typeface="PT Sans"/>
                <a:cs typeface="PT Sans"/>
              </a:rPr>
              <a:t>PODEROSA </a:t>
            </a:r>
            <a:r>
              <a:rPr sz="2300" spc="-60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15">
                <a:solidFill>
                  <a:srgbClr val="231F20"/>
                </a:solidFill>
                <a:latin typeface="PT Sans"/>
                <a:cs typeface="PT Sans"/>
              </a:rPr>
              <a:t>to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be the hero </a:t>
            </a:r>
            <a:r>
              <a:rPr sz="2300" spc="-10">
                <a:solidFill>
                  <a:srgbClr val="231F20"/>
                </a:solidFill>
                <a:latin typeface="PT Sans"/>
                <a:cs typeface="PT Sans"/>
              </a:rPr>
              <a:t>color for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any 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community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 and cause based initiati</a:t>
            </a:r>
            <a:r>
              <a:rPr sz="2300" spc="-30">
                <a:solidFill>
                  <a:srgbClr val="231F20"/>
                </a:solidFill>
                <a:latin typeface="PT Sans"/>
                <a:cs typeface="PT Sans"/>
              </a:rPr>
              <a:t>v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es,</a:t>
            </a:r>
            <a:r>
              <a:rPr sz="2300" spc="-18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posts and</a:t>
            </a:r>
            <a:endParaRPr sz="2300">
              <a:latin typeface="PT Sans"/>
              <a:cs typeface="PT Sans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824368" y="6511708"/>
            <a:ext cx="5107305" cy="15335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43400"/>
              </a:lnSpc>
              <a:spcBef>
                <a:spcPts val="95"/>
              </a:spcBef>
            </a:pP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designs.</a:t>
            </a:r>
            <a:r>
              <a:rPr sz="2300" spc="-18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In</a:t>
            </a:r>
            <a:r>
              <a:rPr sz="2300" spc="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these</a:t>
            </a:r>
            <a:r>
              <a:rPr sz="2300" spc="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instances</a:t>
            </a:r>
            <a:r>
              <a:rPr sz="2300" spc="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10">
                <a:solidFill>
                  <a:srgbClr val="231F20"/>
                </a:solidFill>
                <a:latin typeface="PT Sans"/>
                <a:cs typeface="PT Sans"/>
              </a:rPr>
              <a:t>Poderosa</a:t>
            </a:r>
            <a:r>
              <a:rPr sz="2300" spc="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will </a:t>
            </a:r>
            <a:r>
              <a:rPr sz="2300" spc="-60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be the </a:t>
            </a:r>
            <a:r>
              <a:rPr sz="2300" spc="-20">
                <a:solidFill>
                  <a:srgbClr val="231F20"/>
                </a:solidFill>
                <a:latin typeface="PT Sans"/>
                <a:cs typeface="PT Sans"/>
              </a:rPr>
              <a:t>PRIMARY </a:t>
            </a:r>
            <a:r>
              <a:rPr sz="2300" spc="-30">
                <a:solidFill>
                  <a:srgbClr val="231F20"/>
                </a:solidFill>
                <a:latin typeface="PT Sans"/>
                <a:cs typeface="PT Sans"/>
              </a:rPr>
              <a:t>color,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with Onda acting </a:t>
            </a:r>
            <a:r>
              <a:rPr sz="2300" spc="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as</a:t>
            </a:r>
            <a:r>
              <a:rPr sz="2300" spc="-1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the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 Secondary/Complimenting </a:t>
            </a:r>
            <a:r>
              <a:rPr sz="2300" spc="-30">
                <a:solidFill>
                  <a:srgbClr val="231F20"/>
                </a:solidFill>
                <a:latin typeface="PT Sans"/>
                <a:cs typeface="PT Sans"/>
              </a:rPr>
              <a:t>color.</a:t>
            </a:r>
            <a:endParaRPr sz="2300">
              <a:latin typeface="PT Sans"/>
              <a:cs typeface="PT Sans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539355" cy="11308715"/>
          </a:xfrm>
          <a:custGeom>
            <a:avLst/>
            <a:gdLst/>
            <a:ahLst/>
            <a:cxnLst/>
            <a:rect l="l" t="t" r="r" b="b"/>
            <a:pathLst>
              <a:path w="7539355" h="11308715">
                <a:moveTo>
                  <a:pt x="3692128" y="0"/>
                </a:moveTo>
                <a:lnTo>
                  <a:pt x="30253" y="0"/>
                </a:lnTo>
                <a:lnTo>
                  <a:pt x="0" y="4518"/>
                </a:lnTo>
                <a:lnTo>
                  <a:pt x="0" y="11308556"/>
                </a:lnTo>
                <a:lnTo>
                  <a:pt x="4172850" y="11308556"/>
                </a:lnTo>
                <a:lnTo>
                  <a:pt x="4291790" y="11225609"/>
                </a:lnTo>
                <a:lnTo>
                  <a:pt x="4416276" y="11136468"/>
                </a:lnTo>
                <a:lnTo>
                  <a:pt x="4498685" y="11076076"/>
                </a:lnTo>
                <a:lnTo>
                  <a:pt x="4580594" y="11014900"/>
                </a:lnTo>
                <a:lnTo>
                  <a:pt x="4661971" y="10952929"/>
                </a:lnTo>
                <a:lnTo>
                  <a:pt x="4742787" y="10890151"/>
                </a:lnTo>
                <a:lnTo>
                  <a:pt x="4823012" y="10826555"/>
                </a:lnTo>
                <a:lnTo>
                  <a:pt x="4902614" y="10762130"/>
                </a:lnTo>
                <a:lnTo>
                  <a:pt x="4981564" y="10696866"/>
                </a:lnTo>
                <a:lnTo>
                  <a:pt x="5059832" y="10630750"/>
                </a:lnTo>
                <a:lnTo>
                  <a:pt x="5137387" y="10563773"/>
                </a:lnTo>
                <a:lnTo>
                  <a:pt x="5175888" y="10529957"/>
                </a:lnTo>
                <a:lnTo>
                  <a:pt x="5214199" y="10495921"/>
                </a:lnTo>
                <a:lnTo>
                  <a:pt x="5252317" y="10461665"/>
                </a:lnTo>
                <a:lnTo>
                  <a:pt x="5290238" y="10427186"/>
                </a:lnTo>
                <a:lnTo>
                  <a:pt x="5327958" y="10392483"/>
                </a:lnTo>
                <a:lnTo>
                  <a:pt x="5365473" y="10357554"/>
                </a:lnTo>
                <a:lnTo>
                  <a:pt x="5402780" y="10322399"/>
                </a:lnTo>
                <a:lnTo>
                  <a:pt x="5439874" y="10287016"/>
                </a:lnTo>
                <a:lnTo>
                  <a:pt x="5476753" y="10251404"/>
                </a:lnTo>
                <a:lnTo>
                  <a:pt x="5513411" y="10215560"/>
                </a:lnTo>
                <a:lnTo>
                  <a:pt x="5549846" y="10179485"/>
                </a:lnTo>
                <a:lnTo>
                  <a:pt x="5586054" y="10143175"/>
                </a:lnTo>
                <a:lnTo>
                  <a:pt x="5622030" y="10106631"/>
                </a:lnTo>
                <a:lnTo>
                  <a:pt x="5657772" y="10069850"/>
                </a:lnTo>
                <a:lnTo>
                  <a:pt x="5693274" y="10032831"/>
                </a:lnTo>
                <a:lnTo>
                  <a:pt x="5728534" y="9995573"/>
                </a:lnTo>
                <a:lnTo>
                  <a:pt x="5763548" y="9958075"/>
                </a:lnTo>
                <a:lnTo>
                  <a:pt x="5798312" y="9920334"/>
                </a:lnTo>
                <a:lnTo>
                  <a:pt x="5832822" y="9882350"/>
                </a:lnTo>
                <a:lnTo>
                  <a:pt x="5867074" y="9844121"/>
                </a:lnTo>
                <a:lnTo>
                  <a:pt x="5901064" y="9805646"/>
                </a:lnTo>
                <a:lnTo>
                  <a:pt x="5934790" y="9766924"/>
                </a:lnTo>
                <a:lnTo>
                  <a:pt x="5968246" y="9727952"/>
                </a:lnTo>
                <a:lnTo>
                  <a:pt x="6001430" y="9688731"/>
                </a:lnTo>
                <a:lnTo>
                  <a:pt x="6034337" y="9649257"/>
                </a:lnTo>
                <a:lnTo>
                  <a:pt x="6066963" y="9609530"/>
                </a:lnTo>
                <a:lnTo>
                  <a:pt x="6099306" y="9569549"/>
                </a:lnTo>
                <a:lnTo>
                  <a:pt x="6131360" y="9529312"/>
                </a:lnTo>
                <a:lnTo>
                  <a:pt x="6163123" y="9488817"/>
                </a:lnTo>
                <a:lnTo>
                  <a:pt x="6194590" y="9448064"/>
                </a:lnTo>
                <a:lnTo>
                  <a:pt x="6222608" y="9410700"/>
                </a:lnTo>
                <a:lnTo>
                  <a:pt x="6250312" y="9373210"/>
                </a:lnTo>
                <a:lnTo>
                  <a:pt x="6277702" y="9335594"/>
                </a:lnTo>
                <a:lnTo>
                  <a:pt x="6304778" y="9297847"/>
                </a:lnTo>
                <a:lnTo>
                  <a:pt x="6331542" y="9259969"/>
                </a:lnTo>
                <a:lnTo>
                  <a:pt x="6357993" y="9221957"/>
                </a:lnTo>
                <a:lnTo>
                  <a:pt x="6384132" y="9183810"/>
                </a:lnTo>
                <a:lnTo>
                  <a:pt x="6409960" y="9145523"/>
                </a:lnTo>
                <a:lnTo>
                  <a:pt x="6435478" y="9107097"/>
                </a:lnTo>
                <a:lnTo>
                  <a:pt x="6460686" y="9068528"/>
                </a:lnTo>
                <a:lnTo>
                  <a:pt x="6485585" y="9029815"/>
                </a:lnTo>
                <a:lnTo>
                  <a:pt x="6510176" y="8990954"/>
                </a:lnTo>
                <a:lnTo>
                  <a:pt x="6534458" y="8951945"/>
                </a:lnTo>
                <a:lnTo>
                  <a:pt x="6558433" y="8912785"/>
                </a:lnTo>
                <a:lnTo>
                  <a:pt x="6582102" y="8873472"/>
                </a:lnTo>
                <a:lnTo>
                  <a:pt x="6605465" y="8834003"/>
                </a:lnTo>
                <a:lnTo>
                  <a:pt x="6628522" y="8794377"/>
                </a:lnTo>
                <a:lnTo>
                  <a:pt x="6651274" y="8754591"/>
                </a:lnTo>
                <a:lnTo>
                  <a:pt x="6673722" y="8714643"/>
                </a:lnTo>
                <a:lnTo>
                  <a:pt x="6695866" y="8674531"/>
                </a:lnTo>
                <a:lnTo>
                  <a:pt x="6717708" y="8634254"/>
                </a:lnTo>
                <a:lnTo>
                  <a:pt x="6739247" y="8593808"/>
                </a:lnTo>
                <a:lnTo>
                  <a:pt x="6760484" y="8553192"/>
                </a:lnTo>
                <a:lnTo>
                  <a:pt x="6781421" y="8512403"/>
                </a:lnTo>
                <a:lnTo>
                  <a:pt x="6802057" y="8471439"/>
                </a:lnTo>
                <a:lnTo>
                  <a:pt x="6822393" y="8430299"/>
                </a:lnTo>
                <a:lnTo>
                  <a:pt x="6842430" y="8388980"/>
                </a:lnTo>
                <a:lnTo>
                  <a:pt x="6862168" y="8347479"/>
                </a:lnTo>
                <a:lnTo>
                  <a:pt x="6881608" y="8305796"/>
                </a:lnTo>
                <a:lnTo>
                  <a:pt x="6900751" y="8263927"/>
                </a:lnTo>
                <a:lnTo>
                  <a:pt x="6919598" y="8221870"/>
                </a:lnTo>
                <a:lnTo>
                  <a:pt x="6938148" y="8179624"/>
                </a:lnTo>
                <a:lnTo>
                  <a:pt x="6956402" y="8137186"/>
                </a:lnTo>
                <a:lnTo>
                  <a:pt x="6974362" y="8094554"/>
                </a:lnTo>
                <a:lnTo>
                  <a:pt x="6992028" y="8051726"/>
                </a:lnTo>
                <a:lnTo>
                  <a:pt x="7009399" y="8008699"/>
                </a:lnTo>
                <a:lnTo>
                  <a:pt x="7026478" y="7965472"/>
                </a:lnTo>
                <a:lnTo>
                  <a:pt x="7043265" y="7922043"/>
                </a:lnTo>
                <a:lnTo>
                  <a:pt x="7059760" y="7878409"/>
                </a:lnTo>
                <a:lnTo>
                  <a:pt x="7075963" y="7834568"/>
                </a:lnTo>
                <a:lnTo>
                  <a:pt x="7091876" y="7790518"/>
                </a:lnTo>
                <a:lnTo>
                  <a:pt x="7107499" y="7746256"/>
                </a:lnTo>
                <a:lnTo>
                  <a:pt x="7122833" y="7701782"/>
                </a:lnTo>
                <a:lnTo>
                  <a:pt x="7137879" y="7657092"/>
                </a:lnTo>
                <a:lnTo>
                  <a:pt x="7152636" y="7612184"/>
                </a:lnTo>
                <a:lnTo>
                  <a:pt x="7167106" y="7567057"/>
                </a:lnTo>
                <a:lnTo>
                  <a:pt x="7181289" y="7521708"/>
                </a:lnTo>
                <a:lnTo>
                  <a:pt x="7195186" y="7476134"/>
                </a:lnTo>
                <a:lnTo>
                  <a:pt x="7208797" y="7430335"/>
                </a:lnTo>
                <a:lnTo>
                  <a:pt x="7222124" y="7384307"/>
                </a:lnTo>
                <a:lnTo>
                  <a:pt x="7235166" y="7338049"/>
                </a:lnTo>
                <a:lnTo>
                  <a:pt x="7247924" y="7291558"/>
                </a:lnTo>
                <a:lnTo>
                  <a:pt x="7260400" y="7244832"/>
                </a:lnTo>
                <a:lnTo>
                  <a:pt x="7272593" y="7197870"/>
                </a:lnTo>
                <a:lnTo>
                  <a:pt x="7284504" y="7150668"/>
                </a:lnTo>
                <a:lnTo>
                  <a:pt x="7296134" y="7103225"/>
                </a:lnTo>
                <a:lnTo>
                  <a:pt x="7307483" y="7055539"/>
                </a:lnTo>
                <a:lnTo>
                  <a:pt x="7318553" y="7007607"/>
                </a:lnTo>
                <a:lnTo>
                  <a:pt x="7329343" y="6959428"/>
                </a:lnTo>
                <a:lnTo>
                  <a:pt x="7339854" y="6910998"/>
                </a:lnTo>
                <a:lnTo>
                  <a:pt x="7350088" y="6862317"/>
                </a:lnTo>
                <a:lnTo>
                  <a:pt x="7360044" y="6813382"/>
                </a:lnTo>
                <a:lnTo>
                  <a:pt x="7369723" y="6764190"/>
                </a:lnTo>
                <a:lnTo>
                  <a:pt x="7379126" y="6714741"/>
                </a:lnTo>
                <a:lnTo>
                  <a:pt x="7388253" y="6665030"/>
                </a:lnTo>
                <a:lnTo>
                  <a:pt x="7397105" y="6615057"/>
                </a:lnTo>
                <a:lnTo>
                  <a:pt x="7405683" y="6564819"/>
                </a:lnTo>
                <a:lnTo>
                  <a:pt x="7413987" y="6514314"/>
                </a:lnTo>
                <a:lnTo>
                  <a:pt x="7422018" y="6463540"/>
                </a:lnTo>
                <a:lnTo>
                  <a:pt x="7429777" y="6412495"/>
                </a:lnTo>
                <a:lnTo>
                  <a:pt x="7437264" y="6361176"/>
                </a:lnTo>
                <a:lnTo>
                  <a:pt x="7444479" y="6309582"/>
                </a:lnTo>
                <a:lnTo>
                  <a:pt x="7451424" y="6257710"/>
                </a:lnTo>
                <a:lnTo>
                  <a:pt x="7458099" y="6205558"/>
                </a:lnTo>
                <a:lnTo>
                  <a:pt x="7464505" y="6153124"/>
                </a:lnTo>
                <a:lnTo>
                  <a:pt x="7470641" y="6100406"/>
                </a:lnTo>
                <a:lnTo>
                  <a:pt x="7476510" y="6047402"/>
                </a:lnTo>
                <a:lnTo>
                  <a:pt x="7482111" y="5994109"/>
                </a:lnTo>
                <a:lnTo>
                  <a:pt x="7487445" y="5940526"/>
                </a:lnTo>
                <a:lnTo>
                  <a:pt x="7492513" y="5886650"/>
                </a:lnTo>
                <a:lnTo>
                  <a:pt x="7497316" y="5832479"/>
                </a:lnTo>
                <a:lnTo>
                  <a:pt x="7501853" y="5778011"/>
                </a:lnTo>
                <a:lnTo>
                  <a:pt x="7506126" y="5723244"/>
                </a:lnTo>
                <a:lnTo>
                  <a:pt x="7510135" y="5668175"/>
                </a:lnTo>
                <a:lnTo>
                  <a:pt x="7513881" y="5612803"/>
                </a:lnTo>
                <a:lnTo>
                  <a:pt x="7517365" y="5557126"/>
                </a:lnTo>
                <a:lnTo>
                  <a:pt x="7520586" y="5501140"/>
                </a:lnTo>
                <a:lnTo>
                  <a:pt x="7523546" y="5444845"/>
                </a:lnTo>
                <a:lnTo>
                  <a:pt x="7526246" y="5388238"/>
                </a:lnTo>
                <a:lnTo>
                  <a:pt x="7528685" y="5331316"/>
                </a:lnTo>
                <a:lnTo>
                  <a:pt x="7530865" y="5274079"/>
                </a:lnTo>
                <a:lnTo>
                  <a:pt x="7532787" y="5216522"/>
                </a:lnTo>
                <a:lnTo>
                  <a:pt x="7534450" y="5158645"/>
                </a:lnTo>
                <a:lnTo>
                  <a:pt x="7535855" y="5100446"/>
                </a:lnTo>
                <a:lnTo>
                  <a:pt x="7537004" y="5041921"/>
                </a:lnTo>
                <a:lnTo>
                  <a:pt x="7537896" y="4983069"/>
                </a:lnTo>
                <a:lnTo>
                  <a:pt x="7538533" y="4923888"/>
                </a:lnTo>
                <a:lnTo>
                  <a:pt x="7538914" y="4864376"/>
                </a:lnTo>
                <a:lnTo>
                  <a:pt x="7539041" y="4804530"/>
                </a:lnTo>
                <a:lnTo>
                  <a:pt x="7539041" y="1324897"/>
                </a:lnTo>
                <a:lnTo>
                  <a:pt x="7315512" y="1198986"/>
                </a:lnTo>
                <a:lnTo>
                  <a:pt x="7189214" y="1130403"/>
                </a:lnTo>
                <a:lnTo>
                  <a:pt x="7061644" y="1063566"/>
                </a:lnTo>
                <a:lnTo>
                  <a:pt x="6932825" y="998481"/>
                </a:lnTo>
                <a:lnTo>
                  <a:pt x="6802778" y="935153"/>
                </a:lnTo>
                <a:lnTo>
                  <a:pt x="6671526" y="873588"/>
                </a:lnTo>
                <a:lnTo>
                  <a:pt x="6539090" y="813790"/>
                </a:lnTo>
                <a:lnTo>
                  <a:pt x="6405493" y="755766"/>
                </a:lnTo>
                <a:lnTo>
                  <a:pt x="6270756" y="699520"/>
                </a:lnTo>
                <a:lnTo>
                  <a:pt x="6134902" y="645059"/>
                </a:lnTo>
                <a:lnTo>
                  <a:pt x="5997953" y="592389"/>
                </a:lnTo>
                <a:lnTo>
                  <a:pt x="5859931" y="541513"/>
                </a:lnTo>
                <a:lnTo>
                  <a:pt x="5720858" y="492438"/>
                </a:lnTo>
                <a:lnTo>
                  <a:pt x="5580755" y="445170"/>
                </a:lnTo>
                <a:lnTo>
                  <a:pt x="5439646" y="399714"/>
                </a:lnTo>
                <a:lnTo>
                  <a:pt x="5249972" y="341933"/>
                </a:lnTo>
                <a:lnTo>
                  <a:pt x="5058599" y="287397"/>
                </a:lnTo>
                <a:lnTo>
                  <a:pt x="4865579" y="236117"/>
                </a:lnTo>
                <a:lnTo>
                  <a:pt x="4670965" y="188107"/>
                </a:lnTo>
                <a:lnTo>
                  <a:pt x="4474810" y="143381"/>
                </a:lnTo>
                <a:lnTo>
                  <a:pt x="4277164" y="101950"/>
                </a:lnTo>
                <a:lnTo>
                  <a:pt x="4078082" y="63828"/>
                </a:lnTo>
                <a:lnTo>
                  <a:pt x="3877614" y="29028"/>
                </a:lnTo>
                <a:lnTo>
                  <a:pt x="3692128" y="0"/>
                </a:lnTo>
                <a:close/>
              </a:path>
            </a:pathLst>
          </a:custGeom>
          <a:solidFill>
            <a:srgbClr val="F4E5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53682" y="1264747"/>
            <a:ext cx="2689860" cy="266446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0400"/>
              </a:lnSpc>
              <a:spcBef>
                <a:spcPts val="90"/>
              </a:spcBef>
            </a:pPr>
            <a:r>
              <a:rPr sz="5750" spc="430" dirty="0">
                <a:solidFill>
                  <a:srgbClr val="1D315F"/>
                </a:solidFill>
              </a:rPr>
              <a:t>BRAND </a:t>
            </a:r>
            <a:r>
              <a:rPr sz="5750" spc="-1440" dirty="0">
                <a:solidFill>
                  <a:srgbClr val="1D315F"/>
                </a:solidFill>
              </a:rPr>
              <a:t> </a:t>
            </a:r>
            <a:r>
              <a:rPr sz="5750" spc="470" dirty="0">
                <a:solidFill>
                  <a:srgbClr val="1D315F"/>
                </a:solidFill>
              </a:rPr>
              <a:t>MARK </a:t>
            </a:r>
            <a:r>
              <a:rPr sz="5750" spc="475" dirty="0">
                <a:solidFill>
                  <a:srgbClr val="1D315F"/>
                </a:solidFill>
              </a:rPr>
              <a:t> </a:t>
            </a:r>
            <a:r>
              <a:rPr sz="5750" spc="470" dirty="0">
                <a:solidFill>
                  <a:srgbClr val="1D315F"/>
                </a:solidFill>
              </a:rPr>
              <a:t>DON</a:t>
            </a:r>
            <a:r>
              <a:rPr sz="5750" spc="355" dirty="0">
                <a:solidFill>
                  <a:srgbClr val="1D315F"/>
                </a:solidFill>
              </a:rPr>
              <a:t>T</a:t>
            </a:r>
            <a:r>
              <a:rPr sz="5750" spc="229" dirty="0">
                <a:solidFill>
                  <a:srgbClr val="1D315F"/>
                </a:solidFill>
              </a:rPr>
              <a:t>’</a:t>
            </a:r>
            <a:r>
              <a:rPr sz="5750" spc="10" dirty="0">
                <a:solidFill>
                  <a:srgbClr val="1D315F"/>
                </a:solidFill>
              </a:rPr>
              <a:t>S</a:t>
            </a:r>
            <a:endParaRPr sz="5750" dirty="0"/>
          </a:p>
        </p:txBody>
      </p:sp>
      <p:grpSp>
        <p:nvGrpSpPr>
          <p:cNvPr id="4" name="object 4"/>
          <p:cNvGrpSpPr/>
          <p:nvPr/>
        </p:nvGrpSpPr>
        <p:grpSpPr>
          <a:xfrm>
            <a:off x="11912904" y="2966144"/>
            <a:ext cx="2162175" cy="2114550"/>
            <a:chOff x="11912904" y="2966144"/>
            <a:chExt cx="2162175" cy="211455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145100" y="3006703"/>
              <a:ext cx="1683163" cy="2063225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1923375" y="2984427"/>
              <a:ext cx="2136140" cy="2085975"/>
            </a:xfrm>
            <a:custGeom>
              <a:avLst/>
              <a:gdLst/>
              <a:ahLst/>
              <a:cxnLst/>
              <a:rect l="l" t="t" r="r" b="b"/>
              <a:pathLst>
                <a:path w="2136140" h="2085975">
                  <a:moveTo>
                    <a:pt x="0" y="0"/>
                  </a:moveTo>
                  <a:lnTo>
                    <a:pt x="2136060" y="2085507"/>
                  </a:lnTo>
                </a:path>
              </a:pathLst>
            </a:custGeom>
            <a:ln w="20941">
              <a:solidFill>
                <a:srgbClr val="D2232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1928245" y="2976615"/>
              <a:ext cx="2136140" cy="2085975"/>
            </a:xfrm>
            <a:custGeom>
              <a:avLst/>
              <a:gdLst/>
              <a:ahLst/>
              <a:cxnLst/>
              <a:rect l="l" t="t" r="r" b="b"/>
              <a:pathLst>
                <a:path w="2136140" h="2085975">
                  <a:moveTo>
                    <a:pt x="2136060" y="0"/>
                  </a:moveTo>
                  <a:lnTo>
                    <a:pt x="0" y="2085507"/>
                  </a:lnTo>
                </a:path>
              </a:pathLst>
            </a:custGeom>
            <a:ln w="20941">
              <a:solidFill>
                <a:srgbClr val="D2232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14344327" y="2966144"/>
            <a:ext cx="2162175" cy="2114550"/>
            <a:chOff x="14344327" y="2966144"/>
            <a:chExt cx="2162175" cy="2114550"/>
          </a:xfrm>
        </p:grpSpPr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625191" y="3083527"/>
              <a:ext cx="1529482" cy="1900219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4354798" y="2984427"/>
              <a:ext cx="2136140" cy="2085975"/>
            </a:xfrm>
            <a:custGeom>
              <a:avLst/>
              <a:gdLst/>
              <a:ahLst/>
              <a:cxnLst/>
              <a:rect l="l" t="t" r="r" b="b"/>
              <a:pathLst>
                <a:path w="2136140" h="2085975">
                  <a:moveTo>
                    <a:pt x="0" y="0"/>
                  </a:moveTo>
                  <a:lnTo>
                    <a:pt x="2136060" y="2085507"/>
                  </a:lnTo>
                </a:path>
              </a:pathLst>
            </a:custGeom>
            <a:ln w="20941">
              <a:solidFill>
                <a:srgbClr val="D2232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4359668" y="2976615"/>
              <a:ext cx="2136140" cy="2085975"/>
            </a:xfrm>
            <a:custGeom>
              <a:avLst/>
              <a:gdLst/>
              <a:ahLst/>
              <a:cxnLst/>
              <a:rect l="l" t="t" r="r" b="b"/>
              <a:pathLst>
                <a:path w="2136140" h="2085975">
                  <a:moveTo>
                    <a:pt x="2136060" y="0"/>
                  </a:moveTo>
                  <a:lnTo>
                    <a:pt x="0" y="2085507"/>
                  </a:lnTo>
                </a:path>
              </a:pathLst>
            </a:custGeom>
            <a:ln w="20941">
              <a:solidFill>
                <a:srgbClr val="D2232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12"/>
          <p:cNvGrpSpPr/>
          <p:nvPr/>
        </p:nvGrpSpPr>
        <p:grpSpPr>
          <a:xfrm>
            <a:off x="16705088" y="2966144"/>
            <a:ext cx="2162175" cy="2114550"/>
            <a:chOff x="16705088" y="2966144"/>
            <a:chExt cx="2162175" cy="2114550"/>
          </a:xfrm>
        </p:grpSpPr>
        <p:sp>
          <p:nvSpPr>
            <p:cNvPr id="13" name="object 13"/>
            <p:cNvSpPr/>
            <p:nvPr/>
          </p:nvSpPr>
          <p:spPr>
            <a:xfrm>
              <a:off x="17028443" y="3083527"/>
              <a:ext cx="1529715" cy="1127125"/>
            </a:xfrm>
            <a:custGeom>
              <a:avLst/>
              <a:gdLst/>
              <a:ahLst/>
              <a:cxnLst/>
              <a:rect l="l" t="t" r="r" b="b"/>
              <a:pathLst>
                <a:path w="1529715" h="1127125">
                  <a:moveTo>
                    <a:pt x="1054385" y="635929"/>
                  </a:moveTo>
                  <a:lnTo>
                    <a:pt x="1005716" y="639289"/>
                  </a:lnTo>
                  <a:lnTo>
                    <a:pt x="958694" y="647501"/>
                  </a:lnTo>
                  <a:lnTo>
                    <a:pt x="913572" y="660298"/>
                  </a:lnTo>
                  <a:lnTo>
                    <a:pt x="870603" y="677415"/>
                  </a:lnTo>
                  <a:lnTo>
                    <a:pt x="830042" y="698586"/>
                  </a:lnTo>
                  <a:lnTo>
                    <a:pt x="792141" y="723544"/>
                  </a:lnTo>
                  <a:lnTo>
                    <a:pt x="757153" y="752022"/>
                  </a:lnTo>
                  <a:lnTo>
                    <a:pt x="725333" y="783756"/>
                  </a:lnTo>
                  <a:lnTo>
                    <a:pt x="696933" y="818479"/>
                  </a:lnTo>
                  <a:lnTo>
                    <a:pt x="672207" y="855925"/>
                  </a:lnTo>
                  <a:lnTo>
                    <a:pt x="651409" y="895827"/>
                  </a:lnTo>
                  <a:lnTo>
                    <a:pt x="634791" y="937919"/>
                  </a:lnTo>
                  <a:lnTo>
                    <a:pt x="622608" y="981936"/>
                  </a:lnTo>
                  <a:lnTo>
                    <a:pt x="615112" y="1027612"/>
                  </a:lnTo>
                  <a:lnTo>
                    <a:pt x="612557" y="1074679"/>
                  </a:lnTo>
                  <a:lnTo>
                    <a:pt x="612761" y="1088024"/>
                  </a:lnTo>
                  <a:lnTo>
                    <a:pt x="613362" y="1101171"/>
                  </a:lnTo>
                  <a:lnTo>
                    <a:pt x="614337" y="1114125"/>
                  </a:lnTo>
                  <a:lnTo>
                    <a:pt x="615667" y="1126887"/>
                  </a:lnTo>
                  <a:lnTo>
                    <a:pt x="779770" y="1119147"/>
                  </a:lnTo>
                  <a:lnTo>
                    <a:pt x="823406" y="1116581"/>
                  </a:lnTo>
                  <a:lnTo>
                    <a:pt x="873584" y="1112425"/>
                  </a:lnTo>
                  <a:lnTo>
                    <a:pt x="887554" y="1096772"/>
                  </a:lnTo>
                  <a:lnTo>
                    <a:pt x="904240" y="1051616"/>
                  </a:lnTo>
                  <a:lnTo>
                    <a:pt x="931561" y="1013439"/>
                  </a:lnTo>
                  <a:lnTo>
                    <a:pt x="967737" y="983997"/>
                  </a:lnTo>
                  <a:lnTo>
                    <a:pt x="1010986" y="965044"/>
                  </a:lnTo>
                  <a:lnTo>
                    <a:pt x="1059527" y="958337"/>
                  </a:lnTo>
                  <a:lnTo>
                    <a:pt x="1524789" y="958337"/>
                  </a:lnTo>
                  <a:lnTo>
                    <a:pt x="1526245" y="940015"/>
                  </a:lnTo>
                  <a:lnTo>
                    <a:pt x="1528666" y="887342"/>
                  </a:lnTo>
                  <a:lnTo>
                    <a:pt x="1529370" y="839597"/>
                  </a:lnTo>
                  <a:lnTo>
                    <a:pt x="1529482" y="695078"/>
                  </a:lnTo>
                  <a:lnTo>
                    <a:pt x="1258464" y="695078"/>
                  </a:lnTo>
                  <a:lnTo>
                    <a:pt x="1223707" y="678202"/>
                  </a:lnTo>
                  <a:lnTo>
                    <a:pt x="1186336" y="662962"/>
                  </a:lnTo>
                  <a:lnTo>
                    <a:pt x="1146525" y="649433"/>
                  </a:lnTo>
                  <a:lnTo>
                    <a:pt x="1104448" y="637687"/>
                  </a:lnTo>
                  <a:lnTo>
                    <a:pt x="1054385" y="635929"/>
                  </a:lnTo>
                  <a:close/>
                </a:path>
                <a:path w="1529715" h="1127125">
                  <a:moveTo>
                    <a:pt x="1524789" y="958337"/>
                  </a:moveTo>
                  <a:lnTo>
                    <a:pt x="1059527" y="958337"/>
                  </a:lnTo>
                  <a:lnTo>
                    <a:pt x="1108063" y="965044"/>
                  </a:lnTo>
                  <a:lnTo>
                    <a:pt x="1151309" y="983997"/>
                  </a:lnTo>
                  <a:lnTo>
                    <a:pt x="1187484" y="1013439"/>
                  </a:lnTo>
                  <a:lnTo>
                    <a:pt x="1214805" y="1051616"/>
                  </a:lnTo>
                  <a:lnTo>
                    <a:pt x="1231491" y="1096772"/>
                  </a:lnTo>
                  <a:lnTo>
                    <a:pt x="1233731" y="1104664"/>
                  </a:lnTo>
                  <a:lnTo>
                    <a:pt x="1237648" y="1109586"/>
                  </a:lnTo>
                  <a:lnTo>
                    <a:pt x="1295372" y="1116557"/>
                  </a:lnTo>
                  <a:lnTo>
                    <a:pt x="1338629" y="1119101"/>
                  </a:lnTo>
                  <a:lnTo>
                    <a:pt x="1501284" y="1126782"/>
                  </a:lnTo>
                  <a:lnTo>
                    <a:pt x="1509739" y="1083429"/>
                  </a:lnTo>
                  <a:lnTo>
                    <a:pt x="1516743" y="1037934"/>
                  </a:lnTo>
                  <a:lnTo>
                    <a:pt x="1522258" y="990171"/>
                  </a:lnTo>
                  <a:lnTo>
                    <a:pt x="1524789" y="958337"/>
                  </a:lnTo>
                  <a:close/>
                </a:path>
                <a:path w="1529715" h="1127125">
                  <a:moveTo>
                    <a:pt x="764741" y="0"/>
                  </a:moveTo>
                  <a:lnTo>
                    <a:pt x="711191" y="812"/>
                  </a:lnTo>
                  <a:lnTo>
                    <a:pt x="658212" y="3231"/>
                  </a:lnTo>
                  <a:lnTo>
                    <a:pt x="605847" y="7229"/>
                  </a:lnTo>
                  <a:lnTo>
                    <a:pt x="554138" y="12781"/>
                  </a:lnTo>
                  <a:lnTo>
                    <a:pt x="503126" y="19857"/>
                  </a:lnTo>
                  <a:lnTo>
                    <a:pt x="452853" y="28433"/>
                  </a:lnTo>
                  <a:lnTo>
                    <a:pt x="403361" y="38479"/>
                  </a:lnTo>
                  <a:lnTo>
                    <a:pt x="354692" y="49970"/>
                  </a:lnTo>
                  <a:lnTo>
                    <a:pt x="306888" y="62879"/>
                  </a:lnTo>
                  <a:lnTo>
                    <a:pt x="259990" y="77178"/>
                  </a:lnTo>
                  <a:lnTo>
                    <a:pt x="214042" y="92840"/>
                  </a:lnTo>
                  <a:lnTo>
                    <a:pt x="169085" y="109838"/>
                  </a:lnTo>
                  <a:lnTo>
                    <a:pt x="125160" y="128146"/>
                  </a:lnTo>
                  <a:lnTo>
                    <a:pt x="82309" y="147736"/>
                  </a:lnTo>
                  <a:lnTo>
                    <a:pt x="40575" y="168580"/>
                  </a:lnTo>
                  <a:lnTo>
                    <a:pt x="0" y="190653"/>
                  </a:lnTo>
                  <a:lnTo>
                    <a:pt x="52" y="846979"/>
                  </a:lnTo>
                  <a:lnTo>
                    <a:pt x="136" y="854403"/>
                  </a:lnTo>
                  <a:lnTo>
                    <a:pt x="43077" y="816137"/>
                  </a:lnTo>
                  <a:lnTo>
                    <a:pt x="86069" y="779693"/>
                  </a:lnTo>
                  <a:lnTo>
                    <a:pt x="129108" y="745111"/>
                  </a:lnTo>
                  <a:lnTo>
                    <a:pt x="172190" y="712432"/>
                  </a:lnTo>
                  <a:lnTo>
                    <a:pt x="215313" y="681697"/>
                  </a:lnTo>
                  <a:lnTo>
                    <a:pt x="258472" y="652947"/>
                  </a:lnTo>
                  <a:lnTo>
                    <a:pt x="301665" y="626223"/>
                  </a:lnTo>
                  <a:lnTo>
                    <a:pt x="344888" y="601565"/>
                  </a:lnTo>
                  <a:lnTo>
                    <a:pt x="388137" y="579015"/>
                  </a:lnTo>
                  <a:lnTo>
                    <a:pt x="431409" y="558612"/>
                  </a:lnTo>
                  <a:lnTo>
                    <a:pt x="474701" y="540399"/>
                  </a:lnTo>
                  <a:lnTo>
                    <a:pt x="518009" y="524416"/>
                  </a:lnTo>
                  <a:lnTo>
                    <a:pt x="561330" y="510703"/>
                  </a:lnTo>
                  <a:lnTo>
                    <a:pt x="604661" y="499302"/>
                  </a:lnTo>
                  <a:lnTo>
                    <a:pt x="647997" y="490253"/>
                  </a:lnTo>
                  <a:lnTo>
                    <a:pt x="691336" y="483597"/>
                  </a:lnTo>
                  <a:lnTo>
                    <a:pt x="734674" y="479376"/>
                  </a:lnTo>
                  <a:lnTo>
                    <a:pt x="778007" y="477629"/>
                  </a:lnTo>
                  <a:lnTo>
                    <a:pt x="1529482" y="477629"/>
                  </a:lnTo>
                  <a:lnTo>
                    <a:pt x="1529482" y="190653"/>
                  </a:lnTo>
                  <a:lnTo>
                    <a:pt x="1488913" y="168580"/>
                  </a:lnTo>
                  <a:lnTo>
                    <a:pt x="1447184" y="147736"/>
                  </a:lnTo>
                  <a:lnTo>
                    <a:pt x="1404337" y="128146"/>
                  </a:lnTo>
                  <a:lnTo>
                    <a:pt x="1360414" y="109838"/>
                  </a:lnTo>
                  <a:lnTo>
                    <a:pt x="1315458" y="92840"/>
                  </a:lnTo>
                  <a:lnTo>
                    <a:pt x="1269509" y="77178"/>
                  </a:lnTo>
                  <a:lnTo>
                    <a:pt x="1222611" y="62879"/>
                  </a:lnTo>
                  <a:lnTo>
                    <a:pt x="1174805" y="49970"/>
                  </a:lnTo>
                  <a:lnTo>
                    <a:pt x="1126134" y="38479"/>
                  </a:lnTo>
                  <a:lnTo>
                    <a:pt x="1076640" y="28433"/>
                  </a:lnTo>
                  <a:lnTo>
                    <a:pt x="1026364" y="19857"/>
                  </a:lnTo>
                  <a:lnTo>
                    <a:pt x="975349" y="12781"/>
                  </a:lnTo>
                  <a:lnTo>
                    <a:pt x="923637" y="7229"/>
                  </a:lnTo>
                  <a:lnTo>
                    <a:pt x="871271" y="3231"/>
                  </a:lnTo>
                  <a:lnTo>
                    <a:pt x="818291" y="812"/>
                  </a:lnTo>
                  <a:lnTo>
                    <a:pt x="764741" y="0"/>
                  </a:lnTo>
                  <a:close/>
                </a:path>
                <a:path w="1529715" h="1127125">
                  <a:moveTo>
                    <a:pt x="1529482" y="477629"/>
                  </a:moveTo>
                  <a:lnTo>
                    <a:pt x="778007" y="477629"/>
                  </a:lnTo>
                  <a:lnTo>
                    <a:pt x="835052" y="479214"/>
                  </a:lnTo>
                  <a:lnTo>
                    <a:pt x="890171" y="485151"/>
                  </a:lnTo>
                  <a:lnTo>
                    <a:pt x="943114" y="495201"/>
                  </a:lnTo>
                  <a:lnTo>
                    <a:pt x="993634" y="509127"/>
                  </a:lnTo>
                  <a:lnTo>
                    <a:pt x="1041479" y="526690"/>
                  </a:lnTo>
                  <a:lnTo>
                    <a:pt x="1086403" y="547651"/>
                  </a:lnTo>
                  <a:lnTo>
                    <a:pt x="1128154" y="571771"/>
                  </a:lnTo>
                  <a:lnTo>
                    <a:pt x="1166485" y="598813"/>
                  </a:lnTo>
                  <a:lnTo>
                    <a:pt x="1201147" y="628537"/>
                  </a:lnTo>
                  <a:lnTo>
                    <a:pt x="1231889" y="660705"/>
                  </a:lnTo>
                  <a:lnTo>
                    <a:pt x="1258464" y="695078"/>
                  </a:lnTo>
                  <a:lnTo>
                    <a:pt x="1529482" y="695078"/>
                  </a:lnTo>
                  <a:lnTo>
                    <a:pt x="1529482" y="477629"/>
                  </a:lnTo>
                  <a:close/>
                </a:path>
              </a:pathLst>
            </a:custGeom>
            <a:solidFill>
              <a:srgbClr val="ED29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7838472" y="3855154"/>
              <a:ext cx="499109" cy="118110"/>
            </a:xfrm>
            <a:custGeom>
              <a:avLst/>
              <a:gdLst/>
              <a:ahLst/>
              <a:cxnLst/>
              <a:rect l="l" t="t" r="r" b="b"/>
              <a:pathLst>
                <a:path w="499109" h="118110">
                  <a:moveTo>
                    <a:pt x="397738" y="35140"/>
                  </a:moveTo>
                  <a:lnTo>
                    <a:pt x="363994" y="20167"/>
                  </a:lnTo>
                  <a:lnTo>
                    <a:pt x="328371" y="9144"/>
                  </a:lnTo>
                  <a:lnTo>
                    <a:pt x="290360" y="2324"/>
                  </a:lnTo>
                  <a:lnTo>
                    <a:pt x="249478" y="0"/>
                  </a:lnTo>
                  <a:lnTo>
                    <a:pt x="208610" y="2324"/>
                  </a:lnTo>
                  <a:lnTo>
                    <a:pt x="170611" y="9144"/>
                  </a:lnTo>
                  <a:lnTo>
                    <a:pt x="134975" y="20167"/>
                  </a:lnTo>
                  <a:lnTo>
                    <a:pt x="101231" y="35140"/>
                  </a:lnTo>
                  <a:lnTo>
                    <a:pt x="204558" y="34544"/>
                  </a:lnTo>
                  <a:lnTo>
                    <a:pt x="294601" y="34544"/>
                  </a:lnTo>
                  <a:lnTo>
                    <a:pt x="397738" y="35140"/>
                  </a:lnTo>
                  <a:close/>
                </a:path>
                <a:path w="499109" h="118110">
                  <a:moveTo>
                    <a:pt x="498983" y="117538"/>
                  </a:moveTo>
                  <a:lnTo>
                    <a:pt x="466483" y="83527"/>
                  </a:lnTo>
                  <a:lnTo>
                    <a:pt x="401751" y="75374"/>
                  </a:lnTo>
                  <a:lnTo>
                    <a:pt x="283451" y="74968"/>
                  </a:lnTo>
                  <a:lnTo>
                    <a:pt x="151117" y="75107"/>
                  </a:lnTo>
                  <a:lnTo>
                    <a:pt x="97231" y="75374"/>
                  </a:lnTo>
                  <a:lnTo>
                    <a:pt x="50152" y="76327"/>
                  </a:lnTo>
                  <a:lnTo>
                    <a:pt x="16040" y="99136"/>
                  </a:lnTo>
                  <a:lnTo>
                    <a:pt x="0" y="117563"/>
                  </a:lnTo>
                  <a:lnTo>
                    <a:pt x="498983" y="117538"/>
                  </a:lnTo>
                  <a:close/>
                </a:path>
              </a:pathLst>
            </a:custGeom>
            <a:solidFill>
              <a:srgbClr val="F99E2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7424763" y="3982112"/>
              <a:ext cx="1099185" cy="1002030"/>
            </a:xfrm>
            <a:custGeom>
              <a:avLst/>
              <a:gdLst/>
              <a:ahLst/>
              <a:cxnLst/>
              <a:rect l="l" t="t" r="r" b="b"/>
              <a:pathLst>
                <a:path w="1099184" h="1002029">
                  <a:moveTo>
                    <a:pt x="725371" y="787096"/>
                  </a:moveTo>
                  <a:lnTo>
                    <a:pt x="649749" y="787096"/>
                  </a:lnTo>
                  <a:lnTo>
                    <a:pt x="604256" y="817321"/>
                  </a:lnTo>
                  <a:lnTo>
                    <a:pt x="557924" y="846282"/>
                  </a:lnTo>
                  <a:lnTo>
                    <a:pt x="510964" y="874109"/>
                  </a:lnTo>
                  <a:lnTo>
                    <a:pt x="463586" y="900931"/>
                  </a:lnTo>
                  <a:lnTo>
                    <a:pt x="416001" y="926876"/>
                  </a:lnTo>
                  <a:lnTo>
                    <a:pt x="368418" y="952075"/>
                  </a:lnTo>
                  <a:lnTo>
                    <a:pt x="368418" y="1001634"/>
                  </a:lnTo>
                  <a:lnTo>
                    <a:pt x="415539" y="977319"/>
                  </a:lnTo>
                  <a:lnTo>
                    <a:pt x="461727" y="952704"/>
                  </a:lnTo>
                  <a:lnTo>
                    <a:pt x="506923" y="927710"/>
                  </a:lnTo>
                  <a:lnTo>
                    <a:pt x="551069" y="902256"/>
                  </a:lnTo>
                  <a:lnTo>
                    <a:pt x="594106" y="876263"/>
                  </a:lnTo>
                  <a:lnTo>
                    <a:pt x="635977" y="849650"/>
                  </a:lnTo>
                  <a:lnTo>
                    <a:pt x="676622" y="822336"/>
                  </a:lnTo>
                  <a:lnTo>
                    <a:pt x="715985" y="794243"/>
                  </a:lnTo>
                  <a:lnTo>
                    <a:pt x="725371" y="787096"/>
                  </a:lnTo>
                  <a:close/>
                </a:path>
                <a:path w="1099184" h="1002029">
                  <a:moveTo>
                    <a:pt x="0" y="453965"/>
                  </a:moveTo>
                  <a:lnTo>
                    <a:pt x="30518" y="523922"/>
                  </a:lnTo>
                  <a:lnTo>
                    <a:pt x="52144" y="557172"/>
                  </a:lnTo>
                  <a:lnTo>
                    <a:pt x="77676" y="589013"/>
                  </a:lnTo>
                  <a:lnTo>
                    <a:pt x="106861" y="619253"/>
                  </a:lnTo>
                  <a:lnTo>
                    <a:pt x="139445" y="647699"/>
                  </a:lnTo>
                  <a:lnTo>
                    <a:pt x="175176" y="674157"/>
                  </a:lnTo>
                  <a:lnTo>
                    <a:pt x="213798" y="698437"/>
                  </a:lnTo>
                  <a:lnTo>
                    <a:pt x="255060" y="720344"/>
                  </a:lnTo>
                  <a:lnTo>
                    <a:pt x="298708" y="739687"/>
                  </a:lnTo>
                  <a:lnTo>
                    <a:pt x="344488" y="756272"/>
                  </a:lnTo>
                  <a:lnTo>
                    <a:pt x="392146" y="769908"/>
                  </a:lnTo>
                  <a:lnTo>
                    <a:pt x="441430" y="780401"/>
                  </a:lnTo>
                  <a:lnTo>
                    <a:pt x="492086" y="787559"/>
                  </a:lnTo>
                  <a:lnTo>
                    <a:pt x="543860" y="791189"/>
                  </a:lnTo>
                  <a:lnTo>
                    <a:pt x="596499" y="791099"/>
                  </a:lnTo>
                  <a:lnTo>
                    <a:pt x="649749" y="787096"/>
                  </a:lnTo>
                  <a:lnTo>
                    <a:pt x="725371" y="787096"/>
                  </a:lnTo>
                  <a:lnTo>
                    <a:pt x="754007" y="765290"/>
                  </a:lnTo>
                  <a:lnTo>
                    <a:pt x="790629" y="735397"/>
                  </a:lnTo>
                  <a:lnTo>
                    <a:pt x="821334" y="708405"/>
                  </a:lnTo>
                  <a:lnTo>
                    <a:pt x="555749" y="708405"/>
                  </a:lnTo>
                  <a:lnTo>
                    <a:pt x="509036" y="706851"/>
                  </a:lnTo>
                  <a:lnTo>
                    <a:pt x="461743" y="702514"/>
                  </a:lnTo>
                  <a:lnTo>
                    <a:pt x="414208" y="695333"/>
                  </a:lnTo>
                  <a:lnTo>
                    <a:pt x="366770" y="685249"/>
                  </a:lnTo>
                  <a:lnTo>
                    <a:pt x="319767" y="672202"/>
                  </a:lnTo>
                  <a:lnTo>
                    <a:pt x="273537" y="656132"/>
                  </a:lnTo>
                  <a:lnTo>
                    <a:pt x="228419" y="636979"/>
                  </a:lnTo>
                  <a:lnTo>
                    <a:pt x="184751" y="614683"/>
                  </a:lnTo>
                  <a:lnTo>
                    <a:pt x="142871" y="589184"/>
                  </a:lnTo>
                  <a:lnTo>
                    <a:pt x="103117" y="560423"/>
                  </a:lnTo>
                  <a:lnTo>
                    <a:pt x="65829" y="528339"/>
                  </a:lnTo>
                  <a:lnTo>
                    <a:pt x="31343" y="492873"/>
                  </a:lnTo>
                  <a:lnTo>
                    <a:pt x="0" y="453965"/>
                  </a:lnTo>
                  <a:close/>
                </a:path>
                <a:path w="1099184" h="1002029">
                  <a:moveTo>
                    <a:pt x="999522" y="496927"/>
                  </a:moveTo>
                  <a:lnTo>
                    <a:pt x="946672" y="496927"/>
                  </a:lnTo>
                  <a:lnTo>
                    <a:pt x="914479" y="542759"/>
                  </a:lnTo>
                  <a:lnTo>
                    <a:pt x="877280" y="587988"/>
                  </a:lnTo>
                  <a:lnTo>
                    <a:pt x="839334" y="629112"/>
                  </a:lnTo>
                  <a:lnTo>
                    <a:pt x="804896" y="662629"/>
                  </a:lnTo>
                  <a:lnTo>
                    <a:pt x="768769" y="676518"/>
                  </a:lnTo>
                  <a:lnTo>
                    <a:pt x="730032" y="687983"/>
                  </a:lnTo>
                  <a:lnTo>
                    <a:pt x="689023" y="696964"/>
                  </a:lnTo>
                  <a:lnTo>
                    <a:pt x="646081" y="703401"/>
                  </a:lnTo>
                  <a:lnTo>
                    <a:pt x="601543" y="707235"/>
                  </a:lnTo>
                  <a:lnTo>
                    <a:pt x="555749" y="708405"/>
                  </a:lnTo>
                  <a:lnTo>
                    <a:pt x="821334" y="708405"/>
                  </a:lnTo>
                  <a:lnTo>
                    <a:pt x="859443" y="672471"/>
                  </a:lnTo>
                  <a:lnTo>
                    <a:pt x="891518" y="639277"/>
                  </a:lnTo>
                  <a:lnTo>
                    <a:pt x="921961" y="604823"/>
                  </a:lnTo>
                  <a:lnTo>
                    <a:pt x="950714" y="569029"/>
                  </a:lnTo>
                  <a:lnTo>
                    <a:pt x="978009" y="530788"/>
                  </a:lnTo>
                  <a:lnTo>
                    <a:pt x="999522" y="496927"/>
                  </a:lnTo>
                  <a:close/>
                </a:path>
                <a:path w="1099184" h="1002029">
                  <a:moveTo>
                    <a:pt x="174874" y="0"/>
                  </a:moveTo>
                  <a:lnTo>
                    <a:pt x="133383" y="54213"/>
                  </a:lnTo>
                  <a:lnTo>
                    <a:pt x="108363" y="116117"/>
                  </a:lnTo>
                  <a:lnTo>
                    <a:pt x="99451" y="183187"/>
                  </a:lnTo>
                  <a:lnTo>
                    <a:pt x="100922" y="217870"/>
                  </a:lnTo>
                  <a:lnTo>
                    <a:pt x="115488" y="287953"/>
                  </a:lnTo>
                  <a:lnTo>
                    <a:pt x="145252" y="356886"/>
                  </a:lnTo>
                  <a:lnTo>
                    <a:pt x="165719" y="390132"/>
                  </a:lnTo>
                  <a:lnTo>
                    <a:pt x="189849" y="422144"/>
                  </a:lnTo>
                  <a:lnTo>
                    <a:pt x="217597" y="452606"/>
                  </a:lnTo>
                  <a:lnTo>
                    <a:pt x="248916" y="481202"/>
                  </a:lnTo>
                  <a:lnTo>
                    <a:pt x="283762" y="507615"/>
                  </a:lnTo>
                  <a:lnTo>
                    <a:pt x="322088" y="531532"/>
                  </a:lnTo>
                  <a:lnTo>
                    <a:pt x="363850" y="552635"/>
                  </a:lnTo>
                  <a:lnTo>
                    <a:pt x="409002" y="570609"/>
                  </a:lnTo>
                  <a:lnTo>
                    <a:pt x="457498" y="585139"/>
                  </a:lnTo>
                  <a:lnTo>
                    <a:pt x="509293" y="595908"/>
                  </a:lnTo>
                  <a:lnTo>
                    <a:pt x="564342" y="602601"/>
                  </a:lnTo>
                  <a:lnTo>
                    <a:pt x="622598" y="604903"/>
                  </a:lnTo>
                  <a:lnTo>
                    <a:pt x="672917" y="602950"/>
                  </a:lnTo>
                  <a:lnTo>
                    <a:pt x="723341" y="596926"/>
                  </a:lnTo>
                  <a:lnTo>
                    <a:pt x="773002" y="586578"/>
                  </a:lnTo>
                  <a:lnTo>
                    <a:pt x="821032" y="571656"/>
                  </a:lnTo>
                  <a:lnTo>
                    <a:pt x="866566" y="551907"/>
                  </a:lnTo>
                  <a:lnTo>
                    <a:pt x="908735" y="527081"/>
                  </a:lnTo>
                  <a:lnTo>
                    <a:pt x="915728" y="521523"/>
                  </a:lnTo>
                  <a:lnTo>
                    <a:pt x="383087" y="521523"/>
                  </a:lnTo>
                  <a:lnTo>
                    <a:pt x="338234" y="501891"/>
                  </a:lnTo>
                  <a:lnTo>
                    <a:pt x="297944" y="477325"/>
                  </a:lnTo>
                  <a:lnTo>
                    <a:pt x="262229" y="448379"/>
                  </a:lnTo>
                  <a:lnTo>
                    <a:pt x="231102" y="415611"/>
                  </a:lnTo>
                  <a:lnTo>
                    <a:pt x="204574" y="379576"/>
                  </a:lnTo>
                  <a:lnTo>
                    <a:pt x="182659" y="340830"/>
                  </a:lnTo>
                  <a:lnTo>
                    <a:pt x="165369" y="299929"/>
                  </a:lnTo>
                  <a:lnTo>
                    <a:pt x="152716" y="257429"/>
                  </a:lnTo>
                  <a:lnTo>
                    <a:pt x="144712" y="213887"/>
                  </a:lnTo>
                  <a:lnTo>
                    <a:pt x="141371" y="169859"/>
                  </a:lnTo>
                  <a:lnTo>
                    <a:pt x="142704" y="125899"/>
                  </a:lnTo>
                  <a:lnTo>
                    <a:pt x="148724" y="82566"/>
                  </a:lnTo>
                  <a:lnTo>
                    <a:pt x="159443" y="40414"/>
                  </a:lnTo>
                  <a:lnTo>
                    <a:pt x="174874" y="0"/>
                  </a:lnTo>
                  <a:close/>
                </a:path>
                <a:path w="1099184" h="1002029">
                  <a:moveTo>
                    <a:pt x="1098846" y="254735"/>
                  </a:moveTo>
                  <a:lnTo>
                    <a:pt x="223239" y="254735"/>
                  </a:lnTo>
                  <a:lnTo>
                    <a:pt x="237398" y="312372"/>
                  </a:lnTo>
                  <a:lnTo>
                    <a:pt x="257875" y="364811"/>
                  </a:lnTo>
                  <a:lnTo>
                    <a:pt x="283675" y="411999"/>
                  </a:lnTo>
                  <a:lnTo>
                    <a:pt x="313807" y="453882"/>
                  </a:lnTo>
                  <a:lnTo>
                    <a:pt x="347275" y="490408"/>
                  </a:lnTo>
                  <a:lnTo>
                    <a:pt x="383087" y="521523"/>
                  </a:lnTo>
                  <a:lnTo>
                    <a:pt x="915728" y="521523"/>
                  </a:lnTo>
                  <a:lnTo>
                    <a:pt x="946672" y="496927"/>
                  </a:lnTo>
                  <a:lnTo>
                    <a:pt x="999522" y="496927"/>
                  </a:lnTo>
                  <a:lnTo>
                    <a:pt x="1003414" y="490800"/>
                  </a:lnTo>
                  <a:lnTo>
                    <a:pt x="1026838" y="448781"/>
                  </a:lnTo>
                  <a:lnTo>
                    <a:pt x="1044626" y="411840"/>
                  </a:lnTo>
                  <a:lnTo>
                    <a:pt x="663215" y="411840"/>
                  </a:lnTo>
                  <a:lnTo>
                    <a:pt x="634055" y="409612"/>
                  </a:lnTo>
                  <a:lnTo>
                    <a:pt x="606440" y="403044"/>
                  </a:lnTo>
                  <a:lnTo>
                    <a:pt x="580759" y="392311"/>
                  </a:lnTo>
                  <a:lnTo>
                    <a:pt x="557396" y="377590"/>
                  </a:lnTo>
                  <a:lnTo>
                    <a:pt x="1059162" y="377590"/>
                  </a:lnTo>
                  <a:lnTo>
                    <a:pt x="1067365" y="357518"/>
                  </a:lnTo>
                  <a:lnTo>
                    <a:pt x="1075708" y="332954"/>
                  </a:lnTo>
                  <a:lnTo>
                    <a:pt x="663219" y="332954"/>
                  </a:lnTo>
                  <a:lnTo>
                    <a:pt x="554349" y="332291"/>
                  </a:lnTo>
                  <a:lnTo>
                    <a:pt x="515705" y="331068"/>
                  </a:lnTo>
                  <a:lnTo>
                    <a:pt x="497362" y="295055"/>
                  </a:lnTo>
                  <a:lnTo>
                    <a:pt x="493890" y="284295"/>
                  </a:lnTo>
                  <a:lnTo>
                    <a:pt x="728317" y="284295"/>
                  </a:lnTo>
                  <a:lnTo>
                    <a:pt x="832791" y="283164"/>
                  </a:lnTo>
                  <a:lnTo>
                    <a:pt x="1091030" y="283164"/>
                  </a:lnTo>
                  <a:lnTo>
                    <a:pt x="1098846" y="254735"/>
                  </a:lnTo>
                  <a:close/>
                </a:path>
                <a:path w="1099184" h="1002029">
                  <a:moveTo>
                    <a:pt x="1059162" y="377590"/>
                  </a:moveTo>
                  <a:lnTo>
                    <a:pt x="769034" y="377590"/>
                  </a:lnTo>
                  <a:lnTo>
                    <a:pt x="745655" y="392315"/>
                  </a:lnTo>
                  <a:lnTo>
                    <a:pt x="719968" y="403047"/>
                  </a:lnTo>
                  <a:lnTo>
                    <a:pt x="692353" y="409613"/>
                  </a:lnTo>
                  <a:lnTo>
                    <a:pt x="663215" y="411840"/>
                  </a:lnTo>
                  <a:lnTo>
                    <a:pt x="1044626" y="411840"/>
                  </a:lnTo>
                  <a:lnTo>
                    <a:pt x="1048185" y="404448"/>
                  </a:lnTo>
                  <a:lnTo>
                    <a:pt x="1059162" y="377590"/>
                  </a:lnTo>
                  <a:close/>
                </a:path>
                <a:path w="1099184" h="1002029">
                  <a:moveTo>
                    <a:pt x="769034" y="377590"/>
                  </a:moveTo>
                  <a:lnTo>
                    <a:pt x="557396" y="377590"/>
                  </a:lnTo>
                  <a:lnTo>
                    <a:pt x="604640" y="379174"/>
                  </a:lnTo>
                  <a:lnTo>
                    <a:pt x="663227" y="379703"/>
                  </a:lnTo>
                  <a:lnTo>
                    <a:pt x="721808" y="379174"/>
                  </a:lnTo>
                  <a:lnTo>
                    <a:pt x="769034" y="377590"/>
                  </a:lnTo>
                  <a:close/>
                </a:path>
                <a:path w="1099184" h="1002029">
                  <a:moveTo>
                    <a:pt x="1091030" y="283164"/>
                  </a:moveTo>
                  <a:lnTo>
                    <a:pt x="832791" y="283164"/>
                  </a:lnTo>
                  <a:lnTo>
                    <a:pt x="832708" y="284629"/>
                  </a:lnTo>
                  <a:lnTo>
                    <a:pt x="829367" y="295110"/>
                  </a:lnTo>
                  <a:lnTo>
                    <a:pt x="811462" y="330775"/>
                  </a:lnTo>
                  <a:lnTo>
                    <a:pt x="771961" y="332291"/>
                  </a:lnTo>
                  <a:lnTo>
                    <a:pt x="663219" y="332954"/>
                  </a:lnTo>
                  <a:lnTo>
                    <a:pt x="1075708" y="332954"/>
                  </a:lnTo>
                  <a:lnTo>
                    <a:pt x="1084282" y="307708"/>
                  </a:lnTo>
                  <a:lnTo>
                    <a:pt x="1091030" y="283164"/>
                  </a:lnTo>
                  <a:close/>
                </a:path>
                <a:path w="1099184" h="1002029">
                  <a:moveTo>
                    <a:pt x="728317" y="284295"/>
                  </a:moveTo>
                  <a:lnTo>
                    <a:pt x="493890" y="284295"/>
                  </a:lnTo>
                  <a:lnTo>
                    <a:pt x="591495" y="284918"/>
                  </a:lnTo>
                  <a:lnTo>
                    <a:pt x="728317" y="284295"/>
                  </a:lnTo>
                  <a:close/>
                </a:path>
              </a:pathLst>
            </a:custGeom>
            <a:solidFill>
              <a:srgbClr val="34C1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7032201" y="3692089"/>
              <a:ext cx="1339850" cy="1292225"/>
            </a:xfrm>
            <a:custGeom>
              <a:avLst/>
              <a:gdLst/>
              <a:ahLst/>
              <a:cxnLst/>
              <a:rect l="l" t="t" r="r" b="b"/>
              <a:pathLst>
                <a:path w="1339850" h="1292225">
                  <a:moveTo>
                    <a:pt x="851478" y="0"/>
                  </a:moveTo>
                  <a:lnTo>
                    <a:pt x="806001" y="943"/>
                  </a:lnTo>
                  <a:lnTo>
                    <a:pt x="759716" y="3694"/>
                  </a:lnTo>
                  <a:lnTo>
                    <a:pt x="712732" y="8308"/>
                  </a:lnTo>
                  <a:lnTo>
                    <a:pt x="665163" y="14839"/>
                  </a:lnTo>
                  <a:lnTo>
                    <a:pt x="617118" y="23345"/>
                  </a:lnTo>
                  <a:lnTo>
                    <a:pt x="568710" y="33880"/>
                  </a:lnTo>
                  <a:lnTo>
                    <a:pt x="520050" y="46501"/>
                  </a:lnTo>
                  <a:lnTo>
                    <a:pt x="471248" y="61263"/>
                  </a:lnTo>
                  <a:lnTo>
                    <a:pt x="422418" y="78221"/>
                  </a:lnTo>
                  <a:lnTo>
                    <a:pt x="373669" y="97432"/>
                  </a:lnTo>
                  <a:lnTo>
                    <a:pt x="325114" y="118952"/>
                  </a:lnTo>
                  <a:lnTo>
                    <a:pt x="276864" y="142835"/>
                  </a:lnTo>
                  <a:lnTo>
                    <a:pt x="229030" y="169138"/>
                  </a:lnTo>
                  <a:lnTo>
                    <a:pt x="181723" y="197917"/>
                  </a:lnTo>
                  <a:lnTo>
                    <a:pt x="135055" y="229226"/>
                  </a:lnTo>
                  <a:lnTo>
                    <a:pt x="89138" y="263122"/>
                  </a:lnTo>
                  <a:lnTo>
                    <a:pt x="44082" y="299661"/>
                  </a:lnTo>
                  <a:lnTo>
                    <a:pt x="0" y="338898"/>
                  </a:lnTo>
                  <a:lnTo>
                    <a:pt x="4838" y="394678"/>
                  </a:lnTo>
                  <a:lnTo>
                    <a:pt x="11596" y="447467"/>
                  </a:lnTo>
                  <a:lnTo>
                    <a:pt x="20208" y="497446"/>
                  </a:lnTo>
                  <a:lnTo>
                    <a:pt x="30606" y="544798"/>
                  </a:lnTo>
                  <a:lnTo>
                    <a:pt x="44042" y="593720"/>
                  </a:lnTo>
                  <a:lnTo>
                    <a:pt x="59658" y="640791"/>
                  </a:lnTo>
                  <a:lnTo>
                    <a:pt x="77667" y="686314"/>
                  </a:lnTo>
                  <a:lnTo>
                    <a:pt x="98321" y="730596"/>
                  </a:lnTo>
                  <a:lnTo>
                    <a:pt x="121875" y="773943"/>
                  </a:lnTo>
                  <a:lnTo>
                    <a:pt x="148582" y="816659"/>
                  </a:lnTo>
                  <a:lnTo>
                    <a:pt x="178696" y="859050"/>
                  </a:lnTo>
                  <a:lnTo>
                    <a:pt x="207448" y="894844"/>
                  </a:lnTo>
                  <a:lnTo>
                    <a:pt x="237891" y="929299"/>
                  </a:lnTo>
                  <a:lnTo>
                    <a:pt x="269965" y="962493"/>
                  </a:lnTo>
                  <a:lnTo>
                    <a:pt x="303614" y="994507"/>
                  </a:lnTo>
                  <a:lnTo>
                    <a:pt x="338778" y="1025420"/>
                  </a:lnTo>
                  <a:lnTo>
                    <a:pt x="375399" y="1055314"/>
                  </a:lnTo>
                  <a:lnTo>
                    <a:pt x="413420" y="1084268"/>
                  </a:lnTo>
                  <a:lnTo>
                    <a:pt x="452782" y="1112361"/>
                  </a:lnTo>
                  <a:lnTo>
                    <a:pt x="493426" y="1139675"/>
                  </a:lnTo>
                  <a:lnTo>
                    <a:pt x="535296" y="1166288"/>
                  </a:lnTo>
                  <a:lnTo>
                    <a:pt x="578332" y="1192282"/>
                  </a:lnTo>
                  <a:lnTo>
                    <a:pt x="622477" y="1217735"/>
                  </a:lnTo>
                  <a:lnTo>
                    <a:pt x="667672" y="1242728"/>
                  </a:lnTo>
                  <a:lnTo>
                    <a:pt x="713860" y="1267342"/>
                  </a:lnTo>
                  <a:lnTo>
                    <a:pt x="760982" y="1291655"/>
                  </a:lnTo>
                  <a:lnTo>
                    <a:pt x="760982" y="1242096"/>
                  </a:lnTo>
                  <a:lnTo>
                    <a:pt x="808561" y="1216897"/>
                  </a:lnTo>
                  <a:lnTo>
                    <a:pt x="856146" y="1190952"/>
                  </a:lnTo>
                  <a:lnTo>
                    <a:pt x="903524" y="1164130"/>
                  </a:lnTo>
                  <a:lnTo>
                    <a:pt x="950486" y="1136303"/>
                  </a:lnTo>
                  <a:lnTo>
                    <a:pt x="996819" y="1107342"/>
                  </a:lnTo>
                  <a:lnTo>
                    <a:pt x="1042313" y="1077117"/>
                  </a:lnTo>
                  <a:lnTo>
                    <a:pt x="989061" y="1081120"/>
                  </a:lnTo>
                  <a:lnTo>
                    <a:pt x="936421" y="1081210"/>
                  </a:lnTo>
                  <a:lnTo>
                    <a:pt x="884646" y="1077580"/>
                  </a:lnTo>
                  <a:lnTo>
                    <a:pt x="833990" y="1070422"/>
                  </a:lnTo>
                  <a:lnTo>
                    <a:pt x="784706" y="1059929"/>
                  </a:lnTo>
                  <a:lnTo>
                    <a:pt x="737047" y="1046294"/>
                  </a:lnTo>
                  <a:lnTo>
                    <a:pt x="691268" y="1029708"/>
                  </a:lnTo>
                  <a:lnTo>
                    <a:pt x="647620" y="1010366"/>
                  </a:lnTo>
                  <a:lnTo>
                    <a:pt x="606359" y="988459"/>
                  </a:lnTo>
                  <a:lnTo>
                    <a:pt x="567736" y="964180"/>
                  </a:lnTo>
                  <a:lnTo>
                    <a:pt x="532007" y="937722"/>
                  </a:lnTo>
                  <a:lnTo>
                    <a:pt x="499423" y="909277"/>
                  </a:lnTo>
                  <a:lnTo>
                    <a:pt x="470239" y="879039"/>
                  </a:lnTo>
                  <a:lnTo>
                    <a:pt x="444707" y="847199"/>
                  </a:lnTo>
                  <a:lnTo>
                    <a:pt x="423082" y="813950"/>
                  </a:lnTo>
                  <a:lnTo>
                    <a:pt x="405616" y="779485"/>
                  </a:lnTo>
                  <a:lnTo>
                    <a:pt x="392563" y="743996"/>
                  </a:lnTo>
                  <a:lnTo>
                    <a:pt x="423907" y="782903"/>
                  </a:lnTo>
                  <a:lnTo>
                    <a:pt x="458393" y="818368"/>
                  </a:lnTo>
                  <a:lnTo>
                    <a:pt x="495681" y="850450"/>
                  </a:lnTo>
                  <a:lnTo>
                    <a:pt x="535435" y="879210"/>
                  </a:lnTo>
                  <a:lnTo>
                    <a:pt x="577315" y="904708"/>
                  </a:lnTo>
                  <a:lnTo>
                    <a:pt x="620983" y="927003"/>
                  </a:lnTo>
                  <a:lnTo>
                    <a:pt x="666101" y="946155"/>
                  </a:lnTo>
                  <a:lnTo>
                    <a:pt x="712331" y="962225"/>
                  </a:lnTo>
                  <a:lnTo>
                    <a:pt x="759334" y="975272"/>
                  </a:lnTo>
                  <a:lnTo>
                    <a:pt x="806772" y="985355"/>
                  </a:lnTo>
                  <a:lnTo>
                    <a:pt x="854307" y="992535"/>
                  </a:lnTo>
                  <a:lnTo>
                    <a:pt x="901600" y="996872"/>
                  </a:lnTo>
                  <a:lnTo>
                    <a:pt x="948313" y="998426"/>
                  </a:lnTo>
                  <a:lnTo>
                    <a:pt x="994107" y="997256"/>
                  </a:lnTo>
                  <a:lnTo>
                    <a:pt x="1038644" y="993422"/>
                  </a:lnTo>
                  <a:lnTo>
                    <a:pt x="1081587" y="986985"/>
                  </a:lnTo>
                  <a:lnTo>
                    <a:pt x="1122596" y="978004"/>
                  </a:lnTo>
                  <a:lnTo>
                    <a:pt x="1161333" y="966539"/>
                  </a:lnTo>
                  <a:lnTo>
                    <a:pt x="1197460" y="952649"/>
                  </a:lnTo>
                  <a:lnTo>
                    <a:pt x="1231896" y="919137"/>
                  </a:lnTo>
                  <a:lnTo>
                    <a:pt x="1269840" y="878014"/>
                  </a:lnTo>
                  <a:lnTo>
                    <a:pt x="1307039" y="832786"/>
                  </a:lnTo>
                  <a:lnTo>
                    <a:pt x="1339236" y="786958"/>
                  </a:lnTo>
                  <a:lnTo>
                    <a:pt x="1301299" y="817112"/>
                  </a:lnTo>
                  <a:lnTo>
                    <a:pt x="1259130" y="841936"/>
                  </a:lnTo>
                  <a:lnTo>
                    <a:pt x="1213596" y="861683"/>
                  </a:lnTo>
                  <a:lnTo>
                    <a:pt x="1165564" y="876603"/>
                  </a:lnTo>
                  <a:lnTo>
                    <a:pt x="1115901" y="886949"/>
                  </a:lnTo>
                  <a:lnTo>
                    <a:pt x="1065475" y="892972"/>
                  </a:lnTo>
                  <a:lnTo>
                    <a:pt x="1015152" y="894923"/>
                  </a:lnTo>
                  <a:lnTo>
                    <a:pt x="956897" y="892622"/>
                  </a:lnTo>
                  <a:lnTo>
                    <a:pt x="901849" y="885929"/>
                  </a:lnTo>
                  <a:lnTo>
                    <a:pt x="850055" y="875160"/>
                  </a:lnTo>
                  <a:lnTo>
                    <a:pt x="801559" y="860630"/>
                  </a:lnTo>
                  <a:lnTo>
                    <a:pt x="756408" y="842656"/>
                  </a:lnTo>
                  <a:lnTo>
                    <a:pt x="714646" y="821553"/>
                  </a:lnTo>
                  <a:lnTo>
                    <a:pt x="676320" y="797636"/>
                  </a:lnTo>
                  <a:lnTo>
                    <a:pt x="641475" y="771222"/>
                  </a:lnTo>
                  <a:lnTo>
                    <a:pt x="610155" y="742627"/>
                  </a:lnTo>
                  <a:lnTo>
                    <a:pt x="582408" y="712165"/>
                  </a:lnTo>
                  <a:lnTo>
                    <a:pt x="558278" y="680153"/>
                  </a:lnTo>
                  <a:lnTo>
                    <a:pt x="537811" y="646907"/>
                  </a:lnTo>
                  <a:lnTo>
                    <a:pt x="508047" y="577974"/>
                  </a:lnTo>
                  <a:lnTo>
                    <a:pt x="493481" y="507891"/>
                  </a:lnTo>
                  <a:lnTo>
                    <a:pt x="492011" y="473208"/>
                  </a:lnTo>
                  <a:lnTo>
                    <a:pt x="494476" y="439185"/>
                  </a:lnTo>
                  <a:lnTo>
                    <a:pt x="511398" y="374382"/>
                  </a:lnTo>
                  <a:lnTo>
                    <a:pt x="544609" y="316008"/>
                  </a:lnTo>
                  <a:lnTo>
                    <a:pt x="567438" y="290020"/>
                  </a:lnTo>
                  <a:lnTo>
                    <a:pt x="552007" y="330435"/>
                  </a:lnTo>
                  <a:lnTo>
                    <a:pt x="541288" y="372587"/>
                  </a:lnTo>
                  <a:lnTo>
                    <a:pt x="535268" y="415920"/>
                  </a:lnTo>
                  <a:lnTo>
                    <a:pt x="533935" y="459880"/>
                  </a:lnTo>
                  <a:lnTo>
                    <a:pt x="537276" y="503908"/>
                  </a:lnTo>
                  <a:lnTo>
                    <a:pt x="545280" y="547451"/>
                  </a:lnTo>
                  <a:lnTo>
                    <a:pt x="557933" y="589951"/>
                  </a:lnTo>
                  <a:lnTo>
                    <a:pt x="575223" y="630852"/>
                  </a:lnTo>
                  <a:lnTo>
                    <a:pt x="597138" y="669599"/>
                  </a:lnTo>
                  <a:lnTo>
                    <a:pt x="623666" y="705636"/>
                  </a:lnTo>
                  <a:lnTo>
                    <a:pt x="654793" y="738405"/>
                  </a:lnTo>
                  <a:lnTo>
                    <a:pt x="690508" y="767352"/>
                  </a:lnTo>
                  <a:lnTo>
                    <a:pt x="730798" y="791921"/>
                  </a:lnTo>
                  <a:lnTo>
                    <a:pt x="775651" y="811554"/>
                  </a:lnTo>
                  <a:lnTo>
                    <a:pt x="739839" y="780435"/>
                  </a:lnTo>
                  <a:lnTo>
                    <a:pt x="706370" y="743908"/>
                  </a:lnTo>
                  <a:lnTo>
                    <a:pt x="676239" y="702025"/>
                  </a:lnTo>
                  <a:lnTo>
                    <a:pt x="650439" y="654837"/>
                  </a:lnTo>
                  <a:lnTo>
                    <a:pt x="629962" y="602397"/>
                  </a:lnTo>
                  <a:lnTo>
                    <a:pt x="615803" y="544756"/>
                  </a:lnTo>
                  <a:lnTo>
                    <a:pt x="610635" y="506347"/>
                  </a:lnTo>
                  <a:lnTo>
                    <a:pt x="608798" y="466109"/>
                  </a:lnTo>
                  <a:lnTo>
                    <a:pt x="611355" y="419019"/>
                  </a:lnTo>
                  <a:lnTo>
                    <a:pt x="618858" y="373322"/>
                  </a:lnTo>
                  <a:lnTo>
                    <a:pt x="631054" y="329285"/>
                  </a:lnTo>
                  <a:lnTo>
                    <a:pt x="647687" y="287175"/>
                  </a:lnTo>
                  <a:lnTo>
                    <a:pt x="668505" y="247258"/>
                  </a:lnTo>
                  <a:lnTo>
                    <a:pt x="693254" y="209801"/>
                  </a:lnTo>
                  <a:lnTo>
                    <a:pt x="721680" y="175070"/>
                  </a:lnTo>
                  <a:lnTo>
                    <a:pt x="753529" y="143332"/>
                  </a:lnTo>
                  <a:lnTo>
                    <a:pt x="788547" y="114854"/>
                  </a:lnTo>
                  <a:lnTo>
                    <a:pt x="826482" y="89901"/>
                  </a:lnTo>
                  <a:lnTo>
                    <a:pt x="867078" y="68741"/>
                  </a:lnTo>
                  <a:lnTo>
                    <a:pt x="910082" y="51640"/>
                  </a:lnTo>
                  <a:lnTo>
                    <a:pt x="955241" y="38865"/>
                  </a:lnTo>
                  <a:lnTo>
                    <a:pt x="1002301" y="30682"/>
                  </a:lnTo>
                  <a:lnTo>
                    <a:pt x="1051008" y="27358"/>
                  </a:lnTo>
                  <a:lnTo>
                    <a:pt x="1101107" y="29159"/>
                  </a:lnTo>
                  <a:lnTo>
                    <a:pt x="1062825" y="20432"/>
                  </a:lnTo>
                  <a:lnTo>
                    <a:pt x="1023065" y="13178"/>
                  </a:lnTo>
                  <a:lnTo>
                    <a:pt x="981939" y="7451"/>
                  </a:lnTo>
                  <a:lnTo>
                    <a:pt x="939558" y="3309"/>
                  </a:lnTo>
                  <a:lnTo>
                    <a:pt x="896034" y="807"/>
                  </a:lnTo>
                  <a:lnTo>
                    <a:pt x="851478" y="0"/>
                  </a:lnTo>
                  <a:close/>
                </a:path>
              </a:pathLst>
            </a:custGeom>
            <a:solidFill>
              <a:srgbClr val="1D31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7646168" y="4225635"/>
              <a:ext cx="1905" cy="11430"/>
            </a:xfrm>
            <a:custGeom>
              <a:avLst/>
              <a:gdLst/>
              <a:ahLst/>
              <a:cxnLst/>
              <a:rect l="l" t="t" r="r" b="b"/>
              <a:pathLst>
                <a:path w="1905" h="11429">
                  <a:moveTo>
                    <a:pt x="973" y="6238"/>
                  </a:moveTo>
                  <a:lnTo>
                    <a:pt x="1164" y="7455"/>
                  </a:lnTo>
                  <a:lnTo>
                    <a:pt x="1821" y="11141"/>
                  </a:lnTo>
                  <a:lnTo>
                    <a:pt x="973" y="6238"/>
                  </a:lnTo>
                  <a:close/>
                </a:path>
                <a:path w="1905" h="11429">
                  <a:moveTo>
                    <a:pt x="0" y="0"/>
                  </a:moveTo>
                  <a:lnTo>
                    <a:pt x="565" y="3738"/>
                  </a:lnTo>
                  <a:lnTo>
                    <a:pt x="973" y="623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99E2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7207254" y="3782188"/>
              <a:ext cx="497840" cy="887094"/>
            </a:xfrm>
            <a:custGeom>
              <a:avLst/>
              <a:gdLst/>
              <a:ahLst/>
              <a:cxnLst/>
              <a:rect l="l" t="t" r="r" b="b"/>
              <a:pathLst>
                <a:path w="497840" h="887095">
                  <a:moveTo>
                    <a:pt x="497329" y="0"/>
                  </a:moveTo>
                  <a:lnTo>
                    <a:pt x="453107" y="9941"/>
                  </a:lnTo>
                  <a:lnTo>
                    <a:pt x="409943" y="22714"/>
                  </a:lnTo>
                  <a:lnTo>
                    <a:pt x="368006" y="38238"/>
                  </a:lnTo>
                  <a:lnTo>
                    <a:pt x="327463" y="56431"/>
                  </a:lnTo>
                  <a:lnTo>
                    <a:pt x="288481" y="77213"/>
                  </a:lnTo>
                  <a:lnTo>
                    <a:pt x="251228" y="100501"/>
                  </a:lnTo>
                  <a:lnTo>
                    <a:pt x="215872" y="126215"/>
                  </a:lnTo>
                  <a:lnTo>
                    <a:pt x="182579" y="154273"/>
                  </a:lnTo>
                  <a:lnTo>
                    <a:pt x="151517" y="184594"/>
                  </a:lnTo>
                  <a:lnTo>
                    <a:pt x="122854" y="217096"/>
                  </a:lnTo>
                  <a:lnTo>
                    <a:pt x="96757" y="251699"/>
                  </a:lnTo>
                  <a:lnTo>
                    <a:pt x="73394" y="288320"/>
                  </a:lnTo>
                  <a:lnTo>
                    <a:pt x="52931" y="326879"/>
                  </a:lnTo>
                  <a:lnTo>
                    <a:pt x="35538" y="367294"/>
                  </a:lnTo>
                  <a:lnTo>
                    <a:pt x="21380" y="409484"/>
                  </a:lnTo>
                  <a:lnTo>
                    <a:pt x="10627" y="453367"/>
                  </a:lnTo>
                  <a:lnTo>
                    <a:pt x="3444" y="498863"/>
                  </a:lnTo>
                  <a:lnTo>
                    <a:pt x="0" y="545889"/>
                  </a:lnTo>
                  <a:lnTo>
                    <a:pt x="461" y="594365"/>
                  </a:lnTo>
                  <a:lnTo>
                    <a:pt x="4997" y="644209"/>
                  </a:lnTo>
                  <a:lnTo>
                    <a:pt x="13773" y="695340"/>
                  </a:lnTo>
                  <a:lnTo>
                    <a:pt x="41383" y="734931"/>
                  </a:lnTo>
                  <a:lnTo>
                    <a:pt x="73834" y="774845"/>
                  </a:lnTo>
                  <a:lnTo>
                    <a:pt x="109966" y="814132"/>
                  </a:lnTo>
                  <a:lnTo>
                    <a:pt x="148616" y="851847"/>
                  </a:lnTo>
                  <a:lnTo>
                    <a:pt x="188626" y="887041"/>
                  </a:lnTo>
                  <a:lnTo>
                    <a:pt x="161172" y="838730"/>
                  </a:lnTo>
                  <a:lnTo>
                    <a:pt x="137839" y="789922"/>
                  </a:lnTo>
                  <a:lnTo>
                    <a:pt x="118540" y="740854"/>
                  </a:lnTo>
                  <a:lnTo>
                    <a:pt x="103187" y="691765"/>
                  </a:lnTo>
                  <a:lnTo>
                    <a:pt x="91693" y="642893"/>
                  </a:lnTo>
                  <a:lnTo>
                    <a:pt x="83970" y="594474"/>
                  </a:lnTo>
                  <a:lnTo>
                    <a:pt x="79931" y="546748"/>
                  </a:lnTo>
                  <a:lnTo>
                    <a:pt x="79489" y="499952"/>
                  </a:lnTo>
                  <a:lnTo>
                    <a:pt x="82556" y="454324"/>
                  </a:lnTo>
                  <a:lnTo>
                    <a:pt x="89044" y="410102"/>
                  </a:lnTo>
                  <a:lnTo>
                    <a:pt x="98867" y="367524"/>
                  </a:lnTo>
                  <a:lnTo>
                    <a:pt x="111936" y="326827"/>
                  </a:lnTo>
                  <a:lnTo>
                    <a:pt x="128165" y="288251"/>
                  </a:lnTo>
                  <a:lnTo>
                    <a:pt x="147465" y="252031"/>
                  </a:lnTo>
                  <a:lnTo>
                    <a:pt x="169750" y="218407"/>
                  </a:lnTo>
                  <a:lnTo>
                    <a:pt x="194933" y="187617"/>
                  </a:lnTo>
                  <a:lnTo>
                    <a:pt x="222925" y="159898"/>
                  </a:lnTo>
                  <a:lnTo>
                    <a:pt x="253639" y="135487"/>
                  </a:lnTo>
                  <a:lnTo>
                    <a:pt x="286988" y="114624"/>
                  </a:lnTo>
                  <a:lnTo>
                    <a:pt x="322884" y="97546"/>
                  </a:lnTo>
                  <a:lnTo>
                    <a:pt x="278249" y="140542"/>
                  </a:lnTo>
                  <a:lnTo>
                    <a:pt x="243156" y="184733"/>
                  </a:lnTo>
                  <a:lnTo>
                    <a:pt x="216909" y="229589"/>
                  </a:lnTo>
                  <a:lnTo>
                    <a:pt x="198813" y="274579"/>
                  </a:lnTo>
                  <a:lnTo>
                    <a:pt x="188173" y="319173"/>
                  </a:lnTo>
                  <a:lnTo>
                    <a:pt x="184294" y="362839"/>
                  </a:lnTo>
                  <a:lnTo>
                    <a:pt x="186480" y="405048"/>
                  </a:lnTo>
                  <a:lnTo>
                    <a:pt x="194038" y="445269"/>
                  </a:lnTo>
                  <a:lnTo>
                    <a:pt x="206270" y="482971"/>
                  </a:lnTo>
                  <a:lnTo>
                    <a:pt x="222483" y="517623"/>
                  </a:lnTo>
                  <a:lnTo>
                    <a:pt x="264069" y="575657"/>
                  </a:lnTo>
                  <a:lnTo>
                    <a:pt x="249334" y="531607"/>
                  </a:lnTo>
                  <a:lnTo>
                    <a:pt x="238052" y="487470"/>
                  </a:lnTo>
                  <a:lnTo>
                    <a:pt x="230427" y="443452"/>
                  </a:lnTo>
                  <a:lnTo>
                    <a:pt x="226658" y="399762"/>
                  </a:lnTo>
                  <a:lnTo>
                    <a:pt x="226948" y="356607"/>
                  </a:lnTo>
                  <a:lnTo>
                    <a:pt x="231497" y="314193"/>
                  </a:lnTo>
                  <a:lnTo>
                    <a:pt x="240507" y="272727"/>
                  </a:lnTo>
                  <a:lnTo>
                    <a:pt x="254179" y="232417"/>
                  </a:lnTo>
                  <a:lnTo>
                    <a:pt x="272714" y="193470"/>
                  </a:lnTo>
                  <a:lnTo>
                    <a:pt x="296314" y="156092"/>
                  </a:lnTo>
                  <a:lnTo>
                    <a:pt x="325180" y="120491"/>
                  </a:lnTo>
                  <a:lnTo>
                    <a:pt x="359513" y="86875"/>
                  </a:lnTo>
                  <a:lnTo>
                    <a:pt x="399514" y="55449"/>
                  </a:lnTo>
                  <a:lnTo>
                    <a:pt x="445386" y="26422"/>
                  </a:lnTo>
                  <a:lnTo>
                    <a:pt x="497329" y="0"/>
                  </a:lnTo>
                  <a:close/>
                </a:path>
              </a:pathLst>
            </a:custGeom>
            <a:solidFill>
              <a:srgbClr val="34C1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7640996" y="3999546"/>
              <a:ext cx="901700" cy="211454"/>
            </a:xfrm>
            <a:custGeom>
              <a:avLst/>
              <a:gdLst/>
              <a:ahLst/>
              <a:cxnLst/>
              <a:rect l="l" t="t" r="r" b="b"/>
              <a:pathLst>
                <a:path w="901700" h="211454">
                  <a:moveTo>
                    <a:pt x="502478" y="0"/>
                  </a:moveTo>
                  <a:lnTo>
                    <a:pt x="391470" y="3"/>
                  </a:lnTo>
                  <a:lnTo>
                    <a:pt x="286443" y="478"/>
                  </a:lnTo>
                  <a:lnTo>
                    <a:pt x="199365" y="1424"/>
                  </a:lnTo>
                  <a:lnTo>
                    <a:pt x="164580" y="20834"/>
                  </a:lnTo>
                  <a:lnTo>
                    <a:pt x="151147" y="47056"/>
                  </a:lnTo>
                  <a:lnTo>
                    <a:pt x="186915" y="47544"/>
                  </a:lnTo>
                  <a:lnTo>
                    <a:pt x="299017" y="47852"/>
                  </a:lnTo>
                  <a:lnTo>
                    <a:pt x="287153" y="57851"/>
                  </a:lnTo>
                  <a:lnTo>
                    <a:pt x="275865" y="63977"/>
                  </a:lnTo>
                  <a:lnTo>
                    <a:pt x="270976" y="65422"/>
                  </a:lnTo>
                  <a:lnTo>
                    <a:pt x="166717" y="67683"/>
                  </a:lnTo>
                  <a:lnTo>
                    <a:pt x="152705" y="68115"/>
                  </a:lnTo>
                  <a:lnTo>
                    <a:pt x="130482" y="106134"/>
                  </a:lnTo>
                  <a:lnTo>
                    <a:pt x="128791" y="113148"/>
                  </a:lnTo>
                  <a:lnTo>
                    <a:pt x="125906" y="123503"/>
                  </a:lnTo>
                  <a:lnTo>
                    <a:pt x="121976" y="128700"/>
                  </a:lnTo>
                  <a:lnTo>
                    <a:pt x="114507" y="130838"/>
                  </a:lnTo>
                  <a:lnTo>
                    <a:pt x="57205" y="135464"/>
                  </a:lnTo>
                  <a:lnTo>
                    <a:pt x="418" y="139367"/>
                  </a:lnTo>
                  <a:lnTo>
                    <a:pt x="0" y="151450"/>
                  </a:lnTo>
                  <a:lnTo>
                    <a:pt x="203" y="171167"/>
                  </a:lnTo>
                  <a:lnTo>
                    <a:pt x="803" y="184599"/>
                  </a:lnTo>
                  <a:lnTo>
                    <a:pt x="1784" y="197830"/>
                  </a:lnTo>
                  <a:lnTo>
                    <a:pt x="3130" y="210862"/>
                  </a:lnTo>
                  <a:lnTo>
                    <a:pt x="62127" y="208317"/>
                  </a:lnTo>
                  <a:lnTo>
                    <a:pt x="117232" y="205724"/>
                  </a:lnTo>
                  <a:lnTo>
                    <a:pt x="167217" y="203125"/>
                  </a:lnTo>
                  <a:lnTo>
                    <a:pt x="210850" y="200562"/>
                  </a:lnTo>
                  <a:lnTo>
                    <a:pt x="261012" y="196411"/>
                  </a:lnTo>
                  <a:lnTo>
                    <a:pt x="275007" y="180758"/>
                  </a:lnTo>
                  <a:lnTo>
                    <a:pt x="291688" y="135602"/>
                  </a:lnTo>
                  <a:lnTo>
                    <a:pt x="319006" y="97425"/>
                  </a:lnTo>
                  <a:lnTo>
                    <a:pt x="355181" y="67983"/>
                  </a:lnTo>
                  <a:lnTo>
                    <a:pt x="398429" y="49030"/>
                  </a:lnTo>
                  <a:lnTo>
                    <a:pt x="446970" y="42323"/>
                  </a:lnTo>
                  <a:lnTo>
                    <a:pt x="495510" y="49029"/>
                  </a:lnTo>
                  <a:lnTo>
                    <a:pt x="538757" y="67979"/>
                  </a:lnTo>
                  <a:lnTo>
                    <a:pt x="574932" y="97418"/>
                  </a:lnTo>
                  <a:lnTo>
                    <a:pt x="602254" y="135593"/>
                  </a:lnTo>
                  <a:lnTo>
                    <a:pt x="618944" y="180748"/>
                  </a:lnTo>
                  <a:lnTo>
                    <a:pt x="621178" y="188640"/>
                  </a:lnTo>
                  <a:lnTo>
                    <a:pt x="625075" y="193563"/>
                  </a:lnTo>
                  <a:lnTo>
                    <a:pt x="682815" y="200538"/>
                  </a:lnTo>
                  <a:lnTo>
                    <a:pt x="726072" y="203079"/>
                  </a:lnTo>
                  <a:lnTo>
                    <a:pt x="775610" y="205658"/>
                  </a:lnTo>
                  <a:lnTo>
                    <a:pt x="830231" y="208232"/>
                  </a:lnTo>
                  <a:lnTo>
                    <a:pt x="888737" y="210758"/>
                  </a:lnTo>
                  <a:lnTo>
                    <a:pt x="892313" y="193551"/>
                  </a:lnTo>
                  <a:lnTo>
                    <a:pt x="895658" y="176005"/>
                  </a:lnTo>
                  <a:lnTo>
                    <a:pt x="898767" y="158105"/>
                  </a:lnTo>
                  <a:lnTo>
                    <a:pt x="901637" y="139838"/>
                  </a:lnTo>
                  <a:lnTo>
                    <a:pt x="869155" y="137766"/>
                  </a:lnTo>
                  <a:lnTo>
                    <a:pt x="792949" y="132006"/>
                  </a:lnTo>
                  <a:lnTo>
                    <a:pt x="761649" y="99118"/>
                  </a:lnTo>
                  <a:lnTo>
                    <a:pt x="759607" y="91962"/>
                  </a:lnTo>
                  <a:lnTo>
                    <a:pt x="727234" y="67673"/>
                  </a:lnTo>
                  <a:lnTo>
                    <a:pt x="622975" y="65411"/>
                  </a:lnTo>
                  <a:lnTo>
                    <a:pt x="618085" y="63977"/>
                  </a:lnTo>
                  <a:lnTo>
                    <a:pt x="606798" y="57841"/>
                  </a:lnTo>
                  <a:lnTo>
                    <a:pt x="594924" y="47841"/>
                  </a:lnTo>
                  <a:lnTo>
                    <a:pt x="669755" y="47753"/>
                  </a:lnTo>
                  <a:lnTo>
                    <a:pt x="707030" y="47533"/>
                  </a:lnTo>
                  <a:lnTo>
                    <a:pt x="742804" y="47045"/>
                  </a:lnTo>
                  <a:lnTo>
                    <a:pt x="738799" y="38320"/>
                  </a:lnTo>
                  <a:lnTo>
                    <a:pt x="734262" y="29517"/>
                  </a:lnTo>
                  <a:lnTo>
                    <a:pt x="707752" y="1809"/>
                  </a:lnTo>
                  <a:lnTo>
                    <a:pt x="607502" y="469"/>
                  </a:lnTo>
                  <a:lnTo>
                    <a:pt x="502478" y="0"/>
                  </a:lnTo>
                  <a:close/>
                </a:path>
              </a:pathLst>
            </a:custGeom>
            <a:solidFill>
              <a:srgbClr val="F99E2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6715559" y="2984427"/>
              <a:ext cx="2136140" cy="2085975"/>
            </a:xfrm>
            <a:custGeom>
              <a:avLst/>
              <a:gdLst/>
              <a:ahLst/>
              <a:cxnLst/>
              <a:rect l="l" t="t" r="r" b="b"/>
              <a:pathLst>
                <a:path w="2136140" h="2085975">
                  <a:moveTo>
                    <a:pt x="0" y="0"/>
                  </a:moveTo>
                  <a:lnTo>
                    <a:pt x="2136060" y="2085507"/>
                  </a:lnTo>
                </a:path>
              </a:pathLst>
            </a:custGeom>
            <a:ln w="20941">
              <a:solidFill>
                <a:srgbClr val="D2232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6720429" y="2976615"/>
              <a:ext cx="2136140" cy="2085975"/>
            </a:xfrm>
            <a:custGeom>
              <a:avLst/>
              <a:gdLst/>
              <a:ahLst/>
              <a:cxnLst/>
              <a:rect l="l" t="t" r="r" b="b"/>
              <a:pathLst>
                <a:path w="2136140" h="2085975">
                  <a:moveTo>
                    <a:pt x="2136060" y="0"/>
                  </a:moveTo>
                  <a:lnTo>
                    <a:pt x="0" y="2085507"/>
                  </a:lnTo>
                </a:path>
              </a:pathLst>
            </a:custGeom>
            <a:ln w="20941">
              <a:solidFill>
                <a:srgbClr val="D2232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2" name="object 22"/>
          <p:cNvGrpSpPr/>
          <p:nvPr/>
        </p:nvGrpSpPr>
        <p:grpSpPr>
          <a:xfrm>
            <a:off x="9518034" y="5900058"/>
            <a:ext cx="2162175" cy="2114550"/>
            <a:chOff x="9518034" y="5900058"/>
            <a:chExt cx="2162175" cy="2114550"/>
          </a:xfrm>
        </p:grpSpPr>
        <p:pic>
          <p:nvPicPr>
            <p:cNvPr id="23" name="object 2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826027" y="5911893"/>
              <a:ext cx="1688244" cy="1894013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9528505" y="5918341"/>
              <a:ext cx="2136140" cy="2085975"/>
            </a:xfrm>
            <a:custGeom>
              <a:avLst/>
              <a:gdLst/>
              <a:ahLst/>
              <a:cxnLst/>
              <a:rect l="l" t="t" r="r" b="b"/>
              <a:pathLst>
                <a:path w="2136140" h="2085975">
                  <a:moveTo>
                    <a:pt x="0" y="0"/>
                  </a:moveTo>
                  <a:lnTo>
                    <a:pt x="2136060" y="2085507"/>
                  </a:lnTo>
                </a:path>
              </a:pathLst>
            </a:custGeom>
            <a:ln w="20941">
              <a:solidFill>
                <a:srgbClr val="D2232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9533375" y="5910528"/>
              <a:ext cx="2136140" cy="2085975"/>
            </a:xfrm>
            <a:custGeom>
              <a:avLst/>
              <a:gdLst/>
              <a:ahLst/>
              <a:cxnLst/>
              <a:rect l="l" t="t" r="r" b="b"/>
              <a:pathLst>
                <a:path w="2136140" h="2085975">
                  <a:moveTo>
                    <a:pt x="2136060" y="0"/>
                  </a:moveTo>
                  <a:lnTo>
                    <a:pt x="0" y="2085507"/>
                  </a:lnTo>
                </a:path>
              </a:pathLst>
            </a:custGeom>
            <a:ln w="20941">
              <a:solidFill>
                <a:srgbClr val="D2232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6" name="object 26"/>
          <p:cNvGrpSpPr/>
          <p:nvPr/>
        </p:nvGrpSpPr>
        <p:grpSpPr>
          <a:xfrm>
            <a:off x="11894370" y="5900058"/>
            <a:ext cx="2242185" cy="2114550"/>
            <a:chOff x="11894370" y="5900058"/>
            <a:chExt cx="2242185" cy="2114550"/>
          </a:xfrm>
        </p:grpSpPr>
        <p:pic>
          <p:nvPicPr>
            <p:cNvPr id="27" name="object 2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221941" y="5935754"/>
              <a:ext cx="1529482" cy="1900219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11894370" y="6634415"/>
              <a:ext cx="2242185" cy="538480"/>
            </a:xfrm>
            <a:custGeom>
              <a:avLst/>
              <a:gdLst/>
              <a:ahLst/>
              <a:cxnLst/>
              <a:rect l="l" t="t" r="r" b="b"/>
              <a:pathLst>
                <a:path w="2242184" h="538479">
                  <a:moveTo>
                    <a:pt x="2241868" y="0"/>
                  </a:moveTo>
                  <a:lnTo>
                    <a:pt x="0" y="0"/>
                  </a:lnTo>
                  <a:lnTo>
                    <a:pt x="0" y="538423"/>
                  </a:lnTo>
                  <a:lnTo>
                    <a:pt x="2241868" y="538423"/>
                  </a:lnTo>
                  <a:lnTo>
                    <a:pt x="2241868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1923375" y="5918341"/>
              <a:ext cx="2136140" cy="2085975"/>
            </a:xfrm>
            <a:custGeom>
              <a:avLst/>
              <a:gdLst/>
              <a:ahLst/>
              <a:cxnLst/>
              <a:rect l="l" t="t" r="r" b="b"/>
              <a:pathLst>
                <a:path w="2136140" h="2085975">
                  <a:moveTo>
                    <a:pt x="0" y="0"/>
                  </a:moveTo>
                  <a:lnTo>
                    <a:pt x="2136060" y="2085507"/>
                  </a:lnTo>
                </a:path>
              </a:pathLst>
            </a:custGeom>
            <a:ln w="20941">
              <a:solidFill>
                <a:srgbClr val="D2232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11928245" y="5910528"/>
              <a:ext cx="2136140" cy="2085975"/>
            </a:xfrm>
            <a:custGeom>
              <a:avLst/>
              <a:gdLst/>
              <a:ahLst/>
              <a:cxnLst/>
              <a:rect l="l" t="t" r="r" b="b"/>
              <a:pathLst>
                <a:path w="2136140" h="2085975">
                  <a:moveTo>
                    <a:pt x="2136060" y="0"/>
                  </a:moveTo>
                  <a:lnTo>
                    <a:pt x="0" y="2085507"/>
                  </a:lnTo>
                </a:path>
              </a:pathLst>
            </a:custGeom>
            <a:ln w="20941">
              <a:solidFill>
                <a:srgbClr val="D2232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1" name="object 31"/>
          <p:cNvGrpSpPr/>
          <p:nvPr/>
        </p:nvGrpSpPr>
        <p:grpSpPr>
          <a:xfrm>
            <a:off x="14344327" y="5900058"/>
            <a:ext cx="2162175" cy="2114550"/>
            <a:chOff x="14344327" y="5900058"/>
            <a:chExt cx="2162175" cy="2114550"/>
          </a:xfrm>
        </p:grpSpPr>
        <p:pic>
          <p:nvPicPr>
            <p:cNvPr id="32" name="object 3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4808990" y="5973854"/>
              <a:ext cx="1130279" cy="1404243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14909406" y="7563618"/>
              <a:ext cx="929640" cy="205740"/>
            </a:xfrm>
            <a:custGeom>
              <a:avLst/>
              <a:gdLst/>
              <a:ahLst/>
              <a:cxnLst/>
              <a:rect l="l" t="t" r="r" b="b"/>
              <a:pathLst>
                <a:path w="929640" h="205740">
                  <a:moveTo>
                    <a:pt x="236639" y="1447"/>
                  </a:moveTo>
                  <a:lnTo>
                    <a:pt x="204774" y="1447"/>
                  </a:lnTo>
                  <a:lnTo>
                    <a:pt x="169799" y="130276"/>
                  </a:lnTo>
                  <a:lnTo>
                    <a:pt x="131483" y="1447"/>
                  </a:lnTo>
                  <a:lnTo>
                    <a:pt x="111213" y="1447"/>
                  </a:lnTo>
                  <a:lnTo>
                    <a:pt x="73723" y="132283"/>
                  </a:lnTo>
                  <a:lnTo>
                    <a:pt x="38125" y="1447"/>
                  </a:lnTo>
                  <a:lnTo>
                    <a:pt x="0" y="1447"/>
                  </a:lnTo>
                  <a:lnTo>
                    <a:pt x="57327" y="204203"/>
                  </a:lnTo>
                  <a:lnTo>
                    <a:pt x="80518" y="204203"/>
                  </a:lnTo>
                  <a:lnTo>
                    <a:pt x="118224" y="75819"/>
                  </a:lnTo>
                  <a:lnTo>
                    <a:pt x="156108" y="204203"/>
                  </a:lnTo>
                  <a:lnTo>
                    <a:pt x="179273" y="204203"/>
                  </a:lnTo>
                  <a:lnTo>
                    <a:pt x="236639" y="1447"/>
                  </a:lnTo>
                  <a:close/>
                </a:path>
                <a:path w="929640" h="205740">
                  <a:moveTo>
                    <a:pt x="361746" y="204203"/>
                  </a:moveTo>
                  <a:lnTo>
                    <a:pt x="353060" y="174663"/>
                  </a:lnTo>
                  <a:lnTo>
                    <a:pt x="345808" y="150037"/>
                  </a:lnTo>
                  <a:lnTo>
                    <a:pt x="320636" y="64490"/>
                  </a:lnTo>
                  <a:lnTo>
                    <a:pt x="309727" y="27406"/>
                  </a:lnTo>
                  <a:lnTo>
                    <a:pt x="309727" y="150037"/>
                  </a:lnTo>
                  <a:lnTo>
                    <a:pt x="264502" y="150037"/>
                  </a:lnTo>
                  <a:lnTo>
                    <a:pt x="287045" y="64490"/>
                  </a:lnTo>
                  <a:lnTo>
                    <a:pt x="309727" y="150037"/>
                  </a:lnTo>
                  <a:lnTo>
                    <a:pt x="309727" y="27406"/>
                  </a:lnTo>
                  <a:lnTo>
                    <a:pt x="302094" y="1447"/>
                  </a:lnTo>
                  <a:lnTo>
                    <a:pt x="280365" y="1447"/>
                  </a:lnTo>
                  <a:lnTo>
                    <a:pt x="220980" y="204203"/>
                  </a:lnTo>
                  <a:lnTo>
                    <a:pt x="250240" y="204203"/>
                  </a:lnTo>
                  <a:lnTo>
                    <a:pt x="258025" y="174663"/>
                  </a:lnTo>
                  <a:lnTo>
                    <a:pt x="316268" y="174663"/>
                  </a:lnTo>
                  <a:lnTo>
                    <a:pt x="324104" y="204203"/>
                  </a:lnTo>
                  <a:lnTo>
                    <a:pt x="361746" y="204203"/>
                  </a:lnTo>
                  <a:close/>
                </a:path>
                <a:path w="929640" h="205740">
                  <a:moveTo>
                    <a:pt x="485140" y="1447"/>
                  </a:moveTo>
                  <a:lnTo>
                    <a:pt x="455015" y="1447"/>
                  </a:lnTo>
                  <a:lnTo>
                    <a:pt x="419646" y="143167"/>
                  </a:lnTo>
                  <a:lnTo>
                    <a:pt x="382612" y="1447"/>
                  </a:lnTo>
                  <a:lnTo>
                    <a:pt x="345528" y="1447"/>
                  </a:lnTo>
                  <a:lnTo>
                    <a:pt x="403453" y="204203"/>
                  </a:lnTo>
                  <a:lnTo>
                    <a:pt x="427215" y="204203"/>
                  </a:lnTo>
                  <a:lnTo>
                    <a:pt x="485140" y="1447"/>
                  </a:lnTo>
                  <a:close/>
                </a:path>
                <a:path w="929640" h="205740">
                  <a:moveTo>
                    <a:pt x="602094" y="1447"/>
                  </a:moveTo>
                  <a:lnTo>
                    <a:pt x="508241" y="1447"/>
                  </a:lnTo>
                  <a:lnTo>
                    <a:pt x="508241" y="101663"/>
                  </a:lnTo>
                  <a:lnTo>
                    <a:pt x="485648" y="101663"/>
                  </a:lnTo>
                  <a:lnTo>
                    <a:pt x="490855" y="126288"/>
                  </a:lnTo>
                  <a:lnTo>
                    <a:pt x="508241" y="126288"/>
                  </a:lnTo>
                  <a:lnTo>
                    <a:pt x="508241" y="204203"/>
                  </a:lnTo>
                  <a:lnTo>
                    <a:pt x="602094" y="204203"/>
                  </a:lnTo>
                  <a:lnTo>
                    <a:pt x="602094" y="179285"/>
                  </a:lnTo>
                  <a:lnTo>
                    <a:pt x="543204" y="179285"/>
                  </a:lnTo>
                  <a:lnTo>
                    <a:pt x="543204" y="126288"/>
                  </a:lnTo>
                  <a:lnTo>
                    <a:pt x="590499" y="126288"/>
                  </a:lnTo>
                  <a:lnTo>
                    <a:pt x="590499" y="101663"/>
                  </a:lnTo>
                  <a:lnTo>
                    <a:pt x="543204" y="101663"/>
                  </a:lnTo>
                  <a:lnTo>
                    <a:pt x="543204" y="26073"/>
                  </a:lnTo>
                  <a:lnTo>
                    <a:pt x="602094" y="26073"/>
                  </a:lnTo>
                  <a:lnTo>
                    <a:pt x="602094" y="1447"/>
                  </a:lnTo>
                  <a:close/>
                </a:path>
                <a:path w="929640" h="205740">
                  <a:moveTo>
                    <a:pt x="805853" y="1447"/>
                  </a:moveTo>
                  <a:lnTo>
                    <a:pt x="713168" y="1447"/>
                  </a:lnTo>
                  <a:lnTo>
                    <a:pt x="713168" y="101663"/>
                  </a:lnTo>
                  <a:lnTo>
                    <a:pt x="690587" y="101663"/>
                  </a:lnTo>
                  <a:lnTo>
                    <a:pt x="695782" y="126288"/>
                  </a:lnTo>
                  <a:lnTo>
                    <a:pt x="713168" y="126288"/>
                  </a:lnTo>
                  <a:lnTo>
                    <a:pt x="713168" y="204203"/>
                  </a:lnTo>
                  <a:lnTo>
                    <a:pt x="748131" y="204203"/>
                  </a:lnTo>
                  <a:lnTo>
                    <a:pt x="748131" y="126288"/>
                  </a:lnTo>
                  <a:lnTo>
                    <a:pt x="796874" y="126288"/>
                  </a:lnTo>
                  <a:lnTo>
                    <a:pt x="796874" y="101663"/>
                  </a:lnTo>
                  <a:lnTo>
                    <a:pt x="748131" y="101663"/>
                  </a:lnTo>
                  <a:lnTo>
                    <a:pt x="748131" y="26073"/>
                  </a:lnTo>
                  <a:lnTo>
                    <a:pt x="805853" y="26073"/>
                  </a:lnTo>
                  <a:lnTo>
                    <a:pt x="805853" y="1447"/>
                  </a:lnTo>
                  <a:close/>
                </a:path>
                <a:path w="929640" h="205740">
                  <a:moveTo>
                    <a:pt x="929436" y="176098"/>
                  </a:moveTo>
                  <a:lnTo>
                    <a:pt x="922477" y="179006"/>
                  </a:lnTo>
                  <a:lnTo>
                    <a:pt x="915530" y="180441"/>
                  </a:lnTo>
                  <a:lnTo>
                    <a:pt x="908570" y="180441"/>
                  </a:lnTo>
                  <a:lnTo>
                    <a:pt x="887514" y="175171"/>
                  </a:lnTo>
                  <a:lnTo>
                    <a:pt x="871969" y="159956"/>
                  </a:lnTo>
                  <a:lnTo>
                    <a:pt x="862342" y="135724"/>
                  </a:lnTo>
                  <a:lnTo>
                    <a:pt x="859053" y="103403"/>
                  </a:lnTo>
                  <a:lnTo>
                    <a:pt x="862406" y="70370"/>
                  </a:lnTo>
                  <a:lnTo>
                    <a:pt x="872185" y="45694"/>
                  </a:lnTo>
                  <a:lnTo>
                    <a:pt x="888009" y="30251"/>
                  </a:lnTo>
                  <a:lnTo>
                    <a:pt x="909447" y="24917"/>
                  </a:lnTo>
                  <a:lnTo>
                    <a:pt x="914946" y="24917"/>
                  </a:lnTo>
                  <a:lnTo>
                    <a:pt x="921029" y="25781"/>
                  </a:lnTo>
                  <a:lnTo>
                    <a:pt x="927404" y="27800"/>
                  </a:lnTo>
                  <a:lnTo>
                    <a:pt x="926528" y="2616"/>
                  </a:lnTo>
                  <a:lnTo>
                    <a:pt x="920165" y="876"/>
                  </a:lnTo>
                  <a:lnTo>
                    <a:pt x="912914" y="0"/>
                  </a:lnTo>
                  <a:lnTo>
                    <a:pt x="905675" y="0"/>
                  </a:lnTo>
                  <a:lnTo>
                    <a:pt x="871588" y="7442"/>
                  </a:lnTo>
                  <a:lnTo>
                    <a:pt x="845464" y="28498"/>
                  </a:lnTo>
                  <a:lnTo>
                    <a:pt x="828738" y="61226"/>
                  </a:lnTo>
                  <a:lnTo>
                    <a:pt x="822833" y="103695"/>
                  </a:lnTo>
                  <a:lnTo>
                    <a:pt x="828586" y="145402"/>
                  </a:lnTo>
                  <a:lnTo>
                    <a:pt x="844892" y="177584"/>
                  </a:lnTo>
                  <a:lnTo>
                    <a:pt x="870369" y="198310"/>
                  </a:lnTo>
                  <a:lnTo>
                    <a:pt x="903655" y="205651"/>
                  </a:lnTo>
                  <a:lnTo>
                    <a:pt x="909231" y="205473"/>
                  </a:lnTo>
                  <a:lnTo>
                    <a:pt x="915454" y="204851"/>
                  </a:lnTo>
                  <a:lnTo>
                    <a:pt x="922223" y="203695"/>
                  </a:lnTo>
                  <a:lnTo>
                    <a:pt x="929436" y="201879"/>
                  </a:lnTo>
                  <a:lnTo>
                    <a:pt x="929436" y="176098"/>
                  </a:lnTo>
                  <a:close/>
                </a:path>
              </a:pathLst>
            </a:custGeom>
            <a:solidFill>
              <a:srgbClr val="1D31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4354798" y="5918341"/>
              <a:ext cx="2136140" cy="2085975"/>
            </a:xfrm>
            <a:custGeom>
              <a:avLst/>
              <a:gdLst/>
              <a:ahLst/>
              <a:cxnLst/>
              <a:rect l="l" t="t" r="r" b="b"/>
              <a:pathLst>
                <a:path w="2136140" h="2085975">
                  <a:moveTo>
                    <a:pt x="0" y="0"/>
                  </a:moveTo>
                  <a:lnTo>
                    <a:pt x="2136060" y="2085507"/>
                  </a:lnTo>
                </a:path>
              </a:pathLst>
            </a:custGeom>
            <a:ln w="20941">
              <a:solidFill>
                <a:srgbClr val="D2232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14359668" y="5910528"/>
              <a:ext cx="2136140" cy="2085975"/>
            </a:xfrm>
            <a:custGeom>
              <a:avLst/>
              <a:gdLst/>
              <a:ahLst/>
              <a:cxnLst/>
              <a:rect l="l" t="t" r="r" b="b"/>
              <a:pathLst>
                <a:path w="2136140" h="2085975">
                  <a:moveTo>
                    <a:pt x="2136060" y="0"/>
                  </a:moveTo>
                  <a:lnTo>
                    <a:pt x="0" y="2085507"/>
                  </a:lnTo>
                </a:path>
              </a:pathLst>
            </a:custGeom>
            <a:ln w="20941">
              <a:solidFill>
                <a:srgbClr val="D2232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6" name="object 36"/>
          <p:cNvGrpSpPr/>
          <p:nvPr/>
        </p:nvGrpSpPr>
        <p:grpSpPr>
          <a:xfrm>
            <a:off x="16705088" y="5900058"/>
            <a:ext cx="2162175" cy="2114550"/>
            <a:chOff x="16705088" y="5900058"/>
            <a:chExt cx="2162175" cy="2114550"/>
          </a:xfrm>
        </p:grpSpPr>
        <p:pic>
          <p:nvPicPr>
            <p:cNvPr id="37" name="object 3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7028443" y="6102854"/>
              <a:ext cx="1529482" cy="1563583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16715559" y="5918341"/>
              <a:ext cx="2136140" cy="2085975"/>
            </a:xfrm>
            <a:custGeom>
              <a:avLst/>
              <a:gdLst/>
              <a:ahLst/>
              <a:cxnLst/>
              <a:rect l="l" t="t" r="r" b="b"/>
              <a:pathLst>
                <a:path w="2136140" h="2085975">
                  <a:moveTo>
                    <a:pt x="0" y="0"/>
                  </a:moveTo>
                  <a:lnTo>
                    <a:pt x="2136060" y="2085507"/>
                  </a:lnTo>
                </a:path>
              </a:pathLst>
            </a:custGeom>
            <a:ln w="20941">
              <a:solidFill>
                <a:srgbClr val="D2232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16720429" y="5910528"/>
              <a:ext cx="2136140" cy="2085975"/>
            </a:xfrm>
            <a:custGeom>
              <a:avLst/>
              <a:gdLst/>
              <a:ahLst/>
              <a:cxnLst/>
              <a:rect l="l" t="t" r="r" b="b"/>
              <a:pathLst>
                <a:path w="2136140" h="2085975">
                  <a:moveTo>
                    <a:pt x="2136060" y="0"/>
                  </a:moveTo>
                  <a:lnTo>
                    <a:pt x="0" y="2085507"/>
                  </a:lnTo>
                </a:path>
              </a:pathLst>
            </a:custGeom>
            <a:ln w="20941">
              <a:solidFill>
                <a:srgbClr val="D2232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0" name="object 40"/>
          <p:cNvGrpSpPr/>
          <p:nvPr/>
        </p:nvGrpSpPr>
        <p:grpSpPr>
          <a:xfrm>
            <a:off x="9518034" y="2966144"/>
            <a:ext cx="2162175" cy="2114550"/>
            <a:chOff x="9518034" y="2966144"/>
            <a:chExt cx="2162175" cy="2114550"/>
          </a:xfrm>
        </p:grpSpPr>
        <p:pic>
          <p:nvPicPr>
            <p:cNvPr id="41" name="object 4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818689" y="3083527"/>
              <a:ext cx="1529482" cy="1900219"/>
            </a:xfrm>
            <a:prstGeom prst="rect">
              <a:avLst/>
            </a:prstGeom>
          </p:spPr>
        </p:pic>
        <p:sp>
          <p:nvSpPr>
            <p:cNvPr id="42" name="object 42"/>
            <p:cNvSpPr/>
            <p:nvPr/>
          </p:nvSpPr>
          <p:spPr>
            <a:xfrm>
              <a:off x="9528505" y="2984427"/>
              <a:ext cx="2136140" cy="2085975"/>
            </a:xfrm>
            <a:custGeom>
              <a:avLst/>
              <a:gdLst/>
              <a:ahLst/>
              <a:cxnLst/>
              <a:rect l="l" t="t" r="r" b="b"/>
              <a:pathLst>
                <a:path w="2136140" h="2085975">
                  <a:moveTo>
                    <a:pt x="0" y="0"/>
                  </a:moveTo>
                  <a:lnTo>
                    <a:pt x="2136060" y="2085507"/>
                  </a:lnTo>
                </a:path>
              </a:pathLst>
            </a:custGeom>
            <a:ln w="20941">
              <a:solidFill>
                <a:srgbClr val="D2232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9533375" y="2976615"/>
              <a:ext cx="2136140" cy="2085975"/>
            </a:xfrm>
            <a:custGeom>
              <a:avLst/>
              <a:gdLst/>
              <a:ahLst/>
              <a:cxnLst/>
              <a:rect l="l" t="t" r="r" b="b"/>
              <a:pathLst>
                <a:path w="2136140" h="2085975">
                  <a:moveTo>
                    <a:pt x="2136060" y="0"/>
                  </a:moveTo>
                  <a:lnTo>
                    <a:pt x="0" y="2085507"/>
                  </a:lnTo>
                </a:path>
              </a:pathLst>
            </a:custGeom>
            <a:ln w="20941">
              <a:solidFill>
                <a:srgbClr val="D2232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4" name="object 44"/>
          <p:cNvSpPr txBox="1"/>
          <p:nvPr/>
        </p:nvSpPr>
        <p:spPr>
          <a:xfrm>
            <a:off x="9863955" y="5201800"/>
            <a:ext cx="1465580" cy="2520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450" b="1" spc="20" dirty="0">
                <a:solidFill>
                  <a:srgbClr val="34C1D4"/>
                </a:solidFill>
                <a:latin typeface="PT Sans"/>
                <a:cs typeface="PT Sans"/>
              </a:rPr>
              <a:t>DO</a:t>
            </a:r>
            <a:r>
              <a:rPr sz="1450" b="1" spc="-50" dirty="0">
                <a:solidFill>
                  <a:srgbClr val="34C1D4"/>
                </a:solidFill>
                <a:latin typeface="PT Sans"/>
                <a:cs typeface="PT Sans"/>
              </a:rPr>
              <a:t> </a:t>
            </a:r>
            <a:r>
              <a:rPr sz="1450" b="1" dirty="0">
                <a:solidFill>
                  <a:srgbClr val="34C1D4"/>
                </a:solidFill>
                <a:latin typeface="PT Sans"/>
                <a:cs typeface="PT Sans"/>
              </a:rPr>
              <a:t>NOT</a:t>
            </a:r>
            <a:r>
              <a:rPr sz="1450" b="1" spc="-80" dirty="0">
                <a:solidFill>
                  <a:srgbClr val="34C1D4"/>
                </a:solidFill>
                <a:latin typeface="PT Sans"/>
                <a:cs typeface="PT Sans"/>
              </a:rPr>
              <a:t> </a:t>
            </a:r>
            <a:r>
              <a:rPr sz="1450" b="1" spc="-10" dirty="0">
                <a:solidFill>
                  <a:srgbClr val="34C1D4"/>
                </a:solidFill>
                <a:latin typeface="PT Sans"/>
                <a:cs typeface="PT Sans"/>
              </a:rPr>
              <a:t>RECOLOR</a:t>
            </a:r>
            <a:endParaRPr sz="1450" dirty="0">
              <a:latin typeface="PT Sans"/>
              <a:cs typeface="PT Sans"/>
            </a:endParaRPr>
          </a:p>
        </p:txBody>
      </p:sp>
      <p:sp>
        <p:nvSpPr>
          <p:cNvPr id="52" name="object 5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545"/>
              </a:lnSpc>
            </a:pPr>
            <a:r>
              <a:rPr spc="80" dirty="0"/>
              <a:t>SAN</a:t>
            </a:r>
            <a:r>
              <a:rPr spc="105" dirty="0"/>
              <a:t> </a:t>
            </a:r>
            <a:r>
              <a:rPr spc="90" dirty="0"/>
              <a:t>DIEGO</a:t>
            </a:r>
            <a:r>
              <a:rPr spc="55" dirty="0"/>
              <a:t> </a:t>
            </a:r>
            <a:r>
              <a:rPr spc="50" dirty="0"/>
              <a:t>WAVE</a:t>
            </a:r>
            <a:r>
              <a:rPr spc="105" dirty="0"/>
              <a:t> </a:t>
            </a:r>
            <a:r>
              <a:rPr spc="60" dirty="0"/>
              <a:t>FC</a:t>
            </a:r>
            <a:r>
              <a:rPr spc="120" dirty="0"/>
              <a:t> </a:t>
            </a:r>
            <a:r>
              <a:rPr b="0" spc="85" dirty="0">
                <a:latin typeface="PT Sans"/>
                <a:cs typeface="PT Sans"/>
              </a:rPr>
              <a:t>BRAND</a:t>
            </a:r>
            <a:r>
              <a:rPr b="0" spc="105" dirty="0">
                <a:latin typeface="PT Sans"/>
                <a:cs typeface="PT Sans"/>
              </a:rPr>
              <a:t> </a:t>
            </a:r>
            <a:r>
              <a:rPr b="0" spc="114" dirty="0">
                <a:latin typeface="PT Sans"/>
                <a:cs typeface="PT Sans"/>
              </a:rPr>
              <a:t>BOOK</a:t>
            </a:r>
          </a:p>
        </p:txBody>
      </p:sp>
      <p:sp>
        <p:nvSpPr>
          <p:cNvPr id="53" name="object 5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545"/>
              </a:lnSpc>
            </a:pPr>
            <a:fld id="{81D60167-4931-47E6-BA6A-407CBD079E47}" type="slidenum">
              <a:rPr spc="10" dirty="0"/>
              <a:t>23</a:t>
            </a:fld>
            <a:endParaRPr spc="10"/>
          </a:p>
        </p:txBody>
      </p:sp>
      <p:sp>
        <p:nvSpPr>
          <p:cNvPr id="45" name="object 45"/>
          <p:cNvSpPr txBox="1"/>
          <p:nvPr/>
        </p:nvSpPr>
        <p:spPr>
          <a:xfrm>
            <a:off x="12070952" y="5201800"/>
            <a:ext cx="1826895" cy="2520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450" b="1" spc="20">
                <a:solidFill>
                  <a:srgbClr val="34C1D4"/>
                </a:solidFill>
                <a:latin typeface="PT Sans"/>
                <a:cs typeface="PT Sans"/>
              </a:rPr>
              <a:t>DO</a:t>
            </a:r>
            <a:r>
              <a:rPr sz="1450" b="1" spc="-15">
                <a:solidFill>
                  <a:srgbClr val="34C1D4"/>
                </a:solidFill>
                <a:latin typeface="PT Sans"/>
                <a:cs typeface="PT Sans"/>
              </a:rPr>
              <a:t> </a:t>
            </a:r>
            <a:r>
              <a:rPr sz="1450" b="1" spc="20">
                <a:solidFill>
                  <a:srgbClr val="34C1D4"/>
                </a:solidFill>
                <a:latin typeface="PT Sans"/>
                <a:cs typeface="PT Sans"/>
              </a:rPr>
              <a:t>N</a:t>
            </a:r>
            <a:r>
              <a:rPr sz="1450" b="1" spc="-40">
                <a:solidFill>
                  <a:srgbClr val="34C1D4"/>
                </a:solidFill>
                <a:latin typeface="PT Sans"/>
                <a:cs typeface="PT Sans"/>
              </a:rPr>
              <a:t>O</a:t>
            </a:r>
            <a:r>
              <a:rPr sz="1450" b="1" spc="15">
                <a:solidFill>
                  <a:srgbClr val="34C1D4"/>
                </a:solidFill>
                <a:latin typeface="PT Sans"/>
                <a:cs typeface="PT Sans"/>
              </a:rPr>
              <a:t>T</a:t>
            </a:r>
            <a:r>
              <a:rPr sz="1450" b="1" spc="-114">
                <a:solidFill>
                  <a:srgbClr val="34C1D4"/>
                </a:solidFill>
                <a:latin typeface="PT Sans"/>
                <a:cs typeface="PT Sans"/>
              </a:rPr>
              <a:t> </a:t>
            </a:r>
            <a:r>
              <a:rPr sz="1450" b="1" spc="20">
                <a:solidFill>
                  <a:srgbClr val="34C1D4"/>
                </a:solidFill>
                <a:latin typeface="PT Sans"/>
                <a:cs typeface="PT Sans"/>
              </a:rPr>
              <a:t>ADD</a:t>
            </a:r>
            <a:r>
              <a:rPr sz="1450" b="1" spc="-30">
                <a:solidFill>
                  <a:srgbClr val="34C1D4"/>
                </a:solidFill>
                <a:latin typeface="PT Sans"/>
                <a:cs typeface="PT Sans"/>
              </a:rPr>
              <a:t> </a:t>
            </a:r>
            <a:r>
              <a:rPr sz="1450" b="1" spc="15">
                <a:solidFill>
                  <a:srgbClr val="34C1D4"/>
                </a:solidFill>
                <a:latin typeface="PT Sans"/>
                <a:cs typeface="PT Sans"/>
              </a:rPr>
              <a:t>OUTLINE</a:t>
            </a:r>
            <a:endParaRPr sz="1450">
              <a:latin typeface="PT Sans"/>
              <a:cs typeface="PT Sans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14584176" y="5201800"/>
            <a:ext cx="1670685" cy="2520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450" b="1" spc="20">
                <a:solidFill>
                  <a:srgbClr val="34C1D4"/>
                </a:solidFill>
                <a:latin typeface="PT Sans"/>
                <a:cs typeface="PT Sans"/>
              </a:rPr>
              <a:t>DO</a:t>
            </a:r>
            <a:r>
              <a:rPr sz="1450" b="1" spc="-15">
                <a:solidFill>
                  <a:srgbClr val="34C1D4"/>
                </a:solidFill>
                <a:latin typeface="PT Sans"/>
                <a:cs typeface="PT Sans"/>
              </a:rPr>
              <a:t> </a:t>
            </a:r>
            <a:r>
              <a:rPr sz="1450" b="1" spc="20">
                <a:solidFill>
                  <a:srgbClr val="34C1D4"/>
                </a:solidFill>
                <a:latin typeface="PT Sans"/>
                <a:cs typeface="PT Sans"/>
              </a:rPr>
              <a:t>N</a:t>
            </a:r>
            <a:r>
              <a:rPr sz="1450" b="1" spc="-40">
                <a:solidFill>
                  <a:srgbClr val="34C1D4"/>
                </a:solidFill>
                <a:latin typeface="PT Sans"/>
                <a:cs typeface="PT Sans"/>
              </a:rPr>
              <a:t>O</a:t>
            </a:r>
            <a:r>
              <a:rPr sz="1450" b="1" spc="15">
                <a:solidFill>
                  <a:srgbClr val="34C1D4"/>
                </a:solidFill>
                <a:latin typeface="PT Sans"/>
                <a:cs typeface="PT Sans"/>
              </a:rPr>
              <a:t>T</a:t>
            </a:r>
            <a:r>
              <a:rPr sz="1450" b="1" spc="-114">
                <a:solidFill>
                  <a:srgbClr val="34C1D4"/>
                </a:solidFill>
                <a:latin typeface="PT Sans"/>
                <a:cs typeface="PT Sans"/>
              </a:rPr>
              <a:t> </a:t>
            </a:r>
            <a:r>
              <a:rPr sz="1450" b="1" spc="20">
                <a:solidFill>
                  <a:srgbClr val="34C1D4"/>
                </a:solidFill>
                <a:latin typeface="PT Sans"/>
                <a:cs typeface="PT Sans"/>
              </a:rPr>
              <a:t>A</a:t>
            </a:r>
            <a:r>
              <a:rPr sz="1450" b="1" spc="-180">
                <a:solidFill>
                  <a:srgbClr val="34C1D4"/>
                </a:solidFill>
                <a:latin typeface="PT Sans"/>
                <a:cs typeface="PT Sans"/>
              </a:rPr>
              <a:t>L</a:t>
            </a:r>
            <a:r>
              <a:rPr sz="1450" b="1" spc="15">
                <a:solidFill>
                  <a:srgbClr val="34C1D4"/>
                </a:solidFill>
                <a:latin typeface="PT Sans"/>
                <a:cs typeface="PT Sans"/>
              </a:rPr>
              <a:t>TER</a:t>
            </a:r>
            <a:r>
              <a:rPr sz="1450" b="1" spc="-45">
                <a:solidFill>
                  <a:srgbClr val="34C1D4"/>
                </a:solidFill>
                <a:latin typeface="PT Sans"/>
                <a:cs typeface="PT Sans"/>
              </a:rPr>
              <a:t> </a:t>
            </a:r>
            <a:r>
              <a:rPr sz="1450" b="1" spc="15">
                <a:solidFill>
                  <a:srgbClr val="34C1D4"/>
                </a:solidFill>
                <a:latin typeface="PT Sans"/>
                <a:cs typeface="PT Sans"/>
              </a:rPr>
              <a:t>TE</a:t>
            </a:r>
            <a:r>
              <a:rPr sz="1450" b="1" spc="-50">
                <a:solidFill>
                  <a:srgbClr val="34C1D4"/>
                </a:solidFill>
                <a:latin typeface="PT Sans"/>
                <a:cs typeface="PT Sans"/>
              </a:rPr>
              <a:t>X</a:t>
            </a:r>
            <a:r>
              <a:rPr sz="1450" b="1" spc="15">
                <a:solidFill>
                  <a:srgbClr val="34C1D4"/>
                </a:solidFill>
                <a:latin typeface="PT Sans"/>
                <a:cs typeface="PT Sans"/>
              </a:rPr>
              <a:t>T</a:t>
            </a:r>
            <a:endParaRPr sz="1450">
              <a:latin typeface="PT Sans"/>
              <a:cs typeface="PT Sans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16642357" y="5201800"/>
            <a:ext cx="2324100" cy="2520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450" b="1" spc="20">
                <a:solidFill>
                  <a:srgbClr val="34C1D4"/>
                </a:solidFill>
                <a:latin typeface="PT Sans"/>
                <a:cs typeface="PT Sans"/>
              </a:rPr>
              <a:t>DO</a:t>
            </a:r>
            <a:r>
              <a:rPr sz="1450" b="1" spc="-30">
                <a:solidFill>
                  <a:srgbClr val="34C1D4"/>
                </a:solidFill>
                <a:latin typeface="PT Sans"/>
                <a:cs typeface="PT Sans"/>
              </a:rPr>
              <a:t> </a:t>
            </a:r>
            <a:r>
              <a:rPr sz="1450" b="1">
                <a:solidFill>
                  <a:srgbClr val="34C1D4"/>
                </a:solidFill>
                <a:latin typeface="PT Sans"/>
                <a:cs typeface="PT Sans"/>
              </a:rPr>
              <a:t>NOT</a:t>
            </a:r>
            <a:r>
              <a:rPr sz="1450" b="1" spc="-65">
                <a:solidFill>
                  <a:srgbClr val="34C1D4"/>
                </a:solidFill>
                <a:latin typeface="PT Sans"/>
                <a:cs typeface="PT Sans"/>
              </a:rPr>
              <a:t> </a:t>
            </a:r>
            <a:r>
              <a:rPr sz="1450" b="1" spc="10">
                <a:solidFill>
                  <a:srgbClr val="34C1D4"/>
                </a:solidFill>
                <a:latin typeface="PT Sans"/>
                <a:cs typeface="PT Sans"/>
              </a:rPr>
              <a:t>REMOVE</a:t>
            </a:r>
            <a:r>
              <a:rPr sz="1450" b="1" spc="-10">
                <a:solidFill>
                  <a:srgbClr val="34C1D4"/>
                </a:solidFill>
                <a:latin typeface="PT Sans"/>
                <a:cs typeface="PT Sans"/>
              </a:rPr>
              <a:t> </a:t>
            </a:r>
            <a:r>
              <a:rPr sz="1450" b="1" spc="15">
                <a:solidFill>
                  <a:srgbClr val="34C1D4"/>
                </a:solidFill>
                <a:latin typeface="PT Sans"/>
                <a:cs typeface="PT Sans"/>
              </a:rPr>
              <a:t>ELEMENTS</a:t>
            </a:r>
            <a:endParaRPr sz="1450">
              <a:latin typeface="PT Sans"/>
              <a:cs typeface="PT Sans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9930484" y="8091765"/>
            <a:ext cx="1332230" cy="2520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450" b="1" spc="20">
                <a:solidFill>
                  <a:srgbClr val="34C1D4"/>
                </a:solidFill>
                <a:latin typeface="PT Sans"/>
                <a:cs typeface="PT Sans"/>
              </a:rPr>
              <a:t>DO</a:t>
            </a:r>
            <a:r>
              <a:rPr sz="1450" b="1" spc="-55">
                <a:solidFill>
                  <a:srgbClr val="34C1D4"/>
                </a:solidFill>
                <a:latin typeface="PT Sans"/>
                <a:cs typeface="PT Sans"/>
              </a:rPr>
              <a:t> </a:t>
            </a:r>
            <a:r>
              <a:rPr sz="1450" b="1">
                <a:solidFill>
                  <a:srgbClr val="34C1D4"/>
                </a:solidFill>
                <a:latin typeface="PT Sans"/>
                <a:cs typeface="PT Sans"/>
              </a:rPr>
              <a:t>NOT</a:t>
            </a:r>
            <a:r>
              <a:rPr sz="1450" b="1" spc="-85">
                <a:solidFill>
                  <a:srgbClr val="34C1D4"/>
                </a:solidFill>
                <a:latin typeface="PT Sans"/>
                <a:cs typeface="PT Sans"/>
              </a:rPr>
              <a:t> </a:t>
            </a:r>
            <a:r>
              <a:rPr sz="1450" b="1" spc="-40">
                <a:solidFill>
                  <a:srgbClr val="34C1D4"/>
                </a:solidFill>
                <a:latin typeface="PT Sans"/>
                <a:cs typeface="PT Sans"/>
              </a:rPr>
              <a:t>ROTATE</a:t>
            </a:r>
            <a:endParaRPr sz="1450">
              <a:latin typeface="PT Sans"/>
              <a:cs typeface="PT Sans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12244443" y="8091765"/>
            <a:ext cx="1479550" cy="2520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450" b="1" spc="20">
                <a:solidFill>
                  <a:srgbClr val="34C1D4"/>
                </a:solidFill>
                <a:latin typeface="PT Sans"/>
                <a:cs typeface="PT Sans"/>
              </a:rPr>
              <a:t>DO</a:t>
            </a:r>
            <a:r>
              <a:rPr sz="1450" b="1" spc="-15">
                <a:solidFill>
                  <a:srgbClr val="34C1D4"/>
                </a:solidFill>
                <a:latin typeface="PT Sans"/>
                <a:cs typeface="PT Sans"/>
              </a:rPr>
              <a:t> </a:t>
            </a:r>
            <a:r>
              <a:rPr sz="1450" b="1" spc="20">
                <a:solidFill>
                  <a:srgbClr val="34C1D4"/>
                </a:solidFill>
                <a:latin typeface="PT Sans"/>
                <a:cs typeface="PT Sans"/>
              </a:rPr>
              <a:t>N</a:t>
            </a:r>
            <a:r>
              <a:rPr sz="1450" b="1" spc="-40">
                <a:solidFill>
                  <a:srgbClr val="34C1D4"/>
                </a:solidFill>
                <a:latin typeface="PT Sans"/>
                <a:cs typeface="PT Sans"/>
              </a:rPr>
              <a:t>O</a:t>
            </a:r>
            <a:r>
              <a:rPr sz="1450" b="1" spc="15">
                <a:solidFill>
                  <a:srgbClr val="34C1D4"/>
                </a:solidFill>
                <a:latin typeface="PT Sans"/>
                <a:cs typeface="PT Sans"/>
              </a:rPr>
              <a:t>T</a:t>
            </a:r>
            <a:r>
              <a:rPr sz="1450" b="1" spc="-70">
                <a:solidFill>
                  <a:srgbClr val="34C1D4"/>
                </a:solidFill>
                <a:latin typeface="PT Sans"/>
                <a:cs typeface="PT Sans"/>
              </a:rPr>
              <a:t> </a:t>
            </a:r>
            <a:r>
              <a:rPr sz="1450" b="1" spc="20">
                <a:solidFill>
                  <a:srgbClr val="34C1D4"/>
                </a:solidFill>
                <a:latin typeface="PT Sans"/>
                <a:cs typeface="PT Sans"/>
              </a:rPr>
              <a:t>OBSCURE</a:t>
            </a:r>
            <a:endParaRPr sz="1450">
              <a:latin typeface="PT Sans"/>
              <a:cs typeface="PT Sans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14437352" y="8066635"/>
            <a:ext cx="1956435" cy="52832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313690">
              <a:lnSpc>
                <a:spcPct val="113700"/>
              </a:lnSpc>
              <a:spcBef>
                <a:spcPts val="90"/>
              </a:spcBef>
            </a:pPr>
            <a:r>
              <a:rPr sz="1450" b="1" spc="20">
                <a:solidFill>
                  <a:srgbClr val="34C1D4"/>
                </a:solidFill>
                <a:latin typeface="PT Sans"/>
                <a:cs typeface="PT Sans"/>
              </a:rPr>
              <a:t>DO </a:t>
            </a:r>
            <a:r>
              <a:rPr sz="1450" b="1">
                <a:solidFill>
                  <a:srgbClr val="34C1D4"/>
                </a:solidFill>
                <a:latin typeface="PT Sans"/>
                <a:cs typeface="PT Sans"/>
              </a:rPr>
              <a:t>NOT </a:t>
            </a:r>
            <a:r>
              <a:rPr sz="1450" b="1" spc="-5">
                <a:solidFill>
                  <a:srgbClr val="34C1D4"/>
                </a:solidFill>
                <a:latin typeface="PT Sans"/>
                <a:cs typeface="PT Sans"/>
              </a:rPr>
              <a:t>CREATE </a:t>
            </a:r>
            <a:r>
              <a:rPr sz="1450" b="1">
                <a:solidFill>
                  <a:srgbClr val="34C1D4"/>
                </a:solidFill>
                <a:latin typeface="PT Sans"/>
                <a:cs typeface="PT Sans"/>
              </a:rPr>
              <a:t> </a:t>
            </a:r>
            <a:r>
              <a:rPr sz="1450" b="1" spc="10">
                <a:solidFill>
                  <a:srgbClr val="34C1D4"/>
                </a:solidFill>
                <a:latin typeface="PT Sans"/>
                <a:cs typeface="PT Sans"/>
              </a:rPr>
              <a:t>UNAPPROVED</a:t>
            </a:r>
            <a:r>
              <a:rPr sz="1450" b="1" spc="-80">
                <a:solidFill>
                  <a:srgbClr val="34C1D4"/>
                </a:solidFill>
                <a:latin typeface="PT Sans"/>
                <a:cs typeface="PT Sans"/>
              </a:rPr>
              <a:t> </a:t>
            </a:r>
            <a:r>
              <a:rPr sz="1450" b="1" spc="-5">
                <a:solidFill>
                  <a:srgbClr val="34C1D4"/>
                </a:solidFill>
                <a:latin typeface="PT Sans"/>
                <a:cs typeface="PT Sans"/>
              </a:rPr>
              <a:t>LOCKUPS</a:t>
            </a:r>
            <a:endParaRPr sz="1450">
              <a:latin typeface="PT Sans"/>
              <a:cs typeface="PT Sans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17076599" y="8091765"/>
            <a:ext cx="1455420" cy="2520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450" b="1" spc="20">
                <a:solidFill>
                  <a:srgbClr val="34C1D4"/>
                </a:solidFill>
                <a:latin typeface="PT Sans"/>
                <a:cs typeface="PT Sans"/>
              </a:rPr>
              <a:t>DO</a:t>
            </a:r>
            <a:r>
              <a:rPr sz="1450" b="1" spc="-55">
                <a:solidFill>
                  <a:srgbClr val="34C1D4"/>
                </a:solidFill>
                <a:latin typeface="PT Sans"/>
                <a:cs typeface="PT Sans"/>
              </a:rPr>
              <a:t> </a:t>
            </a:r>
            <a:r>
              <a:rPr sz="1450" b="1">
                <a:solidFill>
                  <a:srgbClr val="34C1D4"/>
                </a:solidFill>
                <a:latin typeface="PT Sans"/>
                <a:cs typeface="PT Sans"/>
              </a:rPr>
              <a:t>NOT</a:t>
            </a:r>
            <a:r>
              <a:rPr sz="1450" b="1" spc="-90">
                <a:solidFill>
                  <a:srgbClr val="34C1D4"/>
                </a:solidFill>
                <a:latin typeface="PT Sans"/>
                <a:cs typeface="PT Sans"/>
              </a:rPr>
              <a:t> </a:t>
            </a:r>
            <a:r>
              <a:rPr sz="1450" b="1" spc="10">
                <a:solidFill>
                  <a:srgbClr val="34C1D4"/>
                </a:solidFill>
                <a:latin typeface="PT Sans"/>
                <a:cs typeface="PT Sans"/>
              </a:rPr>
              <a:t>STRETCH</a:t>
            </a:r>
            <a:endParaRPr sz="1450">
              <a:latin typeface="PT Sans"/>
              <a:cs typeface="PT Sans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BDD1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7539355" cy="11308715"/>
          </a:xfrm>
          <a:custGeom>
            <a:avLst/>
            <a:gdLst/>
            <a:ahLst/>
            <a:cxnLst/>
            <a:rect l="l" t="t" r="r" b="b"/>
            <a:pathLst>
              <a:path w="7539355" h="11308715">
                <a:moveTo>
                  <a:pt x="3692128" y="0"/>
                </a:moveTo>
                <a:lnTo>
                  <a:pt x="30253" y="0"/>
                </a:lnTo>
                <a:lnTo>
                  <a:pt x="0" y="4518"/>
                </a:lnTo>
                <a:lnTo>
                  <a:pt x="0" y="11308556"/>
                </a:lnTo>
                <a:lnTo>
                  <a:pt x="4172850" y="11308556"/>
                </a:lnTo>
                <a:lnTo>
                  <a:pt x="4291790" y="11225609"/>
                </a:lnTo>
                <a:lnTo>
                  <a:pt x="4416276" y="11136468"/>
                </a:lnTo>
                <a:lnTo>
                  <a:pt x="4498685" y="11076076"/>
                </a:lnTo>
                <a:lnTo>
                  <a:pt x="4580594" y="11014900"/>
                </a:lnTo>
                <a:lnTo>
                  <a:pt x="4661971" y="10952929"/>
                </a:lnTo>
                <a:lnTo>
                  <a:pt x="4742787" y="10890151"/>
                </a:lnTo>
                <a:lnTo>
                  <a:pt x="4823012" y="10826555"/>
                </a:lnTo>
                <a:lnTo>
                  <a:pt x="4902614" y="10762130"/>
                </a:lnTo>
                <a:lnTo>
                  <a:pt x="4981564" y="10696866"/>
                </a:lnTo>
                <a:lnTo>
                  <a:pt x="5059832" y="10630750"/>
                </a:lnTo>
                <a:lnTo>
                  <a:pt x="5137387" y="10563773"/>
                </a:lnTo>
                <a:lnTo>
                  <a:pt x="5175888" y="10529957"/>
                </a:lnTo>
                <a:lnTo>
                  <a:pt x="5214199" y="10495921"/>
                </a:lnTo>
                <a:lnTo>
                  <a:pt x="5252317" y="10461665"/>
                </a:lnTo>
                <a:lnTo>
                  <a:pt x="5290238" y="10427186"/>
                </a:lnTo>
                <a:lnTo>
                  <a:pt x="5327958" y="10392483"/>
                </a:lnTo>
                <a:lnTo>
                  <a:pt x="5365473" y="10357554"/>
                </a:lnTo>
                <a:lnTo>
                  <a:pt x="5402780" y="10322399"/>
                </a:lnTo>
                <a:lnTo>
                  <a:pt x="5439874" y="10287016"/>
                </a:lnTo>
                <a:lnTo>
                  <a:pt x="5476753" y="10251404"/>
                </a:lnTo>
                <a:lnTo>
                  <a:pt x="5513411" y="10215560"/>
                </a:lnTo>
                <a:lnTo>
                  <a:pt x="5549846" y="10179485"/>
                </a:lnTo>
                <a:lnTo>
                  <a:pt x="5586054" y="10143175"/>
                </a:lnTo>
                <a:lnTo>
                  <a:pt x="5622030" y="10106631"/>
                </a:lnTo>
                <a:lnTo>
                  <a:pt x="5657772" y="10069850"/>
                </a:lnTo>
                <a:lnTo>
                  <a:pt x="5693274" y="10032831"/>
                </a:lnTo>
                <a:lnTo>
                  <a:pt x="5728534" y="9995573"/>
                </a:lnTo>
                <a:lnTo>
                  <a:pt x="5763548" y="9958075"/>
                </a:lnTo>
                <a:lnTo>
                  <a:pt x="5798312" y="9920334"/>
                </a:lnTo>
                <a:lnTo>
                  <a:pt x="5832822" y="9882350"/>
                </a:lnTo>
                <a:lnTo>
                  <a:pt x="5867074" y="9844121"/>
                </a:lnTo>
                <a:lnTo>
                  <a:pt x="5901064" y="9805646"/>
                </a:lnTo>
                <a:lnTo>
                  <a:pt x="5934790" y="9766924"/>
                </a:lnTo>
                <a:lnTo>
                  <a:pt x="5968246" y="9727952"/>
                </a:lnTo>
                <a:lnTo>
                  <a:pt x="6001430" y="9688731"/>
                </a:lnTo>
                <a:lnTo>
                  <a:pt x="6034337" y="9649257"/>
                </a:lnTo>
                <a:lnTo>
                  <a:pt x="6066963" y="9609530"/>
                </a:lnTo>
                <a:lnTo>
                  <a:pt x="6099306" y="9569549"/>
                </a:lnTo>
                <a:lnTo>
                  <a:pt x="6131360" y="9529312"/>
                </a:lnTo>
                <a:lnTo>
                  <a:pt x="6163123" y="9488817"/>
                </a:lnTo>
                <a:lnTo>
                  <a:pt x="6194590" y="9448064"/>
                </a:lnTo>
                <a:lnTo>
                  <a:pt x="6222608" y="9410700"/>
                </a:lnTo>
                <a:lnTo>
                  <a:pt x="6250312" y="9373210"/>
                </a:lnTo>
                <a:lnTo>
                  <a:pt x="6277702" y="9335594"/>
                </a:lnTo>
                <a:lnTo>
                  <a:pt x="6304778" y="9297847"/>
                </a:lnTo>
                <a:lnTo>
                  <a:pt x="6331542" y="9259969"/>
                </a:lnTo>
                <a:lnTo>
                  <a:pt x="6357993" y="9221957"/>
                </a:lnTo>
                <a:lnTo>
                  <a:pt x="6384132" y="9183810"/>
                </a:lnTo>
                <a:lnTo>
                  <a:pt x="6409960" y="9145523"/>
                </a:lnTo>
                <a:lnTo>
                  <a:pt x="6435478" y="9107097"/>
                </a:lnTo>
                <a:lnTo>
                  <a:pt x="6460686" y="9068528"/>
                </a:lnTo>
                <a:lnTo>
                  <a:pt x="6485585" y="9029815"/>
                </a:lnTo>
                <a:lnTo>
                  <a:pt x="6510176" y="8990954"/>
                </a:lnTo>
                <a:lnTo>
                  <a:pt x="6534458" y="8951945"/>
                </a:lnTo>
                <a:lnTo>
                  <a:pt x="6558433" y="8912785"/>
                </a:lnTo>
                <a:lnTo>
                  <a:pt x="6582102" y="8873472"/>
                </a:lnTo>
                <a:lnTo>
                  <a:pt x="6605465" y="8834003"/>
                </a:lnTo>
                <a:lnTo>
                  <a:pt x="6628522" y="8794377"/>
                </a:lnTo>
                <a:lnTo>
                  <a:pt x="6651274" y="8754591"/>
                </a:lnTo>
                <a:lnTo>
                  <a:pt x="6673722" y="8714643"/>
                </a:lnTo>
                <a:lnTo>
                  <a:pt x="6695866" y="8674531"/>
                </a:lnTo>
                <a:lnTo>
                  <a:pt x="6717708" y="8634254"/>
                </a:lnTo>
                <a:lnTo>
                  <a:pt x="6739247" y="8593808"/>
                </a:lnTo>
                <a:lnTo>
                  <a:pt x="6760484" y="8553192"/>
                </a:lnTo>
                <a:lnTo>
                  <a:pt x="6781421" y="8512403"/>
                </a:lnTo>
                <a:lnTo>
                  <a:pt x="6802057" y="8471439"/>
                </a:lnTo>
                <a:lnTo>
                  <a:pt x="6822393" y="8430299"/>
                </a:lnTo>
                <a:lnTo>
                  <a:pt x="6842430" y="8388980"/>
                </a:lnTo>
                <a:lnTo>
                  <a:pt x="6862168" y="8347479"/>
                </a:lnTo>
                <a:lnTo>
                  <a:pt x="6881608" y="8305796"/>
                </a:lnTo>
                <a:lnTo>
                  <a:pt x="6900751" y="8263927"/>
                </a:lnTo>
                <a:lnTo>
                  <a:pt x="6919598" y="8221870"/>
                </a:lnTo>
                <a:lnTo>
                  <a:pt x="6938148" y="8179624"/>
                </a:lnTo>
                <a:lnTo>
                  <a:pt x="6956402" y="8137186"/>
                </a:lnTo>
                <a:lnTo>
                  <a:pt x="6974362" y="8094554"/>
                </a:lnTo>
                <a:lnTo>
                  <a:pt x="6992028" y="8051726"/>
                </a:lnTo>
                <a:lnTo>
                  <a:pt x="7009399" y="8008699"/>
                </a:lnTo>
                <a:lnTo>
                  <a:pt x="7026478" y="7965472"/>
                </a:lnTo>
                <a:lnTo>
                  <a:pt x="7043265" y="7922043"/>
                </a:lnTo>
                <a:lnTo>
                  <a:pt x="7059760" y="7878409"/>
                </a:lnTo>
                <a:lnTo>
                  <a:pt x="7075963" y="7834568"/>
                </a:lnTo>
                <a:lnTo>
                  <a:pt x="7091876" y="7790518"/>
                </a:lnTo>
                <a:lnTo>
                  <a:pt x="7107499" y="7746256"/>
                </a:lnTo>
                <a:lnTo>
                  <a:pt x="7122833" y="7701782"/>
                </a:lnTo>
                <a:lnTo>
                  <a:pt x="7137879" y="7657092"/>
                </a:lnTo>
                <a:lnTo>
                  <a:pt x="7152636" y="7612184"/>
                </a:lnTo>
                <a:lnTo>
                  <a:pt x="7167106" y="7567057"/>
                </a:lnTo>
                <a:lnTo>
                  <a:pt x="7181289" y="7521708"/>
                </a:lnTo>
                <a:lnTo>
                  <a:pt x="7195186" y="7476134"/>
                </a:lnTo>
                <a:lnTo>
                  <a:pt x="7208797" y="7430335"/>
                </a:lnTo>
                <a:lnTo>
                  <a:pt x="7222124" y="7384307"/>
                </a:lnTo>
                <a:lnTo>
                  <a:pt x="7235166" y="7338049"/>
                </a:lnTo>
                <a:lnTo>
                  <a:pt x="7247924" y="7291558"/>
                </a:lnTo>
                <a:lnTo>
                  <a:pt x="7260400" y="7244832"/>
                </a:lnTo>
                <a:lnTo>
                  <a:pt x="7272593" y="7197870"/>
                </a:lnTo>
                <a:lnTo>
                  <a:pt x="7284504" y="7150668"/>
                </a:lnTo>
                <a:lnTo>
                  <a:pt x="7296134" y="7103225"/>
                </a:lnTo>
                <a:lnTo>
                  <a:pt x="7307483" y="7055539"/>
                </a:lnTo>
                <a:lnTo>
                  <a:pt x="7318553" y="7007607"/>
                </a:lnTo>
                <a:lnTo>
                  <a:pt x="7329343" y="6959428"/>
                </a:lnTo>
                <a:lnTo>
                  <a:pt x="7339854" y="6910998"/>
                </a:lnTo>
                <a:lnTo>
                  <a:pt x="7350088" y="6862317"/>
                </a:lnTo>
                <a:lnTo>
                  <a:pt x="7360044" y="6813382"/>
                </a:lnTo>
                <a:lnTo>
                  <a:pt x="7369723" y="6764190"/>
                </a:lnTo>
                <a:lnTo>
                  <a:pt x="7379126" y="6714741"/>
                </a:lnTo>
                <a:lnTo>
                  <a:pt x="7388253" y="6665030"/>
                </a:lnTo>
                <a:lnTo>
                  <a:pt x="7397105" y="6615057"/>
                </a:lnTo>
                <a:lnTo>
                  <a:pt x="7405683" y="6564819"/>
                </a:lnTo>
                <a:lnTo>
                  <a:pt x="7413987" y="6514314"/>
                </a:lnTo>
                <a:lnTo>
                  <a:pt x="7422018" y="6463540"/>
                </a:lnTo>
                <a:lnTo>
                  <a:pt x="7429777" y="6412495"/>
                </a:lnTo>
                <a:lnTo>
                  <a:pt x="7437264" y="6361176"/>
                </a:lnTo>
                <a:lnTo>
                  <a:pt x="7444479" y="6309582"/>
                </a:lnTo>
                <a:lnTo>
                  <a:pt x="7451424" y="6257710"/>
                </a:lnTo>
                <a:lnTo>
                  <a:pt x="7458099" y="6205558"/>
                </a:lnTo>
                <a:lnTo>
                  <a:pt x="7464505" y="6153124"/>
                </a:lnTo>
                <a:lnTo>
                  <a:pt x="7470641" y="6100406"/>
                </a:lnTo>
                <a:lnTo>
                  <a:pt x="7476510" y="6047402"/>
                </a:lnTo>
                <a:lnTo>
                  <a:pt x="7482111" y="5994109"/>
                </a:lnTo>
                <a:lnTo>
                  <a:pt x="7487445" y="5940526"/>
                </a:lnTo>
                <a:lnTo>
                  <a:pt x="7492513" y="5886650"/>
                </a:lnTo>
                <a:lnTo>
                  <a:pt x="7497316" y="5832479"/>
                </a:lnTo>
                <a:lnTo>
                  <a:pt x="7501853" y="5778011"/>
                </a:lnTo>
                <a:lnTo>
                  <a:pt x="7506126" y="5723244"/>
                </a:lnTo>
                <a:lnTo>
                  <a:pt x="7510135" y="5668175"/>
                </a:lnTo>
                <a:lnTo>
                  <a:pt x="7513881" y="5612803"/>
                </a:lnTo>
                <a:lnTo>
                  <a:pt x="7517365" y="5557126"/>
                </a:lnTo>
                <a:lnTo>
                  <a:pt x="7520586" y="5501140"/>
                </a:lnTo>
                <a:lnTo>
                  <a:pt x="7523546" y="5444845"/>
                </a:lnTo>
                <a:lnTo>
                  <a:pt x="7526246" y="5388238"/>
                </a:lnTo>
                <a:lnTo>
                  <a:pt x="7528685" y="5331316"/>
                </a:lnTo>
                <a:lnTo>
                  <a:pt x="7530865" y="5274079"/>
                </a:lnTo>
                <a:lnTo>
                  <a:pt x="7532787" y="5216522"/>
                </a:lnTo>
                <a:lnTo>
                  <a:pt x="7534450" y="5158645"/>
                </a:lnTo>
                <a:lnTo>
                  <a:pt x="7535855" y="5100446"/>
                </a:lnTo>
                <a:lnTo>
                  <a:pt x="7537004" y="5041921"/>
                </a:lnTo>
                <a:lnTo>
                  <a:pt x="7537896" y="4983069"/>
                </a:lnTo>
                <a:lnTo>
                  <a:pt x="7538533" y="4923888"/>
                </a:lnTo>
                <a:lnTo>
                  <a:pt x="7538914" y="4864376"/>
                </a:lnTo>
                <a:lnTo>
                  <a:pt x="7539041" y="4804530"/>
                </a:lnTo>
                <a:lnTo>
                  <a:pt x="7539041" y="1324897"/>
                </a:lnTo>
                <a:lnTo>
                  <a:pt x="7315512" y="1198986"/>
                </a:lnTo>
                <a:lnTo>
                  <a:pt x="7189214" y="1130403"/>
                </a:lnTo>
                <a:lnTo>
                  <a:pt x="7061644" y="1063566"/>
                </a:lnTo>
                <a:lnTo>
                  <a:pt x="6932825" y="998481"/>
                </a:lnTo>
                <a:lnTo>
                  <a:pt x="6802778" y="935153"/>
                </a:lnTo>
                <a:lnTo>
                  <a:pt x="6671526" y="873588"/>
                </a:lnTo>
                <a:lnTo>
                  <a:pt x="6539090" y="813790"/>
                </a:lnTo>
                <a:lnTo>
                  <a:pt x="6405493" y="755766"/>
                </a:lnTo>
                <a:lnTo>
                  <a:pt x="6270756" y="699520"/>
                </a:lnTo>
                <a:lnTo>
                  <a:pt x="6134902" y="645059"/>
                </a:lnTo>
                <a:lnTo>
                  <a:pt x="5997953" y="592389"/>
                </a:lnTo>
                <a:lnTo>
                  <a:pt x="5859931" y="541513"/>
                </a:lnTo>
                <a:lnTo>
                  <a:pt x="5720858" y="492438"/>
                </a:lnTo>
                <a:lnTo>
                  <a:pt x="5580755" y="445170"/>
                </a:lnTo>
                <a:lnTo>
                  <a:pt x="5439646" y="399714"/>
                </a:lnTo>
                <a:lnTo>
                  <a:pt x="5249972" y="341933"/>
                </a:lnTo>
                <a:lnTo>
                  <a:pt x="5058599" y="287397"/>
                </a:lnTo>
                <a:lnTo>
                  <a:pt x="4865579" y="236117"/>
                </a:lnTo>
                <a:lnTo>
                  <a:pt x="4670965" y="188107"/>
                </a:lnTo>
                <a:lnTo>
                  <a:pt x="4474810" y="143381"/>
                </a:lnTo>
                <a:lnTo>
                  <a:pt x="4277164" y="101950"/>
                </a:lnTo>
                <a:lnTo>
                  <a:pt x="4078082" y="63828"/>
                </a:lnTo>
                <a:lnTo>
                  <a:pt x="3877614" y="29028"/>
                </a:lnTo>
                <a:lnTo>
                  <a:pt x="3692128" y="0"/>
                </a:lnTo>
                <a:close/>
              </a:path>
            </a:pathLst>
          </a:custGeom>
          <a:solidFill>
            <a:srgbClr val="F4E5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853682" y="887797"/>
            <a:ext cx="4275455" cy="178498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5750" spc="315">
                <a:solidFill>
                  <a:srgbClr val="1D315F"/>
                </a:solidFill>
              </a:rPr>
              <a:t>ONE</a:t>
            </a:r>
            <a:r>
              <a:rPr sz="5750" spc="195">
                <a:solidFill>
                  <a:srgbClr val="1D315F"/>
                </a:solidFill>
              </a:rPr>
              <a:t> </a:t>
            </a:r>
            <a:r>
              <a:rPr sz="5750" spc="15">
                <a:solidFill>
                  <a:srgbClr val="1D315F"/>
                </a:solidFill>
              </a:rPr>
              <a:t>&amp;</a:t>
            </a:r>
            <a:endParaRPr sz="5750"/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z="5750" spc="204">
                <a:solidFill>
                  <a:srgbClr val="1D315F"/>
                </a:solidFill>
              </a:rPr>
              <a:t>TWO</a:t>
            </a:r>
            <a:r>
              <a:rPr sz="5750" spc="245">
                <a:solidFill>
                  <a:srgbClr val="1D315F"/>
                </a:solidFill>
              </a:rPr>
              <a:t> </a:t>
            </a:r>
            <a:r>
              <a:rPr sz="5750" spc="325">
                <a:solidFill>
                  <a:srgbClr val="1D315F"/>
                </a:solidFill>
              </a:rPr>
              <a:t>COLOR</a:t>
            </a:r>
            <a:endParaRPr sz="5750"/>
          </a:p>
        </p:txBody>
      </p:sp>
      <p:sp>
        <p:nvSpPr>
          <p:cNvPr id="5" name="object 5"/>
          <p:cNvSpPr txBox="1"/>
          <p:nvPr/>
        </p:nvSpPr>
        <p:spPr>
          <a:xfrm>
            <a:off x="824368" y="3195055"/>
            <a:ext cx="5502910" cy="28213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1078230">
              <a:lnSpc>
                <a:spcPct val="143400"/>
              </a:lnSpc>
              <a:spcBef>
                <a:spcPts val="95"/>
              </a:spcBef>
            </a:pP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This is our </a:t>
            </a:r>
            <a:r>
              <a:rPr sz="2300" spc="-10">
                <a:solidFill>
                  <a:srgbClr val="231F20"/>
                </a:solidFill>
                <a:latin typeface="PT Sans"/>
                <a:cs typeface="PT Sans"/>
              </a:rPr>
              <a:t>Secondary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Mark in both </a:t>
            </a:r>
            <a:r>
              <a:rPr sz="2300" spc="5">
                <a:solidFill>
                  <a:srgbClr val="231F20"/>
                </a:solidFill>
                <a:latin typeface="PT Sans"/>
                <a:cs typeface="PT Sans"/>
              </a:rPr>
              <a:t> ONE</a:t>
            </a:r>
            <a:r>
              <a:rPr sz="2300" spc="-1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and</a:t>
            </a:r>
            <a:r>
              <a:rPr sz="2300" spc="-8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25">
                <a:solidFill>
                  <a:srgbClr val="231F20"/>
                </a:solidFill>
                <a:latin typeface="PT Sans"/>
                <a:cs typeface="PT Sans"/>
              </a:rPr>
              <a:t>TWO-COLOR</a:t>
            </a:r>
            <a:r>
              <a:rPr sz="2300" spc="-1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applications.</a:t>
            </a:r>
            <a:endParaRPr sz="2300">
              <a:latin typeface="PT Sans"/>
              <a:cs typeface="PT Sans"/>
            </a:endParaRPr>
          </a:p>
          <a:p>
            <a:pPr marL="12700" marR="5080">
              <a:lnSpc>
                <a:spcPct val="143400"/>
              </a:lnSpc>
              <a:spcBef>
                <a:spcPts val="2225"/>
              </a:spcBef>
            </a:pP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This mark</a:t>
            </a:r>
            <a:r>
              <a:rPr sz="2300" spc="-7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should be</a:t>
            </a:r>
            <a:r>
              <a:rPr sz="2300" spc="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used </a:t>
            </a:r>
            <a:r>
              <a:rPr sz="2300" spc="5">
                <a:solidFill>
                  <a:srgbClr val="231F20"/>
                </a:solidFill>
                <a:latin typeface="PT Sans"/>
                <a:cs typeface="PT Sans"/>
              </a:rPr>
              <a:t>when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 our </a:t>
            </a:r>
            <a:r>
              <a:rPr sz="2300" spc="-10">
                <a:solidFill>
                  <a:srgbClr val="231F20"/>
                </a:solidFill>
                <a:latin typeface="PT Sans"/>
                <a:cs typeface="PT Sans"/>
              </a:rPr>
              <a:t>Primary </a:t>
            </a:r>
            <a:r>
              <a:rPr sz="2300" spc="-60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Mark and its bold </a:t>
            </a:r>
            <a:r>
              <a:rPr sz="2300" spc="-10">
                <a:solidFill>
                  <a:srgbClr val="231F20"/>
                </a:solidFill>
                <a:latin typeface="PT Sans"/>
                <a:cs typeface="PT Sans"/>
              </a:rPr>
              <a:t>colors </a:t>
            </a:r>
            <a:r>
              <a:rPr sz="2300" spc="5">
                <a:solidFill>
                  <a:srgbClr val="231F20"/>
                </a:solidFill>
                <a:latin typeface="PT Sans"/>
                <a:cs typeface="PT Sans"/>
              </a:rPr>
              <a:t>may 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interfere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with </a:t>
            </a:r>
            <a:r>
              <a:rPr sz="2300" spc="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or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10">
                <a:solidFill>
                  <a:srgbClr val="231F20"/>
                </a:solidFill>
                <a:latin typeface="PT Sans"/>
                <a:cs typeface="PT Sans"/>
              </a:rPr>
              <a:t>complete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 with other 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colors.</a:t>
            </a:r>
            <a:endParaRPr sz="2300">
              <a:latin typeface="PT Sans"/>
              <a:cs typeface="PT San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24368" y="6273496"/>
            <a:ext cx="5518785" cy="15335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43400"/>
              </a:lnSpc>
              <a:spcBef>
                <a:spcPts val="95"/>
              </a:spcBef>
            </a:pP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The</a:t>
            </a:r>
            <a:r>
              <a:rPr sz="2300" spc="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current</a:t>
            </a:r>
            <a:r>
              <a:rPr sz="2300" spc="1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authorized</a:t>
            </a:r>
            <a:r>
              <a:rPr sz="2300" spc="1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brand</a:t>
            </a:r>
            <a:r>
              <a:rPr sz="2300" spc="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10">
                <a:solidFill>
                  <a:srgbClr val="231F20"/>
                </a:solidFill>
                <a:latin typeface="PT Sans"/>
                <a:cs typeface="PT Sans"/>
              </a:rPr>
              <a:t>color</a:t>
            </a:r>
            <a:r>
              <a:rPr sz="2300" spc="1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in</a:t>
            </a:r>
            <a:r>
              <a:rPr sz="2300" spc="1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either </a:t>
            </a:r>
            <a:r>
              <a:rPr sz="2300" spc="-60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design is Onda with always using </a:t>
            </a:r>
            <a:r>
              <a:rPr sz="2300" spc="5">
                <a:solidFill>
                  <a:srgbClr val="231F20"/>
                </a:solidFill>
                <a:latin typeface="PT Sans"/>
                <a:cs typeface="PT Sans"/>
              </a:rPr>
              <a:t>100% </a:t>
            </a:r>
            <a:r>
              <a:rPr sz="2300" spc="1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10">
                <a:solidFill>
                  <a:srgbClr val="231F20"/>
                </a:solidFill>
                <a:latin typeface="PT Sans"/>
                <a:cs typeface="PT Sans"/>
              </a:rPr>
              <a:t>color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saturation / </a:t>
            </a:r>
            <a:r>
              <a:rPr sz="2300" spc="-20">
                <a:solidFill>
                  <a:srgbClr val="231F20"/>
                </a:solidFill>
                <a:latin typeface="PT Sans"/>
                <a:cs typeface="PT Sans"/>
              </a:rPr>
              <a:t>opacity.</a:t>
            </a:r>
            <a:endParaRPr sz="2300">
              <a:latin typeface="PT Sans"/>
              <a:cs typeface="PT San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4078105" y="1955437"/>
            <a:ext cx="0" cy="5917565"/>
          </a:xfrm>
          <a:custGeom>
            <a:avLst/>
            <a:gdLst/>
            <a:ahLst/>
            <a:cxnLst/>
            <a:rect l="l" t="t" r="r" b="b"/>
            <a:pathLst>
              <a:path h="5917565">
                <a:moveTo>
                  <a:pt x="0" y="0"/>
                </a:moveTo>
                <a:lnTo>
                  <a:pt x="0" y="5917034"/>
                </a:lnTo>
              </a:path>
            </a:pathLst>
          </a:custGeom>
          <a:ln w="31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862415" y="2520866"/>
            <a:ext cx="3174301" cy="3915650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052053" y="2608035"/>
            <a:ext cx="3019750" cy="3746500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11080108" y="6835258"/>
            <a:ext cx="963930" cy="2520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450" b="1" spc="20">
                <a:solidFill>
                  <a:srgbClr val="FFFFFF"/>
                </a:solidFill>
                <a:latin typeface="PT Sans"/>
                <a:cs typeface="PT Sans"/>
              </a:rPr>
              <a:t>ONE</a:t>
            </a:r>
            <a:r>
              <a:rPr sz="1450" b="1" spc="-80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1450" b="1" spc="-20">
                <a:solidFill>
                  <a:srgbClr val="FFFFFF"/>
                </a:solidFill>
                <a:latin typeface="PT Sans"/>
                <a:cs typeface="PT Sans"/>
              </a:rPr>
              <a:t>COLOR</a:t>
            </a:r>
            <a:endParaRPr sz="1450">
              <a:latin typeface="PT Sans"/>
              <a:cs typeface="PT Sans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545"/>
              </a:lnSpc>
            </a:pPr>
            <a:r>
              <a:rPr spc="80"/>
              <a:t>SAN</a:t>
            </a:r>
            <a:r>
              <a:rPr spc="105"/>
              <a:t> </a:t>
            </a:r>
            <a:r>
              <a:rPr spc="90"/>
              <a:t>DIEGO</a:t>
            </a:r>
            <a:r>
              <a:rPr spc="55"/>
              <a:t> </a:t>
            </a:r>
            <a:r>
              <a:rPr spc="50"/>
              <a:t>WAVE</a:t>
            </a:r>
            <a:r>
              <a:rPr spc="105"/>
              <a:t> </a:t>
            </a:r>
            <a:r>
              <a:rPr spc="60"/>
              <a:t>FC</a:t>
            </a:r>
            <a:r>
              <a:rPr spc="120"/>
              <a:t> </a:t>
            </a:r>
            <a:r>
              <a:rPr b="0" spc="85">
                <a:latin typeface="PT Sans"/>
                <a:cs typeface="PT Sans"/>
              </a:rPr>
              <a:t>BRAND</a:t>
            </a:r>
            <a:r>
              <a:rPr b="0" spc="105">
                <a:latin typeface="PT Sans"/>
                <a:cs typeface="PT Sans"/>
              </a:rPr>
              <a:t> </a:t>
            </a:r>
            <a:r>
              <a:rPr b="0" spc="114">
                <a:latin typeface="PT Sans"/>
                <a:cs typeface="PT Sans"/>
              </a:rPr>
              <a:t>BOOK</a:t>
            </a:r>
          </a:p>
        </p:txBody>
      </p:sp>
      <p:sp>
        <p:nvSpPr>
          <p:cNvPr id="14" name="object 1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545"/>
              </a:lnSpc>
            </a:pPr>
            <a:fld id="{81D60167-4931-47E6-BA6A-407CBD079E47}" type="slidenum">
              <a:rPr spc="10" dirty="0"/>
              <a:t>24</a:t>
            </a:fld>
            <a:endParaRPr spc="10"/>
          </a:p>
        </p:txBody>
      </p:sp>
      <p:sp>
        <p:nvSpPr>
          <p:cNvPr id="11" name="object 11"/>
          <p:cNvSpPr txBox="1"/>
          <p:nvPr/>
        </p:nvSpPr>
        <p:spPr>
          <a:xfrm>
            <a:off x="15950789" y="6835258"/>
            <a:ext cx="997585" cy="2520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450" b="1" spc="-25">
                <a:solidFill>
                  <a:srgbClr val="FFFFFF"/>
                </a:solidFill>
                <a:latin typeface="PT Sans"/>
                <a:cs typeface="PT Sans"/>
              </a:rPr>
              <a:t>TW</a:t>
            </a:r>
            <a:r>
              <a:rPr sz="1450" b="1" spc="20">
                <a:solidFill>
                  <a:srgbClr val="FFFFFF"/>
                </a:solidFill>
                <a:latin typeface="PT Sans"/>
                <a:cs typeface="PT Sans"/>
              </a:rPr>
              <a:t>O</a:t>
            </a:r>
            <a:r>
              <a:rPr sz="1450" b="1" spc="-30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1450" b="1" spc="-35">
                <a:solidFill>
                  <a:srgbClr val="FFFFFF"/>
                </a:solidFill>
                <a:latin typeface="PT Sans"/>
                <a:cs typeface="PT Sans"/>
              </a:rPr>
              <a:t>C</a:t>
            </a:r>
            <a:r>
              <a:rPr sz="1450" b="1" spc="20">
                <a:solidFill>
                  <a:srgbClr val="FFFFFF"/>
                </a:solidFill>
                <a:latin typeface="PT Sans"/>
                <a:cs typeface="PT Sans"/>
              </a:rPr>
              <a:t>O</a:t>
            </a:r>
            <a:r>
              <a:rPr sz="1450" b="1" spc="-125">
                <a:solidFill>
                  <a:srgbClr val="FFFFFF"/>
                </a:solidFill>
                <a:latin typeface="PT Sans"/>
                <a:cs typeface="PT Sans"/>
              </a:rPr>
              <a:t>L</a:t>
            </a:r>
            <a:r>
              <a:rPr sz="1450" b="1" spc="20">
                <a:solidFill>
                  <a:srgbClr val="FFFFFF"/>
                </a:solidFill>
                <a:latin typeface="PT Sans"/>
                <a:cs typeface="PT Sans"/>
              </a:rPr>
              <a:t>OR</a:t>
            </a:r>
            <a:endParaRPr sz="1450">
              <a:latin typeface="PT Sans"/>
              <a:cs typeface="PT San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447714" y="8189668"/>
            <a:ext cx="6900545" cy="15335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43400"/>
              </a:lnSpc>
              <a:spcBef>
                <a:spcPts val="95"/>
              </a:spcBef>
            </a:pP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Other brand or general </a:t>
            </a:r>
            <a:r>
              <a:rPr sz="2300" spc="-10">
                <a:solidFill>
                  <a:srgbClr val="231F20"/>
                </a:solidFill>
                <a:latin typeface="PT Sans"/>
                <a:cs typeface="PT Sans"/>
              </a:rPr>
              <a:t>colors </a:t>
            </a:r>
            <a:r>
              <a:rPr sz="2300" spc="5">
                <a:solidFill>
                  <a:srgbClr val="231F20"/>
                </a:solidFill>
                <a:latin typeface="PT Sans"/>
                <a:cs typeface="PT Sans"/>
              </a:rPr>
              <a:t>may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be used </a:t>
            </a:r>
            <a:r>
              <a:rPr sz="2300" spc="-10">
                <a:solidFill>
                  <a:srgbClr val="231F20"/>
                </a:solidFill>
                <a:latin typeface="PT Sans"/>
                <a:cs typeface="PT Sans"/>
              </a:rPr>
              <a:t>for 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special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15">
                <a:solidFill>
                  <a:srgbClr val="231F20"/>
                </a:solidFill>
                <a:latin typeface="PT Sans"/>
                <a:cs typeface="PT Sans"/>
              </a:rPr>
              <a:t>events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/ 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instances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but </a:t>
            </a:r>
            <a:r>
              <a:rPr sz="2300" spc="-60">
                <a:solidFill>
                  <a:srgbClr val="231F20"/>
                </a:solidFill>
                <a:latin typeface="PT Sans"/>
                <a:cs typeface="PT Sans"/>
              </a:rPr>
              <a:t>ONLY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with Brand approval on a </a:t>
            </a:r>
            <a:r>
              <a:rPr sz="2300" spc="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case</a:t>
            </a:r>
            <a:r>
              <a:rPr sz="2300" spc="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15">
                <a:solidFill>
                  <a:srgbClr val="231F20"/>
                </a:solidFill>
                <a:latin typeface="PT Sans"/>
                <a:cs typeface="PT Sans"/>
              </a:rPr>
              <a:t>by</a:t>
            </a:r>
            <a:r>
              <a:rPr sz="2300" spc="-8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case</a:t>
            </a:r>
            <a:r>
              <a:rPr sz="2300" spc="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basis;</a:t>
            </a:r>
            <a:r>
              <a:rPr sz="2300" spc="1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e.g.;</a:t>
            </a:r>
            <a:r>
              <a:rPr sz="2300" spc="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15">
                <a:solidFill>
                  <a:srgbClr val="231F20"/>
                </a:solidFill>
                <a:latin typeface="PT Sans"/>
                <a:cs typeface="PT Sans"/>
              </a:rPr>
              <a:t>Pride</a:t>
            </a:r>
            <a:r>
              <a:rPr sz="2300" spc="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Day</a:t>
            </a:r>
            <a:r>
              <a:rPr sz="2300" spc="-8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/</a:t>
            </a:r>
            <a:r>
              <a:rPr sz="2300" spc="1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15">
                <a:solidFill>
                  <a:srgbClr val="231F20"/>
                </a:solidFill>
                <a:latin typeface="PT Sans"/>
                <a:cs typeface="PT Sans"/>
              </a:rPr>
              <a:t>Pride</a:t>
            </a:r>
            <a:r>
              <a:rPr sz="2300" spc="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Flag</a:t>
            </a:r>
            <a:r>
              <a:rPr sz="2300" spc="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10">
                <a:solidFill>
                  <a:srgbClr val="231F20"/>
                </a:solidFill>
                <a:latin typeface="PT Sans"/>
                <a:cs typeface="PT Sans"/>
              </a:rPr>
              <a:t>Coloring.</a:t>
            </a:r>
            <a:endParaRPr sz="2300">
              <a:latin typeface="PT Sans"/>
              <a:cs typeface="PT Sans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539355" cy="11308715"/>
          </a:xfrm>
          <a:custGeom>
            <a:avLst/>
            <a:gdLst/>
            <a:ahLst/>
            <a:cxnLst/>
            <a:rect l="l" t="t" r="r" b="b"/>
            <a:pathLst>
              <a:path w="7539355" h="11308715">
                <a:moveTo>
                  <a:pt x="3692128" y="0"/>
                </a:moveTo>
                <a:lnTo>
                  <a:pt x="30253" y="0"/>
                </a:lnTo>
                <a:lnTo>
                  <a:pt x="0" y="4518"/>
                </a:lnTo>
                <a:lnTo>
                  <a:pt x="0" y="11308556"/>
                </a:lnTo>
                <a:lnTo>
                  <a:pt x="4172850" y="11308556"/>
                </a:lnTo>
                <a:lnTo>
                  <a:pt x="4291790" y="11225609"/>
                </a:lnTo>
                <a:lnTo>
                  <a:pt x="4416276" y="11136468"/>
                </a:lnTo>
                <a:lnTo>
                  <a:pt x="4498685" y="11076076"/>
                </a:lnTo>
                <a:lnTo>
                  <a:pt x="4580594" y="11014900"/>
                </a:lnTo>
                <a:lnTo>
                  <a:pt x="4661971" y="10952929"/>
                </a:lnTo>
                <a:lnTo>
                  <a:pt x="4742787" y="10890151"/>
                </a:lnTo>
                <a:lnTo>
                  <a:pt x="4823012" y="10826555"/>
                </a:lnTo>
                <a:lnTo>
                  <a:pt x="4902614" y="10762130"/>
                </a:lnTo>
                <a:lnTo>
                  <a:pt x="4981564" y="10696866"/>
                </a:lnTo>
                <a:lnTo>
                  <a:pt x="5059832" y="10630750"/>
                </a:lnTo>
                <a:lnTo>
                  <a:pt x="5137387" y="10563773"/>
                </a:lnTo>
                <a:lnTo>
                  <a:pt x="5175888" y="10529957"/>
                </a:lnTo>
                <a:lnTo>
                  <a:pt x="5214199" y="10495921"/>
                </a:lnTo>
                <a:lnTo>
                  <a:pt x="5252317" y="10461665"/>
                </a:lnTo>
                <a:lnTo>
                  <a:pt x="5290238" y="10427186"/>
                </a:lnTo>
                <a:lnTo>
                  <a:pt x="5327958" y="10392483"/>
                </a:lnTo>
                <a:lnTo>
                  <a:pt x="5365473" y="10357554"/>
                </a:lnTo>
                <a:lnTo>
                  <a:pt x="5402780" y="10322399"/>
                </a:lnTo>
                <a:lnTo>
                  <a:pt x="5439874" y="10287016"/>
                </a:lnTo>
                <a:lnTo>
                  <a:pt x="5476753" y="10251404"/>
                </a:lnTo>
                <a:lnTo>
                  <a:pt x="5513411" y="10215560"/>
                </a:lnTo>
                <a:lnTo>
                  <a:pt x="5549846" y="10179485"/>
                </a:lnTo>
                <a:lnTo>
                  <a:pt x="5586054" y="10143175"/>
                </a:lnTo>
                <a:lnTo>
                  <a:pt x="5622030" y="10106631"/>
                </a:lnTo>
                <a:lnTo>
                  <a:pt x="5657772" y="10069850"/>
                </a:lnTo>
                <a:lnTo>
                  <a:pt x="5693274" y="10032831"/>
                </a:lnTo>
                <a:lnTo>
                  <a:pt x="5728534" y="9995573"/>
                </a:lnTo>
                <a:lnTo>
                  <a:pt x="5763548" y="9958075"/>
                </a:lnTo>
                <a:lnTo>
                  <a:pt x="5798312" y="9920334"/>
                </a:lnTo>
                <a:lnTo>
                  <a:pt x="5832822" y="9882350"/>
                </a:lnTo>
                <a:lnTo>
                  <a:pt x="5867074" y="9844121"/>
                </a:lnTo>
                <a:lnTo>
                  <a:pt x="5901064" y="9805646"/>
                </a:lnTo>
                <a:lnTo>
                  <a:pt x="5934790" y="9766924"/>
                </a:lnTo>
                <a:lnTo>
                  <a:pt x="5968246" y="9727952"/>
                </a:lnTo>
                <a:lnTo>
                  <a:pt x="6001430" y="9688731"/>
                </a:lnTo>
                <a:lnTo>
                  <a:pt x="6034337" y="9649257"/>
                </a:lnTo>
                <a:lnTo>
                  <a:pt x="6066963" y="9609530"/>
                </a:lnTo>
                <a:lnTo>
                  <a:pt x="6099306" y="9569549"/>
                </a:lnTo>
                <a:lnTo>
                  <a:pt x="6131360" y="9529312"/>
                </a:lnTo>
                <a:lnTo>
                  <a:pt x="6163123" y="9488817"/>
                </a:lnTo>
                <a:lnTo>
                  <a:pt x="6194590" y="9448064"/>
                </a:lnTo>
                <a:lnTo>
                  <a:pt x="6222608" y="9410700"/>
                </a:lnTo>
                <a:lnTo>
                  <a:pt x="6250312" y="9373210"/>
                </a:lnTo>
                <a:lnTo>
                  <a:pt x="6277702" y="9335594"/>
                </a:lnTo>
                <a:lnTo>
                  <a:pt x="6304778" y="9297847"/>
                </a:lnTo>
                <a:lnTo>
                  <a:pt x="6331542" y="9259969"/>
                </a:lnTo>
                <a:lnTo>
                  <a:pt x="6357993" y="9221957"/>
                </a:lnTo>
                <a:lnTo>
                  <a:pt x="6384132" y="9183810"/>
                </a:lnTo>
                <a:lnTo>
                  <a:pt x="6409960" y="9145523"/>
                </a:lnTo>
                <a:lnTo>
                  <a:pt x="6435478" y="9107097"/>
                </a:lnTo>
                <a:lnTo>
                  <a:pt x="6460686" y="9068528"/>
                </a:lnTo>
                <a:lnTo>
                  <a:pt x="6485585" y="9029815"/>
                </a:lnTo>
                <a:lnTo>
                  <a:pt x="6510176" y="8990954"/>
                </a:lnTo>
                <a:lnTo>
                  <a:pt x="6534458" y="8951945"/>
                </a:lnTo>
                <a:lnTo>
                  <a:pt x="6558433" y="8912785"/>
                </a:lnTo>
                <a:lnTo>
                  <a:pt x="6582102" y="8873472"/>
                </a:lnTo>
                <a:lnTo>
                  <a:pt x="6605465" y="8834003"/>
                </a:lnTo>
                <a:lnTo>
                  <a:pt x="6628522" y="8794377"/>
                </a:lnTo>
                <a:lnTo>
                  <a:pt x="6651274" y="8754591"/>
                </a:lnTo>
                <a:lnTo>
                  <a:pt x="6673722" y="8714643"/>
                </a:lnTo>
                <a:lnTo>
                  <a:pt x="6695866" y="8674531"/>
                </a:lnTo>
                <a:lnTo>
                  <a:pt x="6717708" y="8634254"/>
                </a:lnTo>
                <a:lnTo>
                  <a:pt x="6739247" y="8593808"/>
                </a:lnTo>
                <a:lnTo>
                  <a:pt x="6760484" y="8553192"/>
                </a:lnTo>
                <a:lnTo>
                  <a:pt x="6781421" y="8512403"/>
                </a:lnTo>
                <a:lnTo>
                  <a:pt x="6802057" y="8471439"/>
                </a:lnTo>
                <a:lnTo>
                  <a:pt x="6822393" y="8430299"/>
                </a:lnTo>
                <a:lnTo>
                  <a:pt x="6842430" y="8388980"/>
                </a:lnTo>
                <a:lnTo>
                  <a:pt x="6862168" y="8347479"/>
                </a:lnTo>
                <a:lnTo>
                  <a:pt x="6881608" y="8305796"/>
                </a:lnTo>
                <a:lnTo>
                  <a:pt x="6900751" y="8263927"/>
                </a:lnTo>
                <a:lnTo>
                  <a:pt x="6919598" y="8221870"/>
                </a:lnTo>
                <a:lnTo>
                  <a:pt x="6938148" y="8179624"/>
                </a:lnTo>
                <a:lnTo>
                  <a:pt x="6956402" y="8137186"/>
                </a:lnTo>
                <a:lnTo>
                  <a:pt x="6974362" y="8094554"/>
                </a:lnTo>
                <a:lnTo>
                  <a:pt x="6992028" y="8051726"/>
                </a:lnTo>
                <a:lnTo>
                  <a:pt x="7009399" y="8008699"/>
                </a:lnTo>
                <a:lnTo>
                  <a:pt x="7026478" y="7965472"/>
                </a:lnTo>
                <a:lnTo>
                  <a:pt x="7043265" y="7922043"/>
                </a:lnTo>
                <a:lnTo>
                  <a:pt x="7059760" y="7878409"/>
                </a:lnTo>
                <a:lnTo>
                  <a:pt x="7075963" y="7834568"/>
                </a:lnTo>
                <a:lnTo>
                  <a:pt x="7091876" y="7790518"/>
                </a:lnTo>
                <a:lnTo>
                  <a:pt x="7107499" y="7746256"/>
                </a:lnTo>
                <a:lnTo>
                  <a:pt x="7122833" y="7701782"/>
                </a:lnTo>
                <a:lnTo>
                  <a:pt x="7137879" y="7657092"/>
                </a:lnTo>
                <a:lnTo>
                  <a:pt x="7152636" y="7612184"/>
                </a:lnTo>
                <a:lnTo>
                  <a:pt x="7167106" y="7567057"/>
                </a:lnTo>
                <a:lnTo>
                  <a:pt x="7181289" y="7521708"/>
                </a:lnTo>
                <a:lnTo>
                  <a:pt x="7195186" y="7476134"/>
                </a:lnTo>
                <a:lnTo>
                  <a:pt x="7208797" y="7430335"/>
                </a:lnTo>
                <a:lnTo>
                  <a:pt x="7222124" y="7384307"/>
                </a:lnTo>
                <a:lnTo>
                  <a:pt x="7235166" y="7338049"/>
                </a:lnTo>
                <a:lnTo>
                  <a:pt x="7247924" y="7291558"/>
                </a:lnTo>
                <a:lnTo>
                  <a:pt x="7260400" y="7244832"/>
                </a:lnTo>
                <a:lnTo>
                  <a:pt x="7272593" y="7197870"/>
                </a:lnTo>
                <a:lnTo>
                  <a:pt x="7284504" y="7150668"/>
                </a:lnTo>
                <a:lnTo>
                  <a:pt x="7296134" y="7103225"/>
                </a:lnTo>
                <a:lnTo>
                  <a:pt x="7307483" y="7055539"/>
                </a:lnTo>
                <a:lnTo>
                  <a:pt x="7318553" y="7007607"/>
                </a:lnTo>
                <a:lnTo>
                  <a:pt x="7329343" y="6959428"/>
                </a:lnTo>
                <a:lnTo>
                  <a:pt x="7339854" y="6910998"/>
                </a:lnTo>
                <a:lnTo>
                  <a:pt x="7350088" y="6862317"/>
                </a:lnTo>
                <a:lnTo>
                  <a:pt x="7360044" y="6813382"/>
                </a:lnTo>
                <a:lnTo>
                  <a:pt x="7369723" y="6764190"/>
                </a:lnTo>
                <a:lnTo>
                  <a:pt x="7379126" y="6714741"/>
                </a:lnTo>
                <a:lnTo>
                  <a:pt x="7388253" y="6665030"/>
                </a:lnTo>
                <a:lnTo>
                  <a:pt x="7397105" y="6615057"/>
                </a:lnTo>
                <a:lnTo>
                  <a:pt x="7405683" y="6564819"/>
                </a:lnTo>
                <a:lnTo>
                  <a:pt x="7413987" y="6514314"/>
                </a:lnTo>
                <a:lnTo>
                  <a:pt x="7422018" y="6463540"/>
                </a:lnTo>
                <a:lnTo>
                  <a:pt x="7429777" y="6412495"/>
                </a:lnTo>
                <a:lnTo>
                  <a:pt x="7437264" y="6361176"/>
                </a:lnTo>
                <a:lnTo>
                  <a:pt x="7444479" y="6309582"/>
                </a:lnTo>
                <a:lnTo>
                  <a:pt x="7451424" y="6257710"/>
                </a:lnTo>
                <a:lnTo>
                  <a:pt x="7458099" y="6205558"/>
                </a:lnTo>
                <a:lnTo>
                  <a:pt x="7464505" y="6153124"/>
                </a:lnTo>
                <a:lnTo>
                  <a:pt x="7470641" y="6100406"/>
                </a:lnTo>
                <a:lnTo>
                  <a:pt x="7476510" y="6047402"/>
                </a:lnTo>
                <a:lnTo>
                  <a:pt x="7482111" y="5994109"/>
                </a:lnTo>
                <a:lnTo>
                  <a:pt x="7487445" y="5940526"/>
                </a:lnTo>
                <a:lnTo>
                  <a:pt x="7492513" y="5886650"/>
                </a:lnTo>
                <a:lnTo>
                  <a:pt x="7497316" y="5832479"/>
                </a:lnTo>
                <a:lnTo>
                  <a:pt x="7501853" y="5778011"/>
                </a:lnTo>
                <a:lnTo>
                  <a:pt x="7506126" y="5723244"/>
                </a:lnTo>
                <a:lnTo>
                  <a:pt x="7510135" y="5668175"/>
                </a:lnTo>
                <a:lnTo>
                  <a:pt x="7513881" y="5612803"/>
                </a:lnTo>
                <a:lnTo>
                  <a:pt x="7517365" y="5557126"/>
                </a:lnTo>
                <a:lnTo>
                  <a:pt x="7520586" y="5501140"/>
                </a:lnTo>
                <a:lnTo>
                  <a:pt x="7523546" y="5444845"/>
                </a:lnTo>
                <a:lnTo>
                  <a:pt x="7526246" y="5388238"/>
                </a:lnTo>
                <a:lnTo>
                  <a:pt x="7528685" y="5331316"/>
                </a:lnTo>
                <a:lnTo>
                  <a:pt x="7530865" y="5274079"/>
                </a:lnTo>
                <a:lnTo>
                  <a:pt x="7532787" y="5216522"/>
                </a:lnTo>
                <a:lnTo>
                  <a:pt x="7534450" y="5158645"/>
                </a:lnTo>
                <a:lnTo>
                  <a:pt x="7535855" y="5100446"/>
                </a:lnTo>
                <a:lnTo>
                  <a:pt x="7537004" y="5041921"/>
                </a:lnTo>
                <a:lnTo>
                  <a:pt x="7537896" y="4983069"/>
                </a:lnTo>
                <a:lnTo>
                  <a:pt x="7538533" y="4923888"/>
                </a:lnTo>
                <a:lnTo>
                  <a:pt x="7538914" y="4864376"/>
                </a:lnTo>
                <a:lnTo>
                  <a:pt x="7539041" y="4804530"/>
                </a:lnTo>
                <a:lnTo>
                  <a:pt x="7539041" y="1324897"/>
                </a:lnTo>
                <a:lnTo>
                  <a:pt x="7315512" y="1198986"/>
                </a:lnTo>
                <a:lnTo>
                  <a:pt x="7189214" y="1130403"/>
                </a:lnTo>
                <a:lnTo>
                  <a:pt x="7061644" y="1063566"/>
                </a:lnTo>
                <a:lnTo>
                  <a:pt x="6932825" y="998481"/>
                </a:lnTo>
                <a:lnTo>
                  <a:pt x="6802778" y="935153"/>
                </a:lnTo>
                <a:lnTo>
                  <a:pt x="6671526" y="873588"/>
                </a:lnTo>
                <a:lnTo>
                  <a:pt x="6539090" y="813790"/>
                </a:lnTo>
                <a:lnTo>
                  <a:pt x="6405493" y="755766"/>
                </a:lnTo>
                <a:lnTo>
                  <a:pt x="6270756" y="699520"/>
                </a:lnTo>
                <a:lnTo>
                  <a:pt x="6134902" y="645059"/>
                </a:lnTo>
                <a:lnTo>
                  <a:pt x="5997953" y="592389"/>
                </a:lnTo>
                <a:lnTo>
                  <a:pt x="5859931" y="541513"/>
                </a:lnTo>
                <a:lnTo>
                  <a:pt x="5720858" y="492438"/>
                </a:lnTo>
                <a:lnTo>
                  <a:pt x="5580755" y="445170"/>
                </a:lnTo>
                <a:lnTo>
                  <a:pt x="5439646" y="399714"/>
                </a:lnTo>
                <a:lnTo>
                  <a:pt x="5249972" y="341933"/>
                </a:lnTo>
                <a:lnTo>
                  <a:pt x="5058599" y="287397"/>
                </a:lnTo>
                <a:lnTo>
                  <a:pt x="4865579" y="236117"/>
                </a:lnTo>
                <a:lnTo>
                  <a:pt x="4670965" y="188107"/>
                </a:lnTo>
                <a:lnTo>
                  <a:pt x="4474810" y="143381"/>
                </a:lnTo>
                <a:lnTo>
                  <a:pt x="4277164" y="101950"/>
                </a:lnTo>
                <a:lnTo>
                  <a:pt x="4078082" y="63828"/>
                </a:lnTo>
                <a:lnTo>
                  <a:pt x="3877614" y="29028"/>
                </a:lnTo>
                <a:lnTo>
                  <a:pt x="3692128" y="0"/>
                </a:lnTo>
                <a:close/>
              </a:path>
            </a:pathLst>
          </a:custGeom>
          <a:solidFill>
            <a:srgbClr val="F4E5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53682" y="1264747"/>
            <a:ext cx="4859020" cy="178498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5750" spc="240">
                <a:solidFill>
                  <a:srgbClr val="1D315F"/>
                </a:solidFill>
              </a:rPr>
              <a:t>IN</a:t>
            </a:r>
            <a:r>
              <a:rPr sz="5750" spc="415">
                <a:solidFill>
                  <a:srgbClr val="1D315F"/>
                </a:solidFill>
              </a:rPr>
              <a:t> </a:t>
            </a:r>
            <a:r>
              <a:rPr sz="5750" spc="470">
                <a:solidFill>
                  <a:srgbClr val="1D315F"/>
                </a:solidFill>
              </a:rPr>
              <a:t>USE</a:t>
            </a:r>
            <a:endParaRPr sz="5750"/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z="5750" spc="470">
                <a:solidFill>
                  <a:srgbClr val="1D315F"/>
                </a:solidFill>
              </a:rPr>
              <a:t>MOODB</a:t>
            </a:r>
            <a:r>
              <a:rPr sz="5750" spc="310">
                <a:solidFill>
                  <a:srgbClr val="1D315F"/>
                </a:solidFill>
              </a:rPr>
              <a:t>O</a:t>
            </a:r>
            <a:r>
              <a:rPr sz="5750" spc="470">
                <a:solidFill>
                  <a:srgbClr val="1D315F"/>
                </a:solidFill>
              </a:rPr>
              <a:t>ARD</a:t>
            </a:r>
            <a:endParaRPr sz="5750"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72495" y="2486827"/>
            <a:ext cx="3712975" cy="2732880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8104465" y="1598982"/>
            <a:ext cx="10935970" cy="8997950"/>
            <a:chOff x="8104465" y="1598982"/>
            <a:chExt cx="10935970" cy="8997950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503576" y="7109731"/>
              <a:ext cx="6820472" cy="348680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104465" y="5743280"/>
              <a:ext cx="4937231" cy="3769518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149691" y="1598982"/>
              <a:ext cx="4890292" cy="5157883"/>
            </a:xfrm>
            <a:prstGeom prst="rect">
              <a:avLst/>
            </a:prstGeom>
          </p:spPr>
        </p:pic>
      </p:grp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545"/>
              </a:lnSpc>
            </a:pPr>
            <a:r>
              <a:rPr spc="80"/>
              <a:t>SAN</a:t>
            </a:r>
            <a:r>
              <a:rPr spc="105"/>
              <a:t> </a:t>
            </a:r>
            <a:r>
              <a:rPr spc="90"/>
              <a:t>DIEGO</a:t>
            </a:r>
            <a:r>
              <a:rPr spc="55"/>
              <a:t> </a:t>
            </a:r>
            <a:r>
              <a:rPr spc="50"/>
              <a:t>WAVE</a:t>
            </a:r>
            <a:r>
              <a:rPr spc="105"/>
              <a:t> </a:t>
            </a:r>
            <a:r>
              <a:rPr spc="60"/>
              <a:t>FC</a:t>
            </a:r>
            <a:r>
              <a:rPr spc="120"/>
              <a:t> </a:t>
            </a:r>
            <a:r>
              <a:rPr b="0" spc="85">
                <a:latin typeface="PT Sans"/>
                <a:cs typeface="PT Sans"/>
              </a:rPr>
              <a:t>BRAND</a:t>
            </a:r>
            <a:r>
              <a:rPr b="0" spc="105">
                <a:latin typeface="PT Sans"/>
                <a:cs typeface="PT Sans"/>
              </a:rPr>
              <a:t> </a:t>
            </a:r>
            <a:r>
              <a:rPr b="0" spc="114">
                <a:latin typeface="PT Sans"/>
                <a:cs typeface="PT Sans"/>
              </a:rPr>
              <a:t>BOOK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545"/>
              </a:lnSpc>
            </a:pPr>
            <a:fld id="{81D60167-4931-47E6-BA6A-407CBD079E47}" type="slidenum">
              <a:rPr spc="10" dirty="0"/>
              <a:t>25</a:t>
            </a:fld>
            <a:endParaRPr spc="1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945881" y="1685260"/>
            <a:ext cx="1798955" cy="2028825"/>
            <a:chOff x="12945881" y="1685260"/>
            <a:chExt cx="1798955" cy="2028825"/>
          </a:xfrm>
        </p:grpSpPr>
        <p:sp>
          <p:nvSpPr>
            <p:cNvPr id="3" name="object 3"/>
            <p:cNvSpPr/>
            <p:nvPr/>
          </p:nvSpPr>
          <p:spPr>
            <a:xfrm>
              <a:off x="12945881" y="1685260"/>
              <a:ext cx="1798955" cy="2028825"/>
            </a:xfrm>
            <a:custGeom>
              <a:avLst/>
              <a:gdLst/>
              <a:ahLst/>
              <a:cxnLst/>
              <a:rect l="l" t="t" r="r" b="b"/>
              <a:pathLst>
                <a:path w="1798955" h="2028825">
                  <a:moveTo>
                    <a:pt x="899354" y="0"/>
                  </a:moveTo>
                  <a:lnTo>
                    <a:pt x="845978" y="699"/>
                  </a:lnTo>
                  <a:lnTo>
                    <a:pt x="792969" y="2793"/>
                  </a:lnTo>
                  <a:lnTo>
                    <a:pt x="740359" y="6273"/>
                  </a:lnTo>
                  <a:lnTo>
                    <a:pt x="688184" y="11130"/>
                  </a:lnTo>
                  <a:lnTo>
                    <a:pt x="636476" y="17355"/>
                  </a:lnTo>
                  <a:lnTo>
                    <a:pt x="585269" y="24942"/>
                  </a:lnTo>
                  <a:lnTo>
                    <a:pt x="534598" y="33880"/>
                  </a:lnTo>
                  <a:lnTo>
                    <a:pt x="484495" y="44161"/>
                  </a:lnTo>
                  <a:lnTo>
                    <a:pt x="434995" y="55778"/>
                  </a:lnTo>
                  <a:lnTo>
                    <a:pt x="386132" y="68721"/>
                  </a:lnTo>
                  <a:lnTo>
                    <a:pt x="337938" y="82983"/>
                  </a:lnTo>
                  <a:lnTo>
                    <a:pt x="290448" y="98555"/>
                  </a:lnTo>
                  <a:lnTo>
                    <a:pt x="243696" y="115428"/>
                  </a:lnTo>
                  <a:lnTo>
                    <a:pt x="197715" y="133594"/>
                  </a:lnTo>
                  <a:lnTo>
                    <a:pt x="152539" y="153044"/>
                  </a:lnTo>
                  <a:lnTo>
                    <a:pt x="108201" y="173771"/>
                  </a:lnTo>
                  <a:lnTo>
                    <a:pt x="64736" y="195765"/>
                  </a:lnTo>
                  <a:lnTo>
                    <a:pt x="22177" y="219019"/>
                  </a:lnTo>
                  <a:lnTo>
                    <a:pt x="0" y="231605"/>
                  </a:lnTo>
                  <a:lnTo>
                    <a:pt x="0" y="784185"/>
                  </a:lnTo>
                  <a:lnTo>
                    <a:pt x="773" y="842148"/>
                  </a:lnTo>
                  <a:lnTo>
                    <a:pt x="3109" y="898150"/>
                  </a:lnTo>
                  <a:lnTo>
                    <a:pt x="7032" y="952274"/>
                  </a:lnTo>
                  <a:lnTo>
                    <a:pt x="12565" y="1004601"/>
                  </a:lnTo>
                  <a:lnTo>
                    <a:pt x="19732" y="1055211"/>
                  </a:lnTo>
                  <a:lnTo>
                    <a:pt x="28555" y="1104186"/>
                  </a:lnTo>
                  <a:lnTo>
                    <a:pt x="39060" y="1151607"/>
                  </a:lnTo>
                  <a:lnTo>
                    <a:pt x="51269" y="1197555"/>
                  </a:lnTo>
                  <a:lnTo>
                    <a:pt x="65206" y="1242110"/>
                  </a:lnTo>
                  <a:lnTo>
                    <a:pt x="80895" y="1285355"/>
                  </a:lnTo>
                  <a:lnTo>
                    <a:pt x="98359" y="1327370"/>
                  </a:lnTo>
                  <a:lnTo>
                    <a:pt x="117622" y="1368237"/>
                  </a:lnTo>
                  <a:lnTo>
                    <a:pt x="138707" y="1408036"/>
                  </a:lnTo>
                  <a:lnTo>
                    <a:pt x="161639" y="1446848"/>
                  </a:lnTo>
                  <a:lnTo>
                    <a:pt x="186440" y="1484755"/>
                  </a:lnTo>
                  <a:lnTo>
                    <a:pt x="213134" y="1521838"/>
                  </a:lnTo>
                  <a:lnTo>
                    <a:pt x="242583" y="1558726"/>
                  </a:lnTo>
                  <a:lnTo>
                    <a:pt x="273982" y="1594841"/>
                  </a:lnTo>
                  <a:lnTo>
                    <a:pt x="307395" y="1630244"/>
                  </a:lnTo>
                  <a:lnTo>
                    <a:pt x="342886" y="1664995"/>
                  </a:lnTo>
                  <a:lnTo>
                    <a:pt x="380519" y="1699154"/>
                  </a:lnTo>
                  <a:lnTo>
                    <a:pt x="420359" y="1732782"/>
                  </a:lnTo>
                  <a:lnTo>
                    <a:pt x="462470" y="1765940"/>
                  </a:lnTo>
                  <a:lnTo>
                    <a:pt x="506916" y="1798688"/>
                  </a:lnTo>
                  <a:lnTo>
                    <a:pt x="540987" y="1822451"/>
                  </a:lnTo>
                  <a:lnTo>
                    <a:pt x="576556" y="1846176"/>
                  </a:lnTo>
                  <a:lnTo>
                    <a:pt x="613764" y="1869946"/>
                  </a:lnTo>
                  <a:lnTo>
                    <a:pt x="652757" y="1893847"/>
                  </a:lnTo>
                  <a:lnTo>
                    <a:pt x="693677" y="1917962"/>
                  </a:lnTo>
                  <a:lnTo>
                    <a:pt x="736668" y="1942377"/>
                  </a:lnTo>
                  <a:lnTo>
                    <a:pt x="781874" y="1967175"/>
                  </a:lnTo>
                  <a:lnTo>
                    <a:pt x="829437" y="1992442"/>
                  </a:lnTo>
                  <a:lnTo>
                    <a:pt x="879502" y="2018263"/>
                  </a:lnTo>
                  <a:lnTo>
                    <a:pt x="899354" y="2028357"/>
                  </a:lnTo>
                  <a:lnTo>
                    <a:pt x="960444" y="1997069"/>
                  </a:lnTo>
                  <a:lnTo>
                    <a:pt x="1002144" y="1975134"/>
                  </a:lnTo>
                  <a:lnTo>
                    <a:pt x="1044153" y="1952404"/>
                  </a:lnTo>
                  <a:lnTo>
                    <a:pt x="1086331" y="1928827"/>
                  </a:lnTo>
                  <a:lnTo>
                    <a:pt x="1128537" y="1904352"/>
                  </a:lnTo>
                  <a:lnTo>
                    <a:pt x="1170629" y="1878926"/>
                  </a:lnTo>
                  <a:lnTo>
                    <a:pt x="1212467" y="1852498"/>
                  </a:lnTo>
                  <a:lnTo>
                    <a:pt x="1253908" y="1825014"/>
                  </a:lnTo>
                  <a:lnTo>
                    <a:pt x="1294812" y="1796424"/>
                  </a:lnTo>
                  <a:lnTo>
                    <a:pt x="1335037" y="1766674"/>
                  </a:lnTo>
                  <a:lnTo>
                    <a:pt x="1374443" y="1735713"/>
                  </a:lnTo>
                  <a:lnTo>
                    <a:pt x="1412888" y="1703490"/>
                  </a:lnTo>
                  <a:lnTo>
                    <a:pt x="1450230" y="1669950"/>
                  </a:lnTo>
                  <a:lnTo>
                    <a:pt x="1486329" y="1635043"/>
                  </a:lnTo>
                  <a:lnTo>
                    <a:pt x="1521043" y="1598717"/>
                  </a:lnTo>
                  <a:lnTo>
                    <a:pt x="1554231" y="1560919"/>
                  </a:lnTo>
                  <a:lnTo>
                    <a:pt x="1585752" y="1521597"/>
                  </a:lnTo>
                  <a:lnTo>
                    <a:pt x="1612415" y="1484557"/>
                  </a:lnTo>
                  <a:lnTo>
                    <a:pt x="1637189" y="1446687"/>
                  </a:lnTo>
                  <a:lnTo>
                    <a:pt x="1660097" y="1407906"/>
                  </a:lnTo>
                  <a:lnTo>
                    <a:pt x="1681162" y="1368135"/>
                  </a:lnTo>
                  <a:lnTo>
                    <a:pt x="1700408" y="1327292"/>
                  </a:lnTo>
                  <a:lnTo>
                    <a:pt x="1717857" y="1285296"/>
                  </a:lnTo>
                  <a:lnTo>
                    <a:pt x="1733534" y="1242067"/>
                  </a:lnTo>
                  <a:lnTo>
                    <a:pt x="1747462" y="1197525"/>
                  </a:lnTo>
                  <a:lnTo>
                    <a:pt x="1759664" y="1151587"/>
                  </a:lnTo>
                  <a:lnTo>
                    <a:pt x="1770163" y="1104174"/>
                  </a:lnTo>
                  <a:lnTo>
                    <a:pt x="1778983" y="1055204"/>
                  </a:lnTo>
                  <a:lnTo>
                    <a:pt x="1786146" y="1004597"/>
                  </a:lnTo>
                  <a:lnTo>
                    <a:pt x="1791678" y="952273"/>
                  </a:lnTo>
                  <a:lnTo>
                    <a:pt x="1795600" y="898150"/>
                  </a:lnTo>
                  <a:lnTo>
                    <a:pt x="1797936" y="842147"/>
                  </a:lnTo>
                  <a:lnTo>
                    <a:pt x="1798709" y="784185"/>
                  </a:lnTo>
                  <a:lnTo>
                    <a:pt x="1798709" y="231605"/>
                  </a:lnTo>
                  <a:lnTo>
                    <a:pt x="1733973" y="195765"/>
                  </a:lnTo>
                  <a:lnTo>
                    <a:pt x="1690507" y="173771"/>
                  </a:lnTo>
                  <a:lnTo>
                    <a:pt x="1646169" y="153044"/>
                  </a:lnTo>
                  <a:lnTo>
                    <a:pt x="1600993" y="133594"/>
                  </a:lnTo>
                  <a:lnTo>
                    <a:pt x="1555011" y="115428"/>
                  </a:lnTo>
                  <a:lnTo>
                    <a:pt x="1508258" y="98555"/>
                  </a:lnTo>
                  <a:lnTo>
                    <a:pt x="1460768" y="82983"/>
                  </a:lnTo>
                  <a:lnTo>
                    <a:pt x="1412573" y="68721"/>
                  </a:lnTo>
                  <a:lnTo>
                    <a:pt x="1363709" y="55778"/>
                  </a:lnTo>
                  <a:lnTo>
                    <a:pt x="1314209" y="44161"/>
                  </a:lnTo>
                  <a:lnTo>
                    <a:pt x="1264106" y="33880"/>
                  </a:lnTo>
                  <a:lnTo>
                    <a:pt x="1213435" y="24942"/>
                  </a:lnTo>
                  <a:lnTo>
                    <a:pt x="1162228" y="17355"/>
                  </a:lnTo>
                  <a:lnTo>
                    <a:pt x="1110521" y="11130"/>
                  </a:lnTo>
                  <a:lnTo>
                    <a:pt x="1058346" y="6273"/>
                  </a:lnTo>
                  <a:lnTo>
                    <a:pt x="1005737" y="2793"/>
                  </a:lnTo>
                  <a:lnTo>
                    <a:pt x="952729" y="699"/>
                  </a:lnTo>
                  <a:lnTo>
                    <a:pt x="899354" y="0"/>
                  </a:lnTo>
                  <a:close/>
                </a:path>
              </a:pathLst>
            </a:custGeom>
            <a:solidFill>
              <a:srgbClr val="F4E5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3267817" y="2048833"/>
              <a:ext cx="1203325" cy="995044"/>
            </a:xfrm>
            <a:custGeom>
              <a:avLst/>
              <a:gdLst/>
              <a:ahLst/>
              <a:cxnLst/>
              <a:rect l="l" t="t" r="r" b="b"/>
              <a:pathLst>
                <a:path w="1203325" h="995044">
                  <a:moveTo>
                    <a:pt x="515302" y="705916"/>
                  </a:moveTo>
                  <a:lnTo>
                    <a:pt x="511886" y="655332"/>
                  </a:lnTo>
                  <a:lnTo>
                    <a:pt x="501091" y="609752"/>
                  </a:lnTo>
                  <a:lnTo>
                    <a:pt x="483603" y="568439"/>
                  </a:lnTo>
                  <a:lnTo>
                    <a:pt x="460133" y="530631"/>
                  </a:lnTo>
                  <a:lnTo>
                    <a:pt x="431393" y="495566"/>
                  </a:lnTo>
                  <a:lnTo>
                    <a:pt x="398068" y="462483"/>
                  </a:lnTo>
                  <a:lnTo>
                    <a:pt x="360870" y="430631"/>
                  </a:lnTo>
                  <a:lnTo>
                    <a:pt x="320509" y="399237"/>
                  </a:lnTo>
                  <a:lnTo>
                    <a:pt x="279349" y="367677"/>
                  </a:lnTo>
                  <a:lnTo>
                    <a:pt x="242633" y="335927"/>
                  </a:lnTo>
                  <a:lnTo>
                    <a:pt x="212966" y="302425"/>
                  </a:lnTo>
                  <a:lnTo>
                    <a:pt x="192925" y="265569"/>
                  </a:lnTo>
                  <a:lnTo>
                    <a:pt x="185115" y="223799"/>
                  </a:lnTo>
                  <a:lnTo>
                    <a:pt x="192595" y="180797"/>
                  </a:lnTo>
                  <a:lnTo>
                    <a:pt x="215861" y="148158"/>
                  </a:lnTo>
                  <a:lnTo>
                    <a:pt x="253111" y="127431"/>
                  </a:lnTo>
                  <a:lnTo>
                    <a:pt x="302552" y="120180"/>
                  </a:lnTo>
                  <a:lnTo>
                    <a:pt x="332727" y="122275"/>
                  </a:lnTo>
                  <a:lnTo>
                    <a:pt x="364718" y="128651"/>
                  </a:lnTo>
                  <a:lnTo>
                    <a:pt x="397738" y="139420"/>
                  </a:lnTo>
                  <a:lnTo>
                    <a:pt x="431025" y="154724"/>
                  </a:lnTo>
                  <a:lnTo>
                    <a:pt x="428256" y="27622"/>
                  </a:lnTo>
                  <a:lnTo>
                    <a:pt x="396532" y="15735"/>
                  </a:lnTo>
                  <a:lnTo>
                    <a:pt x="361950" y="7073"/>
                  </a:lnTo>
                  <a:lnTo>
                    <a:pt x="325297" y="1790"/>
                  </a:lnTo>
                  <a:lnTo>
                    <a:pt x="287350" y="0"/>
                  </a:lnTo>
                  <a:lnTo>
                    <a:pt x="238912" y="3149"/>
                  </a:lnTo>
                  <a:lnTo>
                    <a:pt x="193535" y="12522"/>
                  </a:lnTo>
                  <a:lnTo>
                    <a:pt x="151917" y="27978"/>
                  </a:lnTo>
                  <a:lnTo>
                    <a:pt x="114769" y="49415"/>
                  </a:lnTo>
                  <a:lnTo>
                    <a:pt x="82791" y="76695"/>
                  </a:lnTo>
                  <a:lnTo>
                    <a:pt x="56692" y="109702"/>
                  </a:lnTo>
                  <a:lnTo>
                    <a:pt x="37185" y="148285"/>
                  </a:lnTo>
                  <a:lnTo>
                    <a:pt x="24955" y="192354"/>
                  </a:lnTo>
                  <a:lnTo>
                    <a:pt x="20726" y="241757"/>
                  </a:lnTo>
                  <a:lnTo>
                    <a:pt x="25476" y="293585"/>
                  </a:lnTo>
                  <a:lnTo>
                    <a:pt x="39001" y="339674"/>
                  </a:lnTo>
                  <a:lnTo>
                    <a:pt x="60286" y="381063"/>
                  </a:lnTo>
                  <a:lnTo>
                    <a:pt x="88239" y="418807"/>
                  </a:lnTo>
                  <a:lnTo>
                    <a:pt x="121831" y="453986"/>
                  </a:lnTo>
                  <a:lnTo>
                    <a:pt x="159994" y="487629"/>
                  </a:lnTo>
                  <a:lnTo>
                    <a:pt x="201688" y="520801"/>
                  </a:lnTo>
                  <a:lnTo>
                    <a:pt x="238823" y="549910"/>
                  </a:lnTo>
                  <a:lnTo>
                    <a:pt x="273977" y="580097"/>
                  </a:lnTo>
                  <a:lnTo>
                    <a:pt x="305041" y="612419"/>
                  </a:lnTo>
                  <a:lnTo>
                    <a:pt x="329869" y="647852"/>
                  </a:lnTo>
                  <a:lnTo>
                    <a:pt x="346329" y="687438"/>
                  </a:lnTo>
                  <a:lnTo>
                    <a:pt x="352285" y="732167"/>
                  </a:lnTo>
                  <a:lnTo>
                    <a:pt x="344614" y="780630"/>
                  </a:lnTo>
                  <a:lnTo>
                    <a:pt x="322745" y="819480"/>
                  </a:lnTo>
                  <a:lnTo>
                    <a:pt x="288417" y="848042"/>
                  </a:lnTo>
                  <a:lnTo>
                    <a:pt x="243344" y="865670"/>
                  </a:lnTo>
                  <a:lnTo>
                    <a:pt x="189268" y="871702"/>
                  </a:lnTo>
                  <a:lnTo>
                    <a:pt x="140462" y="865873"/>
                  </a:lnTo>
                  <a:lnTo>
                    <a:pt x="91008" y="853059"/>
                  </a:lnTo>
                  <a:lnTo>
                    <a:pt x="43370" y="834009"/>
                  </a:lnTo>
                  <a:lnTo>
                    <a:pt x="0" y="809536"/>
                  </a:lnTo>
                  <a:lnTo>
                    <a:pt x="0" y="947686"/>
                  </a:lnTo>
                  <a:lnTo>
                    <a:pt x="40373" y="966089"/>
                  </a:lnTo>
                  <a:lnTo>
                    <a:pt x="87731" y="981011"/>
                  </a:lnTo>
                  <a:lnTo>
                    <a:pt x="140271" y="990993"/>
                  </a:lnTo>
                  <a:lnTo>
                    <a:pt x="196176" y="994651"/>
                  </a:lnTo>
                  <a:lnTo>
                    <a:pt x="245618" y="991870"/>
                  </a:lnTo>
                  <a:lnTo>
                    <a:pt x="291973" y="983716"/>
                  </a:lnTo>
                  <a:lnTo>
                    <a:pt x="334924" y="970407"/>
                  </a:lnTo>
                  <a:lnTo>
                    <a:pt x="374116" y="952169"/>
                  </a:lnTo>
                  <a:lnTo>
                    <a:pt x="409232" y="929233"/>
                  </a:lnTo>
                  <a:lnTo>
                    <a:pt x="439928" y="901839"/>
                  </a:lnTo>
                  <a:lnTo>
                    <a:pt x="465861" y="870204"/>
                  </a:lnTo>
                  <a:lnTo>
                    <a:pt x="486702" y="834567"/>
                  </a:lnTo>
                  <a:lnTo>
                    <a:pt x="502107" y="795147"/>
                  </a:lnTo>
                  <a:lnTo>
                    <a:pt x="511759" y="752195"/>
                  </a:lnTo>
                  <a:lnTo>
                    <a:pt x="515302" y="705916"/>
                  </a:lnTo>
                  <a:close/>
                </a:path>
                <a:path w="1203325" h="995044">
                  <a:moveTo>
                    <a:pt x="1202944" y="497344"/>
                  </a:moveTo>
                  <a:lnTo>
                    <a:pt x="1201013" y="442112"/>
                  </a:lnTo>
                  <a:lnTo>
                    <a:pt x="1195324" y="389483"/>
                  </a:lnTo>
                  <a:lnTo>
                    <a:pt x="1185964" y="339572"/>
                  </a:lnTo>
                  <a:lnTo>
                    <a:pt x="1173073" y="292531"/>
                  </a:lnTo>
                  <a:lnTo>
                    <a:pt x="1156741" y="248462"/>
                  </a:lnTo>
                  <a:lnTo>
                    <a:pt x="1137094" y="207492"/>
                  </a:lnTo>
                  <a:lnTo>
                    <a:pt x="1114247" y="169773"/>
                  </a:lnTo>
                  <a:lnTo>
                    <a:pt x="1088288" y="135407"/>
                  </a:lnTo>
                  <a:lnTo>
                    <a:pt x="1057402" y="105625"/>
                  </a:lnTo>
                  <a:lnTo>
                    <a:pt x="1030211" y="85026"/>
                  </a:lnTo>
                  <a:lnTo>
                    <a:pt x="1030211" y="497344"/>
                  </a:lnTo>
                  <a:lnTo>
                    <a:pt x="1028103" y="563422"/>
                  </a:lnTo>
                  <a:lnTo>
                    <a:pt x="1021613" y="623417"/>
                  </a:lnTo>
                  <a:lnTo>
                    <a:pt x="1010539" y="677278"/>
                  </a:lnTo>
                  <a:lnTo>
                    <a:pt x="994613" y="724916"/>
                  </a:lnTo>
                  <a:lnTo>
                    <a:pt x="973632" y="766279"/>
                  </a:lnTo>
                  <a:lnTo>
                    <a:pt x="947369" y="801293"/>
                  </a:lnTo>
                  <a:lnTo>
                    <a:pt x="918337" y="828255"/>
                  </a:lnTo>
                  <a:lnTo>
                    <a:pt x="884148" y="847191"/>
                  </a:lnTo>
                  <a:lnTo>
                    <a:pt x="846340" y="858367"/>
                  </a:lnTo>
                  <a:lnTo>
                    <a:pt x="806437" y="862037"/>
                  </a:lnTo>
                  <a:lnTo>
                    <a:pt x="777405" y="862037"/>
                  </a:lnTo>
                  <a:lnTo>
                    <a:pt x="777405" y="132651"/>
                  </a:lnTo>
                  <a:lnTo>
                    <a:pt x="806437" y="132651"/>
                  </a:lnTo>
                  <a:lnTo>
                    <a:pt x="846340" y="136321"/>
                  </a:lnTo>
                  <a:lnTo>
                    <a:pt x="884148" y="147485"/>
                  </a:lnTo>
                  <a:lnTo>
                    <a:pt x="918337" y="166433"/>
                  </a:lnTo>
                  <a:lnTo>
                    <a:pt x="947369" y="193395"/>
                  </a:lnTo>
                  <a:lnTo>
                    <a:pt x="973632" y="227418"/>
                  </a:lnTo>
                  <a:lnTo>
                    <a:pt x="994613" y="268503"/>
                  </a:lnTo>
                  <a:lnTo>
                    <a:pt x="1010539" y="316344"/>
                  </a:lnTo>
                  <a:lnTo>
                    <a:pt x="1021613" y="370636"/>
                  </a:lnTo>
                  <a:lnTo>
                    <a:pt x="1028103" y="431076"/>
                  </a:lnTo>
                  <a:lnTo>
                    <a:pt x="1030211" y="497344"/>
                  </a:lnTo>
                  <a:lnTo>
                    <a:pt x="1030211" y="85026"/>
                  </a:lnTo>
                  <a:lnTo>
                    <a:pt x="983957" y="56807"/>
                  </a:lnTo>
                  <a:lnTo>
                    <a:pt x="941184" y="38620"/>
                  </a:lnTo>
                  <a:lnTo>
                    <a:pt x="894194" y="25107"/>
                  </a:lnTo>
                  <a:lnTo>
                    <a:pt x="842873" y="16713"/>
                  </a:lnTo>
                  <a:lnTo>
                    <a:pt x="787107" y="13817"/>
                  </a:lnTo>
                  <a:lnTo>
                    <a:pt x="611619" y="13817"/>
                  </a:lnTo>
                  <a:lnTo>
                    <a:pt x="611619" y="980871"/>
                  </a:lnTo>
                  <a:lnTo>
                    <a:pt x="787107" y="980871"/>
                  </a:lnTo>
                  <a:lnTo>
                    <a:pt x="842873" y="978204"/>
                  </a:lnTo>
                  <a:lnTo>
                    <a:pt x="894194" y="970356"/>
                  </a:lnTo>
                  <a:lnTo>
                    <a:pt x="941184" y="957580"/>
                  </a:lnTo>
                  <a:lnTo>
                    <a:pt x="983957" y="940104"/>
                  </a:lnTo>
                  <a:lnTo>
                    <a:pt x="1022654" y="918197"/>
                  </a:lnTo>
                  <a:lnTo>
                    <a:pt x="1057402" y="892098"/>
                  </a:lnTo>
                  <a:lnTo>
                    <a:pt x="1088288" y="862037"/>
                  </a:lnTo>
                  <a:lnTo>
                    <a:pt x="1115415" y="827824"/>
                  </a:lnTo>
                  <a:lnTo>
                    <a:pt x="1138821" y="789686"/>
                  </a:lnTo>
                  <a:lnTo>
                    <a:pt x="1158544" y="747953"/>
                  </a:lnTo>
                  <a:lnTo>
                    <a:pt x="1174610" y="702970"/>
                  </a:lnTo>
                  <a:lnTo>
                    <a:pt x="1187043" y="655091"/>
                  </a:lnTo>
                  <a:lnTo>
                    <a:pt x="1195895" y="604621"/>
                  </a:lnTo>
                  <a:lnTo>
                    <a:pt x="1201178" y="551929"/>
                  </a:lnTo>
                  <a:lnTo>
                    <a:pt x="1202944" y="497344"/>
                  </a:lnTo>
                  <a:close/>
                </a:path>
              </a:pathLst>
            </a:custGeom>
            <a:solidFill>
              <a:srgbClr val="1D31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10052053" y="1657021"/>
            <a:ext cx="1798955" cy="2028825"/>
            <a:chOff x="10052053" y="1657021"/>
            <a:chExt cx="1798955" cy="2028825"/>
          </a:xfrm>
        </p:grpSpPr>
        <p:sp>
          <p:nvSpPr>
            <p:cNvPr id="6" name="object 6"/>
            <p:cNvSpPr/>
            <p:nvPr/>
          </p:nvSpPr>
          <p:spPr>
            <a:xfrm>
              <a:off x="10052053" y="1657021"/>
              <a:ext cx="1798955" cy="2028825"/>
            </a:xfrm>
            <a:custGeom>
              <a:avLst/>
              <a:gdLst/>
              <a:ahLst/>
              <a:cxnLst/>
              <a:rect l="l" t="t" r="r" b="b"/>
              <a:pathLst>
                <a:path w="1798954" h="2028825">
                  <a:moveTo>
                    <a:pt x="899354" y="0"/>
                  </a:moveTo>
                  <a:lnTo>
                    <a:pt x="845978" y="699"/>
                  </a:lnTo>
                  <a:lnTo>
                    <a:pt x="792969" y="2793"/>
                  </a:lnTo>
                  <a:lnTo>
                    <a:pt x="740359" y="6273"/>
                  </a:lnTo>
                  <a:lnTo>
                    <a:pt x="688184" y="11130"/>
                  </a:lnTo>
                  <a:lnTo>
                    <a:pt x="636476" y="17355"/>
                  </a:lnTo>
                  <a:lnTo>
                    <a:pt x="585269" y="24942"/>
                  </a:lnTo>
                  <a:lnTo>
                    <a:pt x="534598" y="33880"/>
                  </a:lnTo>
                  <a:lnTo>
                    <a:pt x="484495" y="44161"/>
                  </a:lnTo>
                  <a:lnTo>
                    <a:pt x="434995" y="55778"/>
                  </a:lnTo>
                  <a:lnTo>
                    <a:pt x="386132" y="68721"/>
                  </a:lnTo>
                  <a:lnTo>
                    <a:pt x="337938" y="82983"/>
                  </a:lnTo>
                  <a:lnTo>
                    <a:pt x="290448" y="98555"/>
                  </a:lnTo>
                  <a:lnTo>
                    <a:pt x="243696" y="115428"/>
                  </a:lnTo>
                  <a:lnTo>
                    <a:pt x="197715" y="133594"/>
                  </a:lnTo>
                  <a:lnTo>
                    <a:pt x="152539" y="153044"/>
                  </a:lnTo>
                  <a:lnTo>
                    <a:pt x="108201" y="173771"/>
                  </a:lnTo>
                  <a:lnTo>
                    <a:pt x="64736" y="195765"/>
                  </a:lnTo>
                  <a:lnTo>
                    <a:pt x="22177" y="219019"/>
                  </a:lnTo>
                  <a:lnTo>
                    <a:pt x="0" y="231595"/>
                  </a:lnTo>
                  <a:lnTo>
                    <a:pt x="0" y="784185"/>
                  </a:lnTo>
                  <a:lnTo>
                    <a:pt x="773" y="842148"/>
                  </a:lnTo>
                  <a:lnTo>
                    <a:pt x="3109" y="898150"/>
                  </a:lnTo>
                  <a:lnTo>
                    <a:pt x="7032" y="952274"/>
                  </a:lnTo>
                  <a:lnTo>
                    <a:pt x="12565" y="1004601"/>
                  </a:lnTo>
                  <a:lnTo>
                    <a:pt x="19732" y="1055211"/>
                  </a:lnTo>
                  <a:lnTo>
                    <a:pt x="28555" y="1104186"/>
                  </a:lnTo>
                  <a:lnTo>
                    <a:pt x="39060" y="1151607"/>
                  </a:lnTo>
                  <a:lnTo>
                    <a:pt x="51269" y="1197555"/>
                  </a:lnTo>
                  <a:lnTo>
                    <a:pt x="65206" y="1242110"/>
                  </a:lnTo>
                  <a:lnTo>
                    <a:pt x="80895" y="1285355"/>
                  </a:lnTo>
                  <a:lnTo>
                    <a:pt x="98359" y="1327370"/>
                  </a:lnTo>
                  <a:lnTo>
                    <a:pt x="117622" y="1368237"/>
                  </a:lnTo>
                  <a:lnTo>
                    <a:pt x="138707" y="1408036"/>
                  </a:lnTo>
                  <a:lnTo>
                    <a:pt x="161639" y="1446848"/>
                  </a:lnTo>
                  <a:lnTo>
                    <a:pt x="186440" y="1484755"/>
                  </a:lnTo>
                  <a:lnTo>
                    <a:pt x="213134" y="1521838"/>
                  </a:lnTo>
                  <a:lnTo>
                    <a:pt x="242583" y="1558726"/>
                  </a:lnTo>
                  <a:lnTo>
                    <a:pt x="273982" y="1594841"/>
                  </a:lnTo>
                  <a:lnTo>
                    <a:pt x="307395" y="1630244"/>
                  </a:lnTo>
                  <a:lnTo>
                    <a:pt x="342886" y="1664995"/>
                  </a:lnTo>
                  <a:lnTo>
                    <a:pt x="380519" y="1699154"/>
                  </a:lnTo>
                  <a:lnTo>
                    <a:pt x="420359" y="1732782"/>
                  </a:lnTo>
                  <a:lnTo>
                    <a:pt x="462470" y="1765940"/>
                  </a:lnTo>
                  <a:lnTo>
                    <a:pt x="506916" y="1798688"/>
                  </a:lnTo>
                  <a:lnTo>
                    <a:pt x="540987" y="1822451"/>
                  </a:lnTo>
                  <a:lnTo>
                    <a:pt x="576556" y="1846176"/>
                  </a:lnTo>
                  <a:lnTo>
                    <a:pt x="613764" y="1869946"/>
                  </a:lnTo>
                  <a:lnTo>
                    <a:pt x="652757" y="1893847"/>
                  </a:lnTo>
                  <a:lnTo>
                    <a:pt x="693677" y="1917962"/>
                  </a:lnTo>
                  <a:lnTo>
                    <a:pt x="736668" y="1942377"/>
                  </a:lnTo>
                  <a:lnTo>
                    <a:pt x="781874" y="1967175"/>
                  </a:lnTo>
                  <a:lnTo>
                    <a:pt x="829437" y="1992442"/>
                  </a:lnTo>
                  <a:lnTo>
                    <a:pt x="879502" y="2018263"/>
                  </a:lnTo>
                  <a:lnTo>
                    <a:pt x="899354" y="2028357"/>
                  </a:lnTo>
                  <a:lnTo>
                    <a:pt x="960443" y="1997069"/>
                  </a:lnTo>
                  <a:lnTo>
                    <a:pt x="1002141" y="1975134"/>
                  </a:lnTo>
                  <a:lnTo>
                    <a:pt x="1044149" y="1952404"/>
                  </a:lnTo>
                  <a:lnTo>
                    <a:pt x="1086327" y="1928827"/>
                  </a:lnTo>
                  <a:lnTo>
                    <a:pt x="1128532" y="1904352"/>
                  </a:lnTo>
                  <a:lnTo>
                    <a:pt x="1170624" y="1878926"/>
                  </a:lnTo>
                  <a:lnTo>
                    <a:pt x="1212462" y="1852498"/>
                  </a:lnTo>
                  <a:lnTo>
                    <a:pt x="1253904" y="1825014"/>
                  </a:lnTo>
                  <a:lnTo>
                    <a:pt x="1294808" y="1796424"/>
                  </a:lnTo>
                  <a:lnTo>
                    <a:pt x="1335034" y="1766674"/>
                  </a:lnTo>
                  <a:lnTo>
                    <a:pt x="1374440" y="1735713"/>
                  </a:lnTo>
                  <a:lnTo>
                    <a:pt x="1412886" y="1703490"/>
                  </a:lnTo>
                  <a:lnTo>
                    <a:pt x="1450229" y="1669950"/>
                  </a:lnTo>
                  <a:lnTo>
                    <a:pt x="1486328" y="1635043"/>
                  </a:lnTo>
                  <a:lnTo>
                    <a:pt x="1521043" y="1598717"/>
                  </a:lnTo>
                  <a:lnTo>
                    <a:pt x="1554231" y="1560919"/>
                  </a:lnTo>
                  <a:lnTo>
                    <a:pt x="1585752" y="1521597"/>
                  </a:lnTo>
                  <a:lnTo>
                    <a:pt x="1612415" y="1484557"/>
                  </a:lnTo>
                  <a:lnTo>
                    <a:pt x="1637189" y="1446687"/>
                  </a:lnTo>
                  <a:lnTo>
                    <a:pt x="1660097" y="1407906"/>
                  </a:lnTo>
                  <a:lnTo>
                    <a:pt x="1681162" y="1368135"/>
                  </a:lnTo>
                  <a:lnTo>
                    <a:pt x="1700408" y="1327292"/>
                  </a:lnTo>
                  <a:lnTo>
                    <a:pt x="1717857" y="1285296"/>
                  </a:lnTo>
                  <a:lnTo>
                    <a:pt x="1733534" y="1242067"/>
                  </a:lnTo>
                  <a:lnTo>
                    <a:pt x="1747462" y="1197525"/>
                  </a:lnTo>
                  <a:lnTo>
                    <a:pt x="1759664" y="1151587"/>
                  </a:lnTo>
                  <a:lnTo>
                    <a:pt x="1770163" y="1104174"/>
                  </a:lnTo>
                  <a:lnTo>
                    <a:pt x="1778983" y="1055204"/>
                  </a:lnTo>
                  <a:lnTo>
                    <a:pt x="1786146" y="1004597"/>
                  </a:lnTo>
                  <a:lnTo>
                    <a:pt x="1791678" y="952273"/>
                  </a:lnTo>
                  <a:lnTo>
                    <a:pt x="1795600" y="898150"/>
                  </a:lnTo>
                  <a:lnTo>
                    <a:pt x="1797936" y="842147"/>
                  </a:lnTo>
                  <a:lnTo>
                    <a:pt x="1798709" y="784185"/>
                  </a:lnTo>
                  <a:lnTo>
                    <a:pt x="1798709" y="231595"/>
                  </a:lnTo>
                  <a:lnTo>
                    <a:pt x="1733971" y="195765"/>
                  </a:lnTo>
                  <a:lnTo>
                    <a:pt x="1690505" y="173771"/>
                  </a:lnTo>
                  <a:lnTo>
                    <a:pt x="1646166" y="153044"/>
                  </a:lnTo>
                  <a:lnTo>
                    <a:pt x="1600988" y="133594"/>
                  </a:lnTo>
                  <a:lnTo>
                    <a:pt x="1555006" y="115428"/>
                  </a:lnTo>
                  <a:lnTo>
                    <a:pt x="1508253" y="98555"/>
                  </a:lnTo>
                  <a:lnTo>
                    <a:pt x="1460763" y="82983"/>
                  </a:lnTo>
                  <a:lnTo>
                    <a:pt x="1412569" y="68721"/>
                  </a:lnTo>
                  <a:lnTo>
                    <a:pt x="1363705" y="55778"/>
                  </a:lnTo>
                  <a:lnTo>
                    <a:pt x="1314206" y="44161"/>
                  </a:lnTo>
                  <a:lnTo>
                    <a:pt x="1264103" y="33880"/>
                  </a:lnTo>
                  <a:lnTo>
                    <a:pt x="1213432" y="24942"/>
                  </a:lnTo>
                  <a:lnTo>
                    <a:pt x="1162227" y="17355"/>
                  </a:lnTo>
                  <a:lnTo>
                    <a:pt x="1110520" y="11130"/>
                  </a:lnTo>
                  <a:lnTo>
                    <a:pt x="1058345" y="6273"/>
                  </a:lnTo>
                  <a:lnTo>
                    <a:pt x="1005737" y="2793"/>
                  </a:lnTo>
                  <a:lnTo>
                    <a:pt x="952729" y="699"/>
                  </a:lnTo>
                  <a:lnTo>
                    <a:pt x="899354" y="0"/>
                  </a:lnTo>
                  <a:close/>
                </a:path>
              </a:pathLst>
            </a:custGeom>
            <a:solidFill>
              <a:srgbClr val="1D31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0373995" y="2020588"/>
              <a:ext cx="1203325" cy="995044"/>
            </a:xfrm>
            <a:custGeom>
              <a:avLst/>
              <a:gdLst/>
              <a:ahLst/>
              <a:cxnLst/>
              <a:rect l="l" t="t" r="r" b="b"/>
              <a:pathLst>
                <a:path w="1203325" h="995044">
                  <a:moveTo>
                    <a:pt x="515289" y="705929"/>
                  </a:moveTo>
                  <a:lnTo>
                    <a:pt x="511873" y="655332"/>
                  </a:lnTo>
                  <a:lnTo>
                    <a:pt x="501078" y="609752"/>
                  </a:lnTo>
                  <a:lnTo>
                    <a:pt x="483590" y="568439"/>
                  </a:lnTo>
                  <a:lnTo>
                    <a:pt x="460133" y="530631"/>
                  </a:lnTo>
                  <a:lnTo>
                    <a:pt x="431393" y="495566"/>
                  </a:lnTo>
                  <a:lnTo>
                    <a:pt x="398068" y="462483"/>
                  </a:lnTo>
                  <a:lnTo>
                    <a:pt x="360870" y="430631"/>
                  </a:lnTo>
                  <a:lnTo>
                    <a:pt x="320509" y="399237"/>
                  </a:lnTo>
                  <a:lnTo>
                    <a:pt x="279349" y="367677"/>
                  </a:lnTo>
                  <a:lnTo>
                    <a:pt x="242633" y="335927"/>
                  </a:lnTo>
                  <a:lnTo>
                    <a:pt x="212966" y="302425"/>
                  </a:lnTo>
                  <a:lnTo>
                    <a:pt x="192925" y="265569"/>
                  </a:lnTo>
                  <a:lnTo>
                    <a:pt x="185115" y="223799"/>
                  </a:lnTo>
                  <a:lnTo>
                    <a:pt x="192582" y="180809"/>
                  </a:lnTo>
                  <a:lnTo>
                    <a:pt x="215849" y="148170"/>
                  </a:lnTo>
                  <a:lnTo>
                    <a:pt x="253111" y="127444"/>
                  </a:lnTo>
                  <a:lnTo>
                    <a:pt x="302552" y="120192"/>
                  </a:lnTo>
                  <a:lnTo>
                    <a:pt x="332727" y="122288"/>
                  </a:lnTo>
                  <a:lnTo>
                    <a:pt x="364705" y="128651"/>
                  </a:lnTo>
                  <a:lnTo>
                    <a:pt x="397725" y="139420"/>
                  </a:lnTo>
                  <a:lnTo>
                    <a:pt x="431012" y="154724"/>
                  </a:lnTo>
                  <a:lnTo>
                    <a:pt x="428256" y="27635"/>
                  </a:lnTo>
                  <a:lnTo>
                    <a:pt x="396519" y="15735"/>
                  </a:lnTo>
                  <a:lnTo>
                    <a:pt x="361950" y="7073"/>
                  </a:lnTo>
                  <a:lnTo>
                    <a:pt x="325297" y="1790"/>
                  </a:lnTo>
                  <a:lnTo>
                    <a:pt x="287337" y="0"/>
                  </a:lnTo>
                  <a:lnTo>
                    <a:pt x="238899" y="3149"/>
                  </a:lnTo>
                  <a:lnTo>
                    <a:pt x="193522" y="12522"/>
                  </a:lnTo>
                  <a:lnTo>
                    <a:pt x="151904" y="27990"/>
                  </a:lnTo>
                  <a:lnTo>
                    <a:pt x="114757" y="49415"/>
                  </a:lnTo>
                  <a:lnTo>
                    <a:pt x="82791" y="76695"/>
                  </a:lnTo>
                  <a:lnTo>
                    <a:pt x="56692" y="109702"/>
                  </a:lnTo>
                  <a:lnTo>
                    <a:pt x="37172" y="148285"/>
                  </a:lnTo>
                  <a:lnTo>
                    <a:pt x="24955" y="192354"/>
                  </a:lnTo>
                  <a:lnTo>
                    <a:pt x="20726" y="241757"/>
                  </a:lnTo>
                  <a:lnTo>
                    <a:pt x="25463" y="293598"/>
                  </a:lnTo>
                  <a:lnTo>
                    <a:pt x="39001" y="339674"/>
                  </a:lnTo>
                  <a:lnTo>
                    <a:pt x="60274" y="381063"/>
                  </a:lnTo>
                  <a:lnTo>
                    <a:pt x="88239" y="418820"/>
                  </a:lnTo>
                  <a:lnTo>
                    <a:pt x="121831" y="453986"/>
                  </a:lnTo>
                  <a:lnTo>
                    <a:pt x="159994" y="487629"/>
                  </a:lnTo>
                  <a:lnTo>
                    <a:pt x="201688" y="520814"/>
                  </a:lnTo>
                  <a:lnTo>
                    <a:pt x="238810" y="549910"/>
                  </a:lnTo>
                  <a:lnTo>
                    <a:pt x="273977" y="580110"/>
                  </a:lnTo>
                  <a:lnTo>
                    <a:pt x="305028" y="612419"/>
                  </a:lnTo>
                  <a:lnTo>
                    <a:pt x="329857" y="647852"/>
                  </a:lnTo>
                  <a:lnTo>
                    <a:pt x="346316" y="687438"/>
                  </a:lnTo>
                  <a:lnTo>
                    <a:pt x="352272" y="732180"/>
                  </a:lnTo>
                  <a:lnTo>
                    <a:pt x="344601" y="780643"/>
                  </a:lnTo>
                  <a:lnTo>
                    <a:pt x="322745" y="819492"/>
                  </a:lnTo>
                  <a:lnTo>
                    <a:pt x="288417" y="848055"/>
                  </a:lnTo>
                  <a:lnTo>
                    <a:pt x="243344" y="865682"/>
                  </a:lnTo>
                  <a:lnTo>
                    <a:pt x="189268" y="871715"/>
                  </a:lnTo>
                  <a:lnTo>
                    <a:pt x="140462" y="865886"/>
                  </a:lnTo>
                  <a:lnTo>
                    <a:pt x="91008" y="853059"/>
                  </a:lnTo>
                  <a:lnTo>
                    <a:pt x="43370" y="834021"/>
                  </a:lnTo>
                  <a:lnTo>
                    <a:pt x="0" y="809536"/>
                  </a:lnTo>
                  <a:lnTo>
                    <a:pt x="0" y="947686"/>
                  </a:lnTo>
                  <a:lnTo>
                    <a:pt x="40360" y="966101"/>
                  </a:lnTo>
                  <a:lnTo>
                    <a:pt x="87718" y="981011"/>
                  </a:lnTo>
                  <a:lnTo>
                    <a:pt x="140258" y="991006"/>
                  </a:lnTo>
                  <a:lnTo>
                    <a:pt x="196176" y="994664"/>
                  </a:lnTo>
                  <a:lnTo>
                    <a:pt x="245605" y="991882"/>
                  </a:lnTo>
                  <a:lnTo>
                    <a:pt x="291973" y="983729"/>
                  </a:lnTo>
                  <a:lnTo>
                    <a:pt x="334911" y="970419"/>
                  </a:lnTo>
                  <a:lnTo>
                    <a:pt x="374116" y="952182"/>
                  </a:lnTo>
                  <a:lnTo>
                    <a:pt x="409232" y="929246"/>
                  </a:lnTo>
                  <a:lnTo>
                    <a:pt x="439915" y="901839"/>
                  </a:lnTo>
                  <a:lnTo>
                    <a:pt x="465848" y="870204"/>
                  </a:lnTo>
                  <a:lnTo>
                    <a:pt x="486689" y="834567"/>
                  </a:lnTo>
                  <a:lnTo>
                    <a:pt x="502094" y="795159"/>
                  </a:lnTo>
                  <a:lnTo>
                    <a:pt x="511746" y="752208"/>
                  </a:lnTo>
                  <a:lnTo>
                    <a:pt x="515289" y="705929"/>
                  </a:lnTo>
                  <a:close/>
                </a:path>
                <a:path w="1203325" h="995044">
                  <a:moveTo>
                    <a:pt x="1202931" y="497357"/>
                  </a:moveTo>
                  <a:lnTo>
                    <a:pt x="1201013" y="442125"/>
                  </a:lnTo>
                  <a:lnTo>
                    <a:pt x="1195311" y="389483"/>
                  </a:lnTo>
                  <a:lnTo>
                    <a:pt x="1185964" y="339585"/>
                  </a:lnTo>
                  <a:lnTo>
                    <a:pt x="1173073" y="292531"/>
                  </a:lnTo>
                  <a:lnTo>
                    <a:pt x="1156741" y="248462"/>
                  </a:lnTo>
                  <a:lnTo>
                    <a:pt x="1137094" y="207505"/>
                  </a:lnTo>
                  <a:lnTo>
                    <a:pt x="1114234" y="169773"/>
                  </a:lnTo>
                  <a:lnTo>
                    <a:pt x="1088288" y="135420"/>
                  </a:lnTo>
                  <a:lnTo>
                    <a:pt x="1057389" y="105625"/>
                  </a:lnTo>
                  <a:lnTo>
                    <a:pt x="1030211" y="85026"/>
                  </a:lnTo>
                  <a:lnTo>
                    <a:pt x="1030211" y="497357"/>
                  </a:lnTo>
                  <a:lnTo>
                    <a:pt x="1028090" y="563422"/>
                  </a:lnTo>
                  <a:lnTo>
                    <a:pt x="1021613" y="623417"/>
                  </a:lnTo>
                  <a:lnTo>
                    <a:pt x="1010526" y="677278"/>
                  </a:lnTo>
                  <a:lnTo>
                    <a:pt x="994613" y="724928"/>
                  </a:lnTo>
                  <a:lnTo>
                    <a:pt x="973632" y="766292"/>
                  </a:lnTo>
                  <a:lnTo>
                    <a:pt x="947356" y="801293"/>
                  </a:lnTo>
                  <a:lnTo>
                    <a:pt x="918337" y="828255"/>
                  </a:lnTo>
                  <a:lnTo>
                    <a:pt x="884148" y="847204"/>
                  </a:lnTo>
                  <a:lnTo>
                    <a:pt x="846328" y="858380"/>
                  </a:lnTo>
                  <a:lnTo>
                    <a:pt x="806437" y="862050"/>
                  </a:lnTo>
                  <a:lnTo>
                    <a:pt x="777392" y="862050"/>
                  </a:lnTo>
                  <a:lnTo>
                    <a:pt x="777392" y="132651"/>
                  </a:lnTo>
                  <a:lnTo>
                    <a:pt x="806437" y="132651"/>
                  </a:lnTo>
                  <a:lnTo>
                    <a:pt x="846328" y="136321"/>
                  </a:lnTo>
                  <a:lnTo>
                    <a:pt x="884148" y="147497"/>
                  </a:lnTo>
                  <a:lnTo>
                    <a:pt x="918337" y="166433"/>
                  </a:lnTo>
                  <a:lnTo>
                    <a:pt x="947356" y="193408"/>
                  </a:lnTo>
                  <a:lnTo>
                    <a:pt x="973632" y="227418"/>
                  </a:lnTo>
                  <a:lnTo>
                    <a:pt x="994613" y="268503"/>
                  </a:lnTo>
                  <a:lnTo>
                    <a:pt x="1010526" y="316344"/>
                  </a:lnTo>
                  <a:lnTo>
                    <a:pt x="1021613" y="370636"/>
                  </a:lnTo>
                  <a:lnTo>
                    <a:pt x="1028090" y="431076"/>
                  </a:lnTo>
                  <a:lnTo>
                    <a:pt x="1030211" y="497357"/>
                  </a:lnTo>
                  <a:lnTo>
                    <a:pt x="1030211" y="85026"/>
                  </a:lnTo>
                  <a:lnTo>
                    <a:pt x="983957" y="56819"/>
                  </a:lnTo>
                  <a:lnTo>
                    <a:pt x="941171" y="38620"/>
                  </a:lnTo>
                  <a:lnTo>
                    <a:pt x="894181" y="25120"/>
                  </a:lnTo>
                  <a:lnTo>
                    <a:pt x="842873" y="16713"/>
                  </a:lnTo>
                  <a:lnTo>
                    <a:pt x="787107" y="13817"/>
                  </a:lnTo>
                  <a:lnTo>
                    <a:pt x="611606" y="13817"/>
                  </a:lnTo>
                  <a:lnTo>
                    <a:pt x="611606" y="980884"/>
                  </a:lnTo>
                  <a:lnTo>
                    <a:pt x="787107" y="980884"/>
                  </a:lnTo>
                  <a:lnTo>
                    <a:pt x="842873" y="978204"/>
                  </a:lnTo>
                  <a:lnTo>
                    <a:pt x="894181" y="970356"/>
                  </a:lnTo>
                  <a:lnTo>
                    <a:pt x="941171" y="957580"/>
                  </a:lnTo>
                  <a:lnTo>
                    <a:pt x="983957" y="940117"/>
                  </a:lnTo>
                  <a:lnTo>
                    <a:pt x="1022654" y="918210"/>
                  </a:lnTo>
                  <a:lnTo>
                    <a:pt x="1057389" y="892098"/>
                  </a:lnTo>
                  <a:lnTo>
                    <a:pt x="1088288" y="862050"/>
                  </a:lnTo>
                  <a:lnTo>
                    <a:pt x="1115415" y="827836"/>
                  </a:lnTo>
                  <a:lnTo>
                    <a:pt x="1138821" y="789686"/>
                  </a:lnTo>
                  <a:lnTo>
                    <a:pt x="1158544" y="747966"/>
                  </a:lnTo>
                  <a:lnTo>
                    <a:pt x="1174610" y="702983"/>
                  </a:lnTo>
                  <a:lnTo>
                    <a:pt x="1187043" y="655091"/>
                  </a:lnTo>
                  <a:lnTo>
                    <a:pt x="1195895" y="604634"/>
                  </a:lnTo>
                  <a:lnTo>
                    <a:pt x="1201178" y="551942"/>
                  </a:lnTo>
                  <a:lnTo>
                    <a:pt x="1202931" y="497357"/>
                  </a:lnTo>
                  <a:close/>
                </a:path>
              </a:pathLst>
            </a:custGeom>
            <a:solidFill>
              <a:srgbClr val="34C1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15800565" y="1657021"/>
            <a:ext cx="1798955" cy="2028825"/>
            <a:chOff x="15800565" y="1657021"/>
            <a:chExt cx="1798955" cy="2028825"/>
          </a:xfrm>
        </p:grpSpPr>
        <p:sp>
          <p:nvSpPr>
            <p:cNvPr id="9" name="object 9"/>
            <p:cNvSpPr/>
            <p:nvPr/>
          </p:nvSpPr>
          <p:spPr>
            <a:xfrm>
              <a:off x="15800565" y="1657021"/>
              <a:ext cx="1798955" cy="2028825"/>
            </a:xfrm>
            <a:custGeom>
              <a:avLst/>
              <a:gdLst/>
              <a:ahLst/>
              <a:cxnLst/>
              <a:rect l="l" t="t" r="r" b="b"/>
              <a:pathLst>
                <a:path w="1798955" h="2028825">
                  <a:moveTo>
                    <a:pt x="899354" y="0"/>
                  </a:moveTo>
                  <a:lnTo>
                    <a:pt x="845978" y="699"/>
                  </a:lnTo>
                  <a:lnTo>
                    <a:pt x="792969" y="2793"/>
                  </a:lnTo>
                  <a:lnTo>
                    <a:pt x="740359" y="6273"/>
                  </a:lnTo>
                  <a:lnTo>
                    <a:pt x="688184" y="11130"/>
                  </a:lnTo>
                  <a:lnTo>
                    <a:pt x="636476" y="17355"/>
                  </a:lnTo>
                  <a:lnTo>
                    <a:pt x="585269" y="24942"/>
                  </a:lnTo>
                  <a:lnTo>
                    <a:pt x="534598" y="33880"/>
                  </a:lnTo>
                  <a:lnTo>
                    <a:pt x="484495" y="44161"/>
                  </a:lnTo>
                  <a:lnTo>
                    <a:pt x="434995" y="55778"/>
                  </a:lnTo>
                  <a:lnTo>
                    <a:pt x="386132" y="68721"/>
                  </a:lnTo>
                  <a:lnTo>
                    <a:pt x="337938" y="82983"/>
                  </a:lnTo>
                  <a:lnTo>
                    <a:pt x="290448" y="98555"/>
                  </a:lnTo>
                  <a:lnTo>
                    <a:pt x="243696" y="115428"/>
                  </a:lnTo>
                  <a:lnTo>
                    <a:pt x="197715" y="133594"/>
                  </a:lnTo>
                  <a:lnTo>
                    <a:pt x="152539" y="153044"/>
                  </a:lnTo>
                  <a:lnTo>
                    <a:pt x="108201" y="173771"/>
                  </a:lnTo>
                  <a:lnTo>
                    <a:pt x="64736" y="195765"/>
                  </a:lnTo>
                  <a:lnTo>
                    <a:pt x="22177" y="219019"/>
                  </a:lnTo>
                  <a:lnTo>
                    <a:pt x="0" y="231595"/>
                  </a:lnTo>
                  <a:lnTo>
                    <a:pt x="0" y="784185"/>
                  </a:lnTo>
                  <a:lnTo>
                    <a:pt x="773" y="842148"/>
                  </a:lnTo>
                  <a:lnTo>
                    <a:pt x="3109" y="898150"/>
                  </a:lnTo>
                  <a:lnTo>
                    <a:pt x="7032" y="952274"/>
                  </a:lnTo>
                  <a:lnTo>
                    <a:pt x="12565" y="1004601"/>
                  </a:lnTo>
                  <a:lnTo>
                    <a:pt x="19732" y="1055211"/>
                  </a:lnTo>
                  <a:lnTo>
                    <a:pt x="28555" y="1104186"/>
                  </a:lnTo>
                  <a:lnTo>
                    <a:pt x="39060" y="1151607"/>
                  </a:lnTo>
                  <a:lnTo>
                    <a:pt x="51269" y="1197555"/>
                  </a:lnTo>
                  <a:lnTo>
                    <a:pt x="65206" y="1242110"/>
                  </a:lnTo>
                  <a:lnTo>
                    <a:pt x="80895" y="1285355"/>
                  </a:lnTo>
                  <a:lnTo>
                    <a:pt x="98359" y="1327370"/>
                  </a:lnTo>
                  <a:lnTo>
                    <a:pt x="117622" y="1368237"/>
                  </a:lnTo>
                  <a:lnTo>
                    <a:pt x="138707" y="1408036"/>
                  </a:lnTo>
                  <a:lnTo>
                    <a:pt x="161639" y="1446848"/>
                  </a:lnTo>
                  <a:lnTo>
                    <a:pt x="186440" y="1484755"/>
                  </a:lnTo>
                  <a:lnTo>
                    <a:pt x="213134" y="1521838"/>
                  </a:lnTo>
                  <a:lnTo>
                    <a:pt x="242583" y="1558726"/>
                  </a:lnTo>
                  <a:lnTo>
                    <a:pt x="273982" y="1594841"/>
                  </a:lnTo>
                  <a:lnTo>
                    <a:pt x="307395" y="1630244"/>
                  </a:lnTo>
                  <a:lnTo>
                    <a:pt x="342887" y="1664995"/>
                  </a:lnTo>
                  <a:lnTo>
                    <a:pt x="380522" y="1699154"/>
                  </a:lnTo>
                  <a:lnTo>
                    <a:pt x="420364" y="1732782"/>
                  </a:lnTo>
                  <a:lnTo>
                    <a:pt x="462477" y="1765940"/>
                  </a:lnTo>
                  <a:lnTo>
                    <a:pt x="506926" y="1798688"/>
                  </a:lnTo>
                  <a:lnTo>
                    <a:pt x="540995" y="1822451"/>
                  </a:lnTo>
                  <a:lnTo>
                    <a:pt x="576562" y="1846176"/>
                  </a:lnTo>
                  <a:lnTo>
                    <a:pt x="613770" y="1869946"/>
                  </a:lnTo>
                  <a:lnTo>
                    <a:pt x="652762" y="1893847"/>
                  </a:lnTo>
                  <a:lnTo>
                    <a:pt x="693682" y="1917962"/>
                  </a:lnTo>
                  <a:lnTo>
                    <a:pt x="736673" y="1942377"/>
                  </a:lnTo>
                  <a:lnTo>
                    <a:pt x="781878" y="1967175"/>
                  </a:lnTo>
                  <a:lnTo>
                    <a:pt x="829440" y="1992442"/>
                  </a:lnTo>
                  <a:lnTo>
                    <a:pt x="879502" y="2018263"/>
                  </a:lnTo>
                  <a:lnTo>
                    <a:pt x="899354" y="2028357"/>
                  </a:lnTo>
                  <a:lnTo>
                    <a:pt x="960444" y="1997069"/>
                  </a:lnTo>
                  <a:lnTo>
                    <a:pt x="1002144" y="1975134"/>
                  </a:lnTo>
                  <a:lnTo>
                    <a:pt x="1044153" y="1952404"/>
                  </a:lnTo>
                  <a:lnTo>
                    <a:pt x="1086331" y="1928827"/>
                  </a:lnTo>
                  <a:lnTo>
                    <a:pt x="1128537" y="1904352"/>
                  </a:lnTo>
                  <a:lnTo>
                    <a:pt x="1170629" y="1878926"/>
                  </a:lnTo>
                  <a:lnTo>
                    <a:pt x="1212467" y="1852498"/>
                  </a:lnTo>
                  <a:lnTo>
                    <a:pt x="1253908" y="1825014"/>
                  </a:lnTo>
                  <a:lnTo>
                    <a:pt x="1294812" y="1796424"/>
                  </a:lnTo>
                  <a:lnTo>
                    <a:pt x="1335037" y="1766674"/>
                  </a:lnTo>
                  <a:lnTo>
                    <a:pt x="1374443" y="1735713"/>
                  </a:lnTo>
                  <a:lnTo>
                    <a:pt x="1412888" y="1703490"/>
                  </a:lnTo>
                  <a:lnTo>
                    <a:pt x="1450230" y="1669950"/>
                  </a:lnTo>
                  <a:lnTo>
                    <a:pt x="1486329" y="1635043"/>
                  </a:lnTo>
                  <a:lnTo>
                    <a:pt x="1521043" y="1598717"/>
                  </a:lnTo>
                  <a:lnTo>
                    <a:pt x="1554231" y="1560919"/>
                  </a:lnTo>
                  <a:lnTo>
                    <a:pt x="1585752" y="1521597"/>
                  </a:lnTo>
                  <a:lnTo>
                    <a:pt x="1612415" y="1484557"/>
                  </a:lnTo>
                  <a:lnTo>
                    <a:pt x="1637189" y="1446687"/>
                  </a:lnTo>
                  <a:lnTo>
                    <a:pt x="1660097" y="1407906"/>
                  </a:lnTo>
                  <a:lnTo>
                    <a:pt x="1681162" y="1368135"/>
                  </a:lnTo>
                  <a:lnTo>
                    <a:pt x="1700408" y="1327292"/>
                  </a:lnTo>
                  <a:lnTo>
                    <a:pt x="1717857" y="1285296"/>
                  </a:lnTo>
                  <a:lnTo>
                    <a:pt x="1733534" y="1242067"/>
                  </a:lnTo>
                  <a:lnTo>
                    <a:pt x="1747462" y="1197525"/>
                  </a:lnTo>
                  <a:lnTo>
                    <a:pt x="1759664" y="1151587"/>
                  </a:lnTo>
                  <a:lnTo>
                    <a:pt x="1770163" y="1104174"/>
                  </a:lnTo>
                  <a:lnTo>
                    <a:pt x="1778983" y="1055204"/>
                  </a:lnTo>
                  <a:lnTo>
                    <a:pt x="1786146" y="1004597"/>
                  </a:lnTo>
                  <a:lnTo>
                    <a:pt x="1791678" y="952273"/>
                  </a:lnTo>
                  <a:lnTo>
                    <a:pt x="1795600" y="898150"/>
                  </a:lnTo>
                  <a:lnTo>
                    <a:pt x="1797936" y="842147"/>
                  </a:lnTo>
                  <a:lnTo>
                    <a:pt x="1798709" y="784185"/>
                  </a:lnTo>
                  <a:lnTo>
                    <a:pt x="1798709" y="231595"/>
                  </a:lnTo>
                  <a:lnTo>
                    <a:pt x="1733973" y="195765"/>
                  </a:lnTo>
                  <a:lnTo>
                    <a:pt x="1690508" y="173771"/>
                  </a:lnTo>
                  <a:lnTo>
                    <a:pt x="1646170" y="153044"/>
                  </a:lnTo>
                  <a:lnTo>
                    <a:pt x="1600994" y="133594"/>
                  </a:lnTo>
                  <a:lnTo>
                    <a:pt x="1555013" y="115428"/>
                  </a:lnTo>
                  <a:lnTo>
                    <a:pt x="1508260" y="98555"/>
                  </a:lnTo>
                  <a:lnTo>
                    <a:pt x="1460770" y="82983"/>
                  </a:lnTo>
                  <a:lnTo>
                    <a:pt x="1412577" y="68721"/>
                  </a:lnTo>
                  <a:lnTo>
                    <a:pt x="1363713" y="55778"/>
                  </a:lnTo>
                  <a:lnTo>
                    <a:pt x="1314213" y="44161"/>
                  </a:lnTo>
                  <a:lnTo>
                    <a:pt x="1264111" y="33880"/>
                  </a:lnTo>
                  <a:lnTo>
                    <a:pt x="1213439" y="24942"/>
                  </a:lnTo>
                  <a:lnTo>
                    <a:pt x="1162233" y="17355"/>
                  </a:lnTo>
                  <a:lnTo>
                    <a:pt x="1110525" y="11130"/>
                  </a:lnTo>
                  <a:lnTo>
                    <a:pt x="1058350" y="6273"/>
                  </a:lnTo>
                  <a:lnTo>
                    <a:pt x="1005740" y="2793"/>
                  </a:lnTo>
                  <a:lnTo>
                    <a:pt x="952730" y="699"/>
                  </a:lnTo>
                  <a:lnTo>
                    <a:pt x="899354" y="0"/>
                  </a:lnTo>
                  <a:close/>
                </a:path>
              </a:pathLst>
            </a:custGeom>
            <a:solidFill>
              <a:srgbClr val="ED29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6122510" y="2020588"/>
              <a:ext cx="1203325" cy="995044"/>
            </a:xfrm>
            <a:custGeom>
              <a:avLst/>
              <a:gdLst/>
              <a:ahLst/>
              <a:cxnLst/>
              <a:rect l="l" t="t" r="r" b="b"/>
              <a:pathLst>
                <a:path w="1203325" h="995044">
                  <a:moveTo>
                    <a:pt x="515277" y="705929"/>
                  </a:moveTo>
                  <a:lnTo>
                    <a:pt x="511873" y="655332"/>
                  </a:lnTo>
                  <a:lnTo>
                    <a:pt x="501078" y="609752"/>
                  </a:lnTo>
                  <a:lnTo>
                    <a:pt x="483590" y="568439"/>
                  </a:lnTo>
                  <a:lnTo>
                    <a:pt x="460133" y="530631"/>
                  </a:lnTo>
                  <a:lnTo>
                    <a:pt x="431393" y="495566"/>
                  </a:lnTo>
                  <a:lnTo>
                    <a:pt x="398068" y="462483"/>
                  </a:lnTo>
                  <a:lnTo>
                    <a:pt x="360870" y="430631"/>
                  </a:lnTo>
                  <a:lnTo>
                    <a:pt x="320497" y="399237"/>
                  </a:lnTo>
                  <a:lnTo>
                    <a:pt x="279336" y="367677"/>
                  </a:lnTo>
                  <a:lnTo>
                    <a:pt x="242633" y="335927"/>
                  </a:lnTo>
                  <a:lnTo>
                    <a:pt x="212953" y="302425"/>
                  </a:lnTo>
                  <a:lnTo>
                    <a:pt x="192925" y="265569"/>
                  </a:lnTo>
                  <a:lnTo>
                    <a:pt x="185115" y="223799"/>
                  </a:lnTo>
                  <a:lnTo>
                    <a:pt x="192582" y="180809"/>
                  </a:lnTo>
                  <a:lnTo>
                    <a:pt x="215849" y="148170"/>
                  </a:lnTo>
                  <a:lnTo>
                    <a:pt x="253111" y="127444"/>
                  </a:lnTo>
                  <a:lnTo>
                    <a:pt x="302539" y="120192"/>
                  </a:lnTo>
                  <a:lnTo>
                    <a:pt x="332714" y="122288"/>
                  </a:lnTo>
                  <a:lnTo>
                    <a:pt x="364705" y="128651"/>
                  </a:lnTo>
                  <a:lnTo>
                    <a:pt x="397725" y="139420"/>
                  </a:lnTo>
                  <a:lnTo>
                    <a:pt x="431012" y="154724"/>
                  </a:lnTo>
                  <a:lnTo>
                    <a:pt x="428256" y="27635"/>
                  </a:lnTo>
                  <a:lnTo>
                    <a:pt x="396519" y="15735"/>
                  </a:lnTo>
                  <a:lnTo>
                    <a:pt x="361937" y="7073"/>
                  </a:lnTo>
                  <a:lnTo>
                    <a:pt x="325285" y="1790"/>
                  </a:lnTo>
                  <a:lnTo>
                    <a:pt x="287337" y="0"/>
                  </a:lnTo>
                  <a:lnTo>
                    <a:pt x="238899" y="3149"/>
                  </a:lnTo>
                  <a:lnTo>
                    <a:pt x="193522" y="12522"/>
                  </a:lnTo>
                  <a:lnTo>
                    <a:pt x="151904" y="27990"/>
                  </a:lnTo>
                  <a:lnTo>
                    <a:pt x="114757" y="49415"/>
                  </a:lnTo>
                  <a:lnTo>
                    <a:pt x="82791" y="76695"/>
                  </a:lnTo>
                  <a:lnTo>
                    <a:pt x="56692" y="109702"/>
                  </a:lnTo>
                  <a:lnTo>
                    <a:pt x="37172" y="148285"/>
                  </a:lnTo>
                  <a:lnTo>
                    <a:pt x="24955" y="192354"/>
                  </a:lnTo>
                  <a:lnTo>
                    <a:pt x="20726" y="241757"/>
                  </a:lnTo>
                  <a:lnTo>
                    <a:pt x="25463" y="293598"/>
                  </a:lnTo>
                  <a:lnTo>
                    <a:pt x="39001" y="339674"/>
                  </a:lnTo>
                  <a:lnTo>
                    <a:pt x="60274" y="381063"/>
                  </a:lnTo>
                  <a:lnTo>
                    <a:pt x="88239" y="418820"/>
                  </a:lnTo>
                  <a:lnTo>
                    <a:pt x="121831" y="453986"/>
                  </a:lnTo>
                  <a:lnTo>
                    <a:pt x="159994" y="487629"/>
                  </a:lnTo>
                  <a:lnTo>
                    <a:pt x="201688" y="520814"/>
                  </a:lnTo>
                  <a:lnTo>
                    <a:pt x="238810" y="549910"/>
                  </a:lnTo>
                  <a:lnTo>
                    <a:pt x="273977" y="580110"/>
                  </a:lnTo>
                  <a:lnTo>
                    <a:pt x="305028" y="612419"/>
                  </a:lnTo>
                  <a:lnTo>
                    <a:pt x="329857" y="647852"/>
                  </a:lnTo>
                  <a:lnTo>
                    <a:pt x="346316" y="687438"/>
                  </a:lnTo>
                  <a:lnTo>
                    <a:pt x="352272" y="732180"/>
                  </a:lnTo>
                  <a:lnTo>
                    <a:pt x="344601" y="780643"/>
                  </a:lnTo>
                  <a:lnTo>
                    <a:pt x="322745" y="819492"/>
                  </a:lnTo>
                  <a:lnTo>
                    <a:pt x="288417" y="848055"/>
                  </a:lnTo>
                  <a:lnTo>
                    <a:pt x="243344" y="865682"/>
                  </a:lnTo>
                  <a:lnTo>
                    <a:pt x="189255" y="871715"/>
                  </a:lnTo>
                  <a:lnTo>
                    <a:pt x="140462" y="865886"/>
                  </a:lnTo>
                  <a:lnTo>
                    <a:pt x="91008" y="853059"/>
                  </a:lnTo>
                  <a:lnTo>
                    <a:pt x="43357" y="834021"/>
                  </a:lnTo>
                  <a:lnTo>
                    <a:pt x="0" y="809536"/>
                  </a:lnTo>
                  <a:lnTo>
                    <a:pt x="0" y="947686"/>
                  </a:lnTo>
                  <a:lnTo>
                    <a:pt x="40360" y="966101"/>
                  </a:lnTo>
                  <a:lnTo>
                    <a:pt x="87718" y="981011"/>
                  </a:lnTo>
                  <a:lnTo>
                    <a:pt x="140258" y="991006"/>
                  </a:lnTo>
                  <a:lnTo>
                    <a:pt x="196164" y="994664"/>
                  </a:lnTo>
                  <a:lnTo>
                    <a:pt x="245605" y="991882"/>
                  </a:lnTo>
                  <a:lnTo>
                    <a:pt x="291960" y="983729"/>
                  </a:lnTo>
                  <a:lnTo>
                    <a:pt x="334911" y="970419"/>
                  </a:lnTo>
                  <a:lnTo>
                    <a:pt x="374116" y="952182"/>
                  </a:lnTo>
                  <a:lnTo>
                    <a:pt x="409219" y="929246"/>
                  </a:lnTo>
                  <a:lnTo>
                    <a:pt x="439915" y="901839"/>
                  </a:lnTo>
                  <a:lnTo>
                    <a:pt x="465848" y="870204"/>
                  </a:lnTo>
                  <a:lnTo>
                    <a:pt x="486689" y="834567"/>
                  </a:lnTo>
                  <a:lnTo>
                    <a:pt x="502094" y="795159"/>
                  </a:lnTo>
                  <a:lnTo>
                    <a:pt x="511746" y="752208"/>
                  </a:lnTo>
                  <a:lnTo>
                    <a:pt x="515277" y="705929"/>
                  </a:lnTo>
                  <a:close/>
                </a:path>
                <a:path w="1203325" h="995044">
                  <a:moveTo>
                    <a:pt x="1202931" y="497357"/>
                  </a:moveTo>
                  <a:lnTo>
                    <a:pt x="1201013" y="442125"/>
                  </a:lnTo>
                  <a:lnTo>
                    <a:pt x="1195311" y="389483"/>
                  </a:lnTo>
                  <a:lnTo>
                    <a:pt x="1185964" y="339585"/>
                  </a:lnTo>
                  <a:lnTo>
                    <a:pt x="1173073" y="292531"/>
                  </a:lnTo>
                  <a:lnTo>
                    <a:pt x="1156741" y="248462"/>
                  </a:lnTo>
                  <a:lnTo>
                    <a:pt x="1137094" y="207505"/>
                  </a:lnTo>
                  <a:lnTo>
                    <a:pt x="1114234" y="169773"/>
                  </a:lnTo>
                  <a:lnTo>
                    <a:pt x="1088288" y="135420"/>
                  </a:lnTo>
                  <a:lnTo>
                    <a:pt x="1057389" y="105625"/>
                  </a:lnTo>
                  <a:lnTo>
                    <a:pt x="1030211" y="85026"/>
                  </a:lnTo>
                  <a:lnTo>
                    <a:pt x="1030211" y="497357"/>
                  </a:lnTo>
                  <a:lnTo>
                    <a:pt x="1028090" y="563422"/>
                  </a:lnTo>
                  <a:lnTo>
                    <a:pt x="1021613" y="623417"/>
                  </a:lnTo>
                  <a:lnTo>
                    <a:pt x="1010526" y="677278"/>
                  </a:lnTo>
                  <a:lnTo>
                    <a:pt x="994613" y="724928"/>
                  </a:lnTo>
                  <a:lnTo>
                    <a:pt x="973632" y="766292"/>
                  </a:lnTo>
                  <a:lnTo>
                    <a:pt x="947356" y="801293"/>
                  </a:lnTo>
                  <a:lnTo>
                    <a:pt x="918337" y="828255"/>
                  </a:lnTo>
                  <a:lnTo>
                    <a:pt x="884148" y="847204"/>
                  </a:lnTo>
                  <a:lnTo>
                    <a:pt x="846328" y="858380"/>
                  </a:lnTo>
                  <a:lnTo>
                    <a:pt x="806437" y="862050"/>
                  </a:lnTo>
                  <a:lnTo>
                    <a:pt x="777392" y="862050"/>
                  </a:lnTo>
                  <a:lnTo>
                    <a:pt x="777392" y="132651"/>
                  </a:lnTo>
                  <a:lnTo>
                    <a:pt x="806437" y="132651"/>
                  </a:lnTo>
                  <a:lnTo>
                    <a:pt x="846328" y="136321"/>
                  </a:lnTo>
                  <a:lnTo>
                    <a:pt x="884148" y="147497"/>
                  </a:lnTo>
                  <a:lnTo>
                    <a:pt x="918337" y="166433"/>
                  </a:lnTo>
                  <a:lnTo>
                    <a:pt x="947356" y="193408"/>
                  </a:lnTo>
                  <a:lnTo>
                    <a:pt x="973632" y="227418"/>
                  </a:lnTo>
                  <a:lnTo>
                    <a:pt x="994613" y="268503"/>
                  </a:lnTo>
                  <a:lnTo>
                    <a:pt x="1010526" y="316344"/>
                  </a:lnTo>
                  <a:lnTo>
                    <a:pt x="1021613" y="370636"/>
                  </a:lnTo>
                  <a:lnTo>
                    <a:pt x="1028090" y="431076"/>
                  </a:lnTo>
                  <a:lnTo>
                    <a:pt x="1030211" y="497357"/>
                  </a:lnTo>
                  <a:lnTo>
                    <a:pt x="1030211" y="85026"/>
                  </a:lnTo>
                  <a:lnTo>
                    <a:pt x="983957" y="56819"/>
                  </a:lnTo>
                  <a:lnTo>
                    <a:pt x="941171" y="38620"/>
                  </a:lnTo>
                  <a:lnTo>
                    <a:pt x="894181" y="25120"/>
                  </a:lnTo>
                  <a:lnTo>
                    <a:pt x="842873" y="16713"/>
                  </a:lnTo>
                  <a:lnTo>
                    <a:pt x="787107" y="13817"/>
                  </a:lnTo>
                  <a:lnTo>
                    <a:pt x="611606" y="13817"/>
                  </a:lnTo>
                  <a:lnTo>
                    <a:pt x="611606" y="980884"/>
                  </a:lnTo>
                  <a:lnTo>
                    <a:pt x="787107" y="980884"/>
                  </a:lnTo>
                  <a:lnTo>
                    <a:pt x="842873" y="978204"/>
                  </a:lnTo>
                  <a:lnTo>
                    <a:pt x="894181" y="970356"/>
                  </a:lnTo>
                  <a:lnTo>
                    <a:pt x="941171" y="957580"/>
                  </a:lnTo>
                  <a:lnTo>
                    <a:pt x="983957" y="940117"/>
                  </a:lnTo>
                  <a:lnTo>
                    <a:pt x="1022654" y="918210"/>
                  </a:lnTo>
                  <a:lnTo>
                    <a:pt x="1057389" y="892098"/>
                  </a:lnTo>
                  <a:lnTo>
                    <a:pt x="1088288" y="862050"/>
                  </a:lnTo>
                  <a:lnTo>
                    <a:pt x="1115415" y="827836"/>
                  </a:lnTo>
                  <a:lnTo>
                    <a:pt x="1138821" y="789686"/>
                  </a:lnTo>
                  <a:lnTo>
                    <a:pt x="1158544" y="747966"/>
                  </a:lnTo>
                  <a:lnTo>
                    <a:pt x="1174597" y="702983"/>
                  </a:lnTo>
                  <a:lnTo>
                    <a:pt x="1187043" y="655091"/>
                  </a:lnTo>
                  <a:lnTo>
                    <a:pt x="1195895" y="604634"/>
                  </a:lnTo>
                  <a:lnTo>
                    <a:pt x="1201178" y="551942"/>
                  </a:lnTo>
                  <a:lnTo>
                    <a:pt x="1202931" y="497357"/>
                  </a:lnTo>
                  <a:close/>
                </a:path>
              </a:pathLst>
            </a:custGeom>
            <a:solidFill>
              <a:srgbClr val="1D31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/>
          <p:nvPr/>
        </p:nvSpPr>
        <p:spPr>
          <a:xfrm>
            <a:off x="13358445" y="5854718"/>
            <a:ext cx="1042035" cy="1172210"/>
          </a:xfrm>
          <a:custGeom>
            <a:avLst/>
            <a:gdLst/>
            <a:ahLst/>
            <a:cxnLst/>
            <a:rect l="l" t="t" r="r" b="b"/>
            <a:pathLst>
              <a:path w="1042034" h="1172209">
                <a:moveTo>
                  <a:pt x="489318" y="614946"/>
                </a:moveTo>
                <a:lnTo>
                  <a:pt x="481469" y="561835"/>
                </a:lnTo>
                <a:lnTo>
                  <a:pt x="458863" y="518147"/>
                </a:lnTo>
                <a:lnTo>
                  <a:pt x="424586" y="480504"/>
                </a:lnTo>
                <a:lnTo>
                  <a:pt x="381749" y="445592"/>
                </a:lnTo>
                <a:lnTo>
                  <a:pt x="353669" y="423824"/>
                </a:lnTo>
                <a:lnTo>
                  <a:pt x="329984" y="401548"/>
                </a:lnTo>
                <a:lnTo>
                  <a:pt x="313499" y="377075"/>
                </a:lnTo>
                <a:lnTo>
                  <a:pt x="306997" y="348703"/>
                </a:lnTo>
                <a:lnTo>
                  <a:pt x="311111" y="324954"/>
                </a:lnTo>
                <a:lnTo>
                  <a:pt x="323964" y="306933"/>
                </a:lnTo>
                <a:lnTo>
                  <a:pt x="344538" y="295490"/>
                </a:lnTo>
                <a:lnTo>
                  <a:pt x="371843" y="291490"/>
                </a:lnTo>
                <a:lnTo>
                  <a:pt x="388493" y="292646"/>
                </a:lnTo>
                <a:lnTo>
                  <a:pt x="406158" y="296164"/>
                </a:lnTo>
                <a:lnTo>
                  <a:pt x="424395" y="302107"/>
                </a:lnTo>
                <a:lnTo>
                  <a:pt x="442772" y="310565"/>
                </a:lnTo>
                <a:lnTo>
                  <a:pt x="441261" y="240385"/>
                </a:lnTo>
                <a:lnTo>
                  <a:pt x="423735" y="233807"/>
                </a:lnTo>
                <a:lnTo>
                  <a:pt x="404634" y="229031"/>
                </a:lnTo>
                <a:lnTo>
                  <a:pt x="384403" y="226110"/>
                </a:lnTo>
                <a:lnTo>
                  <a:pt x="363435" y="225120"/>
                </a:lnTo>
                <a:lnTo>
                  <a:pt x="316496" y="230733"/>
                </a:lnTo>
                <a:lnTo>
                  <a:pt x="276021" y="247294"/>
                </a:lnTo>
                <a:lnTo>
                  <a:pt x="244309" y="274396"/>
                </a:lnTo>
                <a:lnTo>
                  <a:pt x="223608" y="311632"/>
                </a:lnTo>
                <a:lnTo>
                  <a:pt x="216204" y="358622"/>
                </a:lnTo>
                <a:lnTo>
                  <a:pt x="224015" y="406590"/>
                </a:lnTo>
                <a:lnTo>
                  <a:pt x="245351" y="446189"/>
                </a:lnTo>
                <a:lnTo>
                  <a:pt x="277088" y="480517"/>
                </a:lnTo>
                <a:lnTo>
                  <a:pt x="316141" y="512711"/>
                </a:lnTo>
                <a:lnTo>
                  <a:pt x="346557" y="537006"/>
                </a:lnTo>
                <a:lnTo>
                  <a:pt x="373202" y="563308"/>
                </a:lnTo>
                <a:lnTo>
                  <a:pt x="392112" y="593483"/>
                </a:lnTo>
                <a:lnTo>
                  <a:pt x="399288" y="629437"/>
                </a:lnTo>
                <a:lnTo>
                  <a:pt x="392734" y="662076"/>
                </a:lnTo>
                <a:lnTo>
                  <a:pt x="374307" y="686269"/>
                </a:lnTo>
                <a:lnTo>
                  <a:pt x="345871" y="701319"/>
                </a:lnTo>
                <a:lnTo>
                  <a:pt x="309270" y="706488"/>
                </a:lnTo>
                <a:lnTo>
                  <a:pt x="282321" y="703275"/>
                </a:lnTo>
                <a:lnTo>
                  <a:pt x="255016" y="696188"/>
                </a:lnTo>
                <a:lnTo>
                  <a:pt x="228714" y="685673"/>
                </a:lnTo>
                <a:lnTo>
                  <a:pt x="204762" y="672160"/>
                </a:lnTo>
                <a:lnTo>
                  <a:pt x="204762" y="748449"/>
                </a:lnTo>
                <a:lnTo>
                  <a:pt x="227050" y="758609"/>
                </a:lnTo>
                <a:lnTo>
                  <a:pt x="253212" y="766851"/>
                </a:lnTo>
                <a:lnTo>
                  <a:pt x="282219" y="772375"/>
                </a:lnTo>
                <a:lnTo>
                  <a:pt x="313093" y="774382"/>
                </a:lnTo>
                <a:lnTo>
                  <a:pt x="361848" y="769302"/>
                </a:lnTo>
                <a:lnTo>
                  <a:pt x="404380" y="754583"/>
                </a:lnTo>
                <a:lnTo>
                  <a:pt x="439534" y="730999"/>
                </a:lnTo>
                <a:lnTo>
                  <a:pt x="466178" y="699338"/>
                </a:lnTo>
                <a:lnTo>
                  <a:pt x="483158" y="660400"/>
                </a:lnTo>
                <a:lnTo>
                  <a:pt x="489318" y="614946"/>
                </a:lnTo>
                <a:close/>
              </a:path>
              <a:path w="1042034" h="1172209">
                <a:moveTo>
                  <a:pt x="869048" y="499770"/>
                </a:moveTo>
                <a:lnTo>
                  <a:pt x="864831" y="440194"/>
                </a:lnTo>
                <a:lnTo>
                  <a:pt x="852551" y="386664"/>
                </a:lnTo>
                <a:lnTo>
                  <a:pt x="832688" y="339699"/>
                </a:lnTo>
                <a:lnTo>
                  <a:pt x="805738" y="299897"/>
                </a:lnTo>
                <a:lnTo>
                  <a:pt x="803998" y="298373"/>
                </a:lnTo>
                <a:lnTo>
                  <a:pt x="774496" y="272351"/>
                </a:lnTo>
                <a:lnTo>
                  <a:pt x="773658" y="271894"/>
                </a:lnTo>
                <a:lnTo>
                  <a:pt x="773658" y="499770"/>
                </a:lnTo>
                <a:lnTo>
                  <a:pt x="771017" y="553237"/>
                </a:lnTo>
                <a:lnTo>
                  <a:pt x="762800" y="599122"/>
                </a:lnTo>
                <a:lnTo>
                  <a:pt x="748576" y="637298"/>
                </a:lnTo>
                <a:lnTo>
                  <a:pt x="711885" y="682498"/>
                </a:lnTo>
                <a:lnTo>
                  <a:pt x="672122" y="699135"/>
                </a:lnTo>
                <a:lnTo>
                  <a:pt x="650100" y="701154"/>
                </a:lnTo>
                <a:lnTo>
                  <a:pt x="634060" y="701154"/>
                </a:lnTo>
                <a:lnTo>
                  <a:pt x="634060" y="298373"/>
                </a:lnTo>
                <a:lnTo>
                  <a:pt x="650100" y="298373"/>
                </a:lnTo>
                <a:lnTo>
                  <a:pt x="693000" y="306565"/>
                </a:lnTo>
                <a:lnTo>
                  <a:pt x="727913" y="331914"/>
                </a:lnTo>
                <a:lnTo>
                  <a:pt x="762800" y="399808"/>
                </a:lnTo>
                <a:lnTo>
                  <a:pt x="771017" y="446074"/>
                </a:lnTo>
                <a:lnTo>
                  <a:pt x="773658" y="499770"/>
                </a:lnTo>
                <a:lnTo>
                  <a:pt x="773658" y="271894"/>
                </a:lnTo>
                <a:lnTo>
                  <a:pt x="736600" y="251155"/>
                </a:lnTo>
                <a:lnTo>
                  <a:pt x="691692" y="237553"/>
                </a:lnTo>
                <a:lnTo>
                  <a:pt x="639419" y="232752"/>
                </a:lnTo>
                <a:lnTo>
                  <a:pt x="542505" y="232752"/>
                </a:lnTo>
                <a:lnTo>
                  <a:pt x="542505" y="766775"/>
                </a:lnTo>
                <a:lnTo>
                  <a:pt x="639419" y="766775"/>
                </a:lnTo>
                <a:lnTo>
                  <a:pt x="691692" y="762317"/>
                </a:lnTo>
                <a:lnTo>
                  <a:pt x="736600" y="749401"/>
                </a:lnTo>
                <a:lnTo>
                  <a:pt x="774496" y="728776"/>
                </a:lnTo>
                <a:lnTo>
                  <a:pt x="805738" y="701154"/>
                </a:lnTo>
                <a:lnTo>
                  <a:pt x="833640" y="661200"/>
                </a:lnTo>
                <a:lnTo>
                  <a:pt x="853401" y="613321"/>
                </a:lnTo>
                <a:lnTo>
                  <a:pt x="865149" y="559003"/>
                </a:lnTo>
                <a:lnTo>
                  <a:pt x="869048" y="499770"/>
                </a:lnTo>
                <a:close/>
              </a:path>
              <a:path w="1042034" h="1172209">
                <a:moveTo>
                  <a:pt x="1041984" y="138087"/>
                </a:moveTo>
                <a:lnTo>
                  <a:pt x="1017397" y="124129"/>
                </a:lnTo>
                <a:lnTo>
                  <a:pt x="993279" y="111340"/>
                </a:lnTo>
                <a:lnTo>
                  <a:pt x="993279" y="166433"/>
                </a:lnTo>
                <a:lnTo>
                  <a:pt x="993279" y="457377"/>
                </a:lnTo>
                <a:lnTo>
                  <a:pt x="991628" y="518261"/>
                </a:lnTo>
                <a:lnTo>
                  <a:pt x="986624" y="575081"/>
                </a:lnTo>
                <a:lnTo>
                  <a:pt x="978166" y="628192"/>
                </a:lnTo>
                <a:lnTo>
                  <a:pt x="966152" y="677926"/>
                </a:lnTo>
                <a:lnTo>
                  <a:pt x="950480" y="724649"/>
                </a:lnTo>
                <a:lnTo>
                  <a:pt x="931113" y="768540"/>
                </a:lnTo>
                <a:lnTo>
                  <a:pt x="907872" y="810183"/>
                </a:lnTo>
                <a:lnTo>
                  <a:pt x="880681" y="849820"/>
                </a:lnTo>
                <a:lnTo>
                  <a:pt x="848017" y="888911"/>
                </a:lnTo>
                <a:lnTo>
                  <a:pt x="812317" y="925220"/>
                </a:lnTo>
                <a:lnTo>
                  <a:pt x="774090" y="958938"/>
                </a:lnTo>
                <a:lnTo>
                  <a:pt x="733856" y="990269"/>
                </a:lnTo>
                <a:lnTo>
                  <a:pt x="692150" y="1019365"/>
                </a:lnTo>
                <a:lnTo>
                  <a:pt x="649490" y="1046416"/>
                </a:lnTo>
                <a:lnTo>
                  <a:pt x="606386" y="1071613"/>
                </a:lnTo>
                <a:lnTo>
                  <a:pt x="563384" y="1095121"/>
                </a:lnTo>
                <a:lnTo>
                  <a:pt x="520992" y="1117130"/>
                </a:lnTo>
                <a:lnTo>
                  <a:pt x="472909" y="1092047"/>
                </a:lnTo>
                <a:lnTo>
                  <a:pt x="429056" y="1067841"/>
                </a:lnTo>
                <a:lnTo>
                  <a:pt x="389001" y="1044244"/>
                </a:lnTo>
                <a:lnTo>
                  <a:pt x="352272" y="1020991"/>
                </a:lnTo>
                <a:lnTo>
                  <a:pt x="318427" y="997813"/>
                </a:lnTo>
                <a:lnTo>
                  <a:pt x="272072" y="962533"/>
                </a:lnTo>
                <a:lnTo>
                  <a:pt x="230644" y="926312"/>
                </a:lnTo>
                <a:lnTo>
                  <a:pt x="193865" y="888898"/>
                </a:lnTo>
                <a:lnTo>
                  <a:pt x="161505" y="850087"/>
                </a:lnTo>
                <a:lnTo>
                  <a:pt x="134264" y="810374"/>
                </a:lnTo>
                <a:lnTo>
                  <a:pt x="110959" y="768680"/>
                </a:lnTo>
                <a:lnTo>
                  <a:pt x="91503" y="724547"/>
                </a:lnTo>
                <a:lnTo>
                  <a:pt x="75831" y="677875"/>
                </a:lnTo>
                <a:lnTo>
                  <a:pt x="63817" y="628154"/>
                </a:lnTo>
                <a:lnTo>
                  <a:pt x="55359" y="575068"/>
                </a:lnTo>
                <a:lnTo>
                  <a:pt x="50355" y="518261"/>
                </a:lnTo>
                <a:lnTo>
                  <a:pt x="48704" y="457377"/>
                </a:lnTo>
                <a:lnTo>
                  <a:pt x="48704" y="166433"/>
                </a:lnTo>
                <a:lnTo>
                  <a:pt x="90246" y="144411"/>
                </a:lnTo>
                <a:lnTo>
                  <a:pt x="133337" y="124612"/>
                </a:lnTo>
                <a:lnTo>
                  <a:pt x="177876" y="107035"/>
                </a:lnTo>
                <a:lnTo>
                  <a:pt x="223735" y="91719"/>
                </a:lnTo>
                <a:lnTo>
                  <a:pt x="270827" y="78689"/>
                </a:lnTo>
                <a:lnTo>
                  <a:pt x="319049" y="67957"/>
                </a:lnTo>
                <a:lnTo>
                  <a:pt x="368274" y="59575"/>
                </a:lnTo>
                <a:lnTo>
                  <a:pt x="418414" y="53555"/>
                </a:lnTo>
                <a:lnTo>
                  <a:pt x="469353" y="49923"/>
                </a:lnTo>
                <a:lnTo>
                  <a:pt x="520992" y="48704"/>
                </a:lnTo>
                <a:lnTo>
                  <a:pt x="572630" y="49923"/>
                </a:lnTo>
                <a:lnTo>
                  <a:pt x="623570" y="53555"/>
                </a:lnTo>
                <a:lnTo>
                  <a:pt x="673709" y="59575"/>
                </a:lnTo>
                <a:lnTo>
                  <a:pt x="722934" y="67957"/>
                </a:lnTo>
                <a:lnTo>
                  <a:pt x="771144" y="78689"/>
                </a:lnTo>
                <a:lnTo>
                  <a:pt x="818235" y="91719"/>
                </a:lnTo>
                <a:lnTo>
                  <a:pt x="864108" y="107035"/>
                </a:lnTo>
                <a:lnTo>
                  <a:pt x="908634" y="124612"/>
                </a:lnTo>
                <a:lnTo>
                  <a:pt x="951725" y="144411"/>
                </a:lnTo>
                <a:lnTo>
                  <a:pt x="993279" y="166433"/>
                </a:lnTo>
                <a:lnTo>
                  <a:pt x="993279" y="111340"/>
                </a:lnTo>
                <a:lnTo>
                  <a:pt x="973620" y="100914"/>
                </a:lnTo>
                <a:lnTo>
                  <a:pt x="928243" y="80035"/>
                </a:lnTo>
                <a:lnTo>
                  <a:pt x="881380" y="61506"/>
                </a:lnTo>
                <a:lnTo>
                  <a:pt x="843140" y="48704"/>
                </a:lnTo>
                <a:lnTo>
                  <a:pt x="833132" y="45351"/>
                </a:lnTo>
                <a:lnTo>
                  <a:pt x="783628" y="31610"/>
                </a:lnTo>
                <a:lnTo>
                  <a:pt x="732955" y="20307"/>
                </a:lnTo>
                <a:lnTo>
                  <a:pt x="681253" y="11468"/>
                </a:lnTo>
                <a:lnTo>
                  <a:pt x="628611" y="5118"/>
                </a:lnTo>
                <a:lnTo>
                  <a:pt x="575157" y="1282"/>
                </a:lnTo>
                <a:lnTo>
                  <a:pt x="520992" y="0"/>
                </a:lnTo>
                <a:lnTo>
                  <a:pt x="466826" y="1282"/>
                </a:lnTo>
                <a:lnTo>
                  <a:pt x="413359" y="5118"/>
                </a:lnTo>
                <a:lnTo>
                  <a:pt x="360718" y="11468"/>
                </a:lnTo>
                <a:lnTo>
                  <a:pt x="309016" y="20307"/>
                </a:lnTo>
                <a:lnTo>
                  <a:pt x="258356" y="31610"/>
                </a:lnTo>
                <a:lnTo>
                  <a:pt x="208838" y="45351"/>
                </a:lnTo>
                <a:lnTo>
                  <a:pt x="160591" y="61506"/>
                </a:lnTo>
                <a:lnTo>
                  <a:pt x="113728" y="80035"/>
                </a:lnTo>
                <a:lnTo>
                  <a:pt x="68351" y="100914"/>
                </a:lnTo>
                <a:lnTo>
                  <a:pt x="24574" y="124129"/>
                </a:lnTo>
                <a:lnTo>
                  <a:pt x="0" y="138087"/>
                </a:lnTo>
                <a:lnTo>
                  <a:pt x="0" y="457377"/>
                </a:lnTo>
                <a:lnTo>
                  <a:pt x="1409" y="515378"/>
                </a:lnTo>
                <a:lnTo>
                  <a:pt x="5702" y="570001"/>
                </a:lnTo>
                <a:lnTo>
                  <a:pt x="12954" y="621487"/>
                </a:lnTo>
                <a:lnTo>
                  <a:pt x="23228" y="670115"/>
                </a:lnTo>
                <a:lnTo>
                  <a:pt x="36601" y="716153"/>
                </a:lnTo>
                <a:lnTo>
                  <a:pt x="53162" y="759853"/>
                </a:lnTo>
                <a:lnTo>
                  <a:pt x="72986" y="801458"/>
                </a:lnTo>
                <a:lnTo>
                  <a:pt x="96139" y="841260"/>
                </a:lnTo>
                <a:lnTo>
                  <a:pt x="122694" y="879513"/>
                </a:lnTo>
                <a:lnTo>
                  <a:pt x="150164" y="913041"/>
                </a:lnTo>
                <a:lnTo>
                  <a:pt x="180479" y="945451"/>
                </a:lnTo>
                <a:lnTo>
                  <a:pt x="213829" y="976909"/>
                </a:lnTo>
                <a:lnTo>
                  <a:pt x="250329" y="1007516"/>
                </a:lnTo>
                <a:lnTo>
                  <a:pt x="290144" y="1037437"/>
                </a:lnTo>
                <a:lnTo>
                  <a:pt x="325208" y="1061466"/>
                </a:lnTo>
                <a:lnTo>
                  <a:pt x="363169" y="1085519"/>
                </a:lnTo>
                <a:lnTo>
                  <a:pt x="404469" y="1109865"/>
                </a:lnTo>
                <a:lnTo>
                  <a:pt x="449580" y="1134795"/>
                </a:lnTo>
                <a:lnTo>
                  <a:pt x="498983" y="1160564"/>
                </a:lnTo>
                <a:lnTo>
                  <a:pt x="520992" y="1171765"/>
                </a:lnTo>
                <a:lnTo>
                  <a:pt x="587057" y="1137678"/>
                </a:lnTo>
                <a:lnTo>
                  <a:pt x="624598" y="1117130"/>
                </a:lnTo>
                <a:lnTo>
                  <a:pt x="631799" y="1113193"/>
                </a:lnTo>
                <a:lnTo>
                  <a:pt x="676681" y="1086878"/>
                </a:lnTo>
                <a:lnTo>
                  <a:pt x="721182" y="1058545"/>
                </a:lnTo>
                <a:lnTo>
                  <a:pt x="764781" y="1027976"/>
                </a:lnTo>
                <a:lnTo>
                  <a:pt x="806932" y="994968"/>
                </a:lnTo>
                <a:lnTo>
                  <a:pt x="847115" y="959319"/>
                </a:lnTo>
                <a:lnTo>
                  <a:pt x="884809" y="920813"/>
                </a:lnTo>
                <a:lnTo>
                  <a:pt x="919480" y="879246"/>
                </a:lnTo>
                <a:lnTo>
                  <a:pt x="945997" y="841070"/>
                </a:lnTo>
                <a:lnTo>
                  <a:pt x="969098" y="801319"/>
                </a:lnTo>
                <a:lnTo>
                  <a:pt x="988885" y="759739"/>
                </a:lnTo>
                <a:lnTo>
                  <a:pt x="1005420" y="716089"/>
                </a:lnTo>
                <a:lnTo>
                  <a:pt x="1018781" y="670077"/>
                </a:lnTo>
                <a:lnTo>
                  <a:pt x="1029042" y="621461"/>
                </a:lnTo>
                <a:lnTo>
                  <a:pt x="1036281" y="569976"/>
                </a:lnTo>
                <a:lnTo>
                  <a:pt x="1040574" y="515378"/>
                </a:lnTo>
                <a:lnTo>
                  <a:pt x="1041984" y="457377"/>
                </a:lnTo>
                <a:lnTo>
                  <a:pt x="1041984" y="138087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2" name="object 12"/>
          <p:cNvGrpSpPr/>
          <p:nvPr/>
        </p:nvGrpSpPr>
        <p:grpSpPr>
          <a:xfrm>
            <a:off x="14913379" y="7295267"/>
            <a:ext cx="1042035" cy="1172210"/>
            <a:chOff x="14913379" y="7295267"/>
            <a:chExt cx="1042035" cy="1172210"/>
          </a:xfrm>
        </p:grpSpPr>
        <p:sp>
          <p:nvSpPr>
            <p:cNvPr id="13" name="object 13"/>
            <p:cNvSpPr/>
            <p:nvPr/>
          </p:nvSpPr>
          <p:spPr>
            <a:xfrm>
              <a:off x="14913379" y="7295267"/>
              <a:ext cx="1042035" cy="1172210"/>
            </a:xfrm>
            <a:custGeom>
              <a:avLst/>
              <a:gdLst/>
              <a:ahLst/>
              <a:cxnLst/>
              <a:rect l="l" t="t" r="r" b="b"/>
              <a:pathLst>
                <a:path w="1042034" h="1172209">
                  <a:moveTo>
                    <a:pt x="520989" y="0"/>
                  </a:moveTo>
                  <a:lnTo>
                    <a:pt x="466821" y="1282"/>
                  </a:lnTo>
                  <a:lnTo>
                    <a:pt x="413361" y="5113"/>
                  </a:lnTo>
                  <a:lnTo>
                    <a:pt x="360721" y="11463"/>
                  </a:lnTo>
                  <a:lnTo>
                    <a:pt x="309013" y="20304"/>
                  </a:lnTo>
                  <a:lnTo>
                    <a:pt x="258348" y="31610"/>
                  </a:lnTo>
                  <a:lnTo>
                    <a:pt x="208837" y="45351"/>
                  </a:lnTo>
                  <a:lnTo>
                    <a:pt x="160593" y="61501"/>
                  </a:lnTo>
                  <a:lnTo>
                    <a:pt x="113727" y="80031"/>
                  </a:lnTo>
                  <a:lnTo>
                    <a:pt x="68350" y="100914"/>
                  </a:lnTo>
                  <a:lnTo>
                    <a:pt x="24575" y="124121"/>
                  </a:lnTo>
                  <a:lnTo>
                    <a:pt x="0" y="138079"/>
                  </a:lnTo>
                  <a:lnTo>
                    <a:pt x="0" y="457389"/>
                  </a:lnTo>
                  <a:lnTo>
                    <a:pt x="1413" y="515382"/>
                  </a:lnTo>
                  <a:lnTo>
                    <a:pt x="5703" y="569994"/>
                  </a:lnTo>
                  <a:lnTo>
                    <a:pt x="12946" y="621486"/>
                  </a:lnTo>
                  <a:lnTo>
                    <a:pt x="23219" y="670117"/>
                  </a:lnTo>
                  <a:lnTo>
                    <a:pt x="36598" y="716149"/>
                  </a:lnTo>
                  <a:lnTo>
                    <a:pt x="53159" y="759843"/>
                  </a:lnTo>
                  <a:lnTo>
                    <a:pt x="72978" y="801459"/>
                  </a:lnTo>
                  <a:lnTo>
                    <a:pt x="96132" y="841258"/>
                  </a:lnTo>
                  <a:lnTo>
                    <a:pt x="122697" y="879502"/>
                  </a:lnTo>
                  <a:lnTo>
                    <a:pt x="150158" y="913032"/>
                  </a:lnTo>
                  <a:lnTo>
                    <a:pt x="180483" y="945451"/>
                  </a:lnTo>
                  <a:lnTo>
                    <a:pt x="213821" y="976898"/>
                  </a:lnTo>
                  <a:lnTo>
                    <a:pt x="250323" y="1007512"/>
                  </a:lnTo>
                  <a:lnTo>
                    <a:pt x="290137" y="1037434"/>
                  </a:lnTo>
                  <a:lnTo>
                    <a:pt x="325209" y="1061464"/>
                  </a:lnTo>
                  <a:lnTo>
                    <a:pt x="363161" y="1085515"/>
                  </a:lnTo>
                  <a:lnTo>
                    <a:pt x="404461" y="1109864"/>
                  </a:lnTo>
                  <a:lnTo>
                    <a:pt x="449578" y="1134787"/>
                  </a:lnTo>
                  <a:lnTo>
                    <a:pt x="498979" y="1160561"/>
                  </a:lnTo>
                  <a:lnTo>
                    <a:pt x="520989" y="1171765"/>
                  </a:lnTo>
                  <a:lnTo>
                    <a:pt x="587053" y="1137679"/>
                  </a:lnTo>
                  <a:lnTo>
                    <a:pt x="624593" y="1117128"/>
                  </a:lnTo>
                  <a:lnTo>
                    <a:pt x="520989" y="1117128"/>
                  </a:lnTo>
                  <a:lnTo>
                    <a:pt x="472905" y="1092046"/>
                  </a:lnTo>
                  <a:lnTo>
                    <a:pt x="429059" y="1067839"/>
                  </a:lnTo>
                  <a:lnTo>
                    <a:pt x="388998" y="1044240"/>
                  </a:lnTo>
                  <a:lnTo>
                    <a:pt x="352270" y="1020983"/>
                  </a:lnTo>
                  <a:lnTo>
                    <a:pt x="318419" y="997802"/>
                  </a:lnTo>
                  <a:lnTo>
                    <a:pt x="272069" y="962523"/>
                  </a:lnTo>
                  <a:lnTo>
                    <a:pt x="230643" y="926308"/>
                  </a:lnTo>
                  <a:lnTo>
                    <a:pt x="193868" y="888898"/>
                  </a:lnTo>
                  <a:lnTo>
                    <a:pt x="161502" y="850078"/>
                  </a:lnTo>
                  <a:lnTo>
                    <a:pt x="134256" y="810371"/>
                  </a:lnTo>
                  <a:lnTo>
                    <a:pt x="110963" y="768673"/>
                  </a:lnTo>
                  <a:lnTo>
                    <a:pt x="91494" y="724547"/>
                  </a:lnTo>
                  <a:lnTo>
                    <a:pt x="75829" y="677865"/>
                  </a:lnTo>
                  <a:lnTo>
                    <a:pt x="63814" y="628151"/>
                  </a:lnTo>
                  <a:lnTo>
                    <a:pt x="55352" y="575061"/>
                  </a:lnTo>
                  <a:lnTo>
                    <a:pt x="50347" y="518263"/>
                  </a:lnTo>
                  <a:lnTo>
                    <a:pt x="48700" y="457389"/>
                  </a:lnTo>
                  <a:lnTo>
                    <a:pt x="48700" y="166424"/>
                  </a:lnTo>
                  <a:lnTo>
                    <a:pt x="90247" y="144411"/>
                  </a:lnTo>
                  <a:lnTo>
                    <a:pt x="133340" y="124603"/>
                  </a:lnTo>
                  <a:lnTo>
                    <a:pt x="177872" y="107028"/>
                  </a:lnTo>
                  <a:lnTo>
                    <a:pt x="223737" y="91711"/>
                  </a:lnTo>
                  <a:lnTo>
                    <a:pt x="270830" y="78678"/>
                  </a:lnTo>
                  <a:lnTo>
                    <a:pt x="319044" y="67956"/>
                  </a:lnTo>
                  <a:lnTo>
                    <a:pt x="368273" y="59571"/>
                  </a:lnTo>
                  <a:lnTo>
                    <a:pt x="418411" y="53549"/>
                  </a:lnTo>
                  <a:lnTo>
                    <a:pt x="469352" y="49916"/>
                  </a:lnTo>
                  <a:lnTo>
                    <a:pt x="520989" y="48700"/>
                  </a:lnTo>
                  <a:lnTo>
                    <a:pt x="843133" y="48700"/>
                  </a:lnTo>
                  <a:lnTo>
                    <a:pt x="833131" y="45351"/>
                  </a:lnTo>
                  <a:lnTo>
                    <a:pt x="783621" y="31610"/>
                  </a:lnTo>
                  <a:lnTo>
                    <a:pt x="732957" y="20304"/>
                  </a:lnTo>
                  <a:lnTo>
                    <a:pt x="681250" y="11463"/>
                  </a:lnTo>
                  <a:lnTo>
                    <a:pt x="628612" y="5113"/>
                  </a:lnTo>
                  <a:lnTo>
                    <a:pt x="575154" y="1282"/>
                  </a:lnTo>
                  <a:lnTo>
                    <a:pt x="520989" y="0"/>
                  </a:lnTo>
                  <a:close/>
                </a:path>
                <a:path w="1042034" h="1172209">
                  <a:moveTo>
                    <a:pt x="843133" y="48700"/>
                  </a:moveTo>
                  <a:lnTo>
                    <a:pt x="520989" y="48700"/>
                  </a:lnTo>
                  <a:lnTo>
                    <a:pt x="572626" y="49916"/>
                  </a:lnTo>
                  <a:lnTo>
                    <a:pt x="623566" y="53549"/>
                  </a:lnTo>
                  <a:lnTo>
                    <a:pt x="673703" y="59571"/>
                  </a:lnTo>
                  <a:lnTo>
                    <a:pt x="722931" y="67956"/>
                  </a:lnTo>
                  <a:lnTo>
                    <a:pt x="771144" y="78678"/>
                  </a:lnTo>
                  <a:lnTo>
                    <a:pt x="818236" y="91711"/>
                  </a:lnTo>
                  <a:lnTo>
                    <a:pt x="864101" y="107028"/>
                  </a:lnTo>
                  <a:lnTo>
                    <a:pt x="908634" y="124603"/>
                  </a:lnTo>
                  <a:lnTo>
                    <a:pt x="951728" y="144411"/>
                  </a:lnTo>
                  <a:lnTo>
                    <a:pt x="993278" y="166424"/>
                  </a:lnTo>
                  <a:lnTo>
                    <a:pt x="993278" y="457389"/>
                  </a:lnTo>
                  <a:lnTo>
                    <a:pt x="991632" y="518263"/>
                  </a:lnTo>
                  <a:lnTo>
                    <a:pt x="986627" y="575082"/>
                  </a:lnTo>
                  <a:lnTo>
                    <a:pt x="978166" y="628187"/>
                  </a:lnTo>
                  <a:lnTo>
                    <a:pt x="966148" y="677925"/>
                  </a:lnTo>
                  <a:lnTo>
                    <a:pt x="950472" y="724639"/>
                  </a:lnTo>
                  <a:lnTo>
                    <a:pt x="931112" y="768537"/>
                  </a:lnTo>
                  <a:lnTo>
                    <a:pt x="907868" y="810180"/>
                  </a:lnTo>
                  <a:lnTo>
                    <a:pt x="880685" y="849817"/>
                  </a:lnTo>
                  <a:lnTo>
                    <a:pt x="848012" y="888908"/>
                  </a:lnTo>
                  <a:lnTo>
                    <a:pt x="812315" y="925212"/>
                  </a:lnTo>
                  <a:lnTo>
                    <a:pt x="774086" y="958939"/>
                  </a:lnTo>
                  <a:lnTo>
                    <a:pt x="733856" y="990261"/>
                  </a:lnTo>
                  <a:lnTo>
                    <a:pt x="692149" y="1019358"/>
                  </a:lnTo>
                  <a:lnTo>
                    <a:pt x="649486" y="1046412"/>
                  </a:lnTo>
                  <a:lnTo>
                    <a:pt x="606390" y="1071605"/>
                  </a:lnTo>
                  <a:lnTo>
                    <a:pt x="563384" y="1095116"/>
                  </a:lnTo>
                  <a:lnTo>
                    <a:pt x="520989" y="1117128"/>
                  </a:lnTo>
                  <a:lnTo>
                    <a:pt x="624593" y="1117128"/>
                  </a:lnTo>
                  <a:lnTo>
                    <a:pt x="676677" y="1086877"/>
                  </a:lnTo>
                  <a:lnTo>
                    <a:pt x="721180" y="1058542"/>
                  </a:lnTo>
                  <a:lnTo>
                    <a:pt x="764773" y="1027975"/>
                  </a:lnTo>
                  <a:lnTo>
                    <a:pt x="806927" y="994968"/>
                  </a:lnTo>
                  <a:lnTo>
                    <a:pt x="847115" y="959315"/>
                  </a:lnTo>
                  <a:lnTo>
                    <a:pt x="884809" y="920808"/>
                  </a:lnTo>
                  <a:lnTo>
                    <a:pt x="919479" y="879240"/>
                  </a:lnTo>
                  <a:lnTo>
                    <a:pt x="945993" y="841063"/>
                  </a:lnTo>
                  <a:lnTo>
                    <a:pt x="969106" y="801318"/>
                  </a:lnTo>
                  <a:lnTo>
                    <a:pt x="988892" y="759744"/>
                  </a:lnTo>
                  <a:lnTo>
                    <a:pt x="1005427" y="716084"/>
                  </a:lnTo>
                  <a:lnTo>
                    <a:pt x="1018786" y="670076"/>
                  </a:lnTo>
                  <a:lnTo>
                    <a:pt x="1029046" y="621462"/>
                  </a:lnTo>
                  <a:lnTo>
                    <a:pt x="1036281" y="569982"/>
                  </a:lnTo>
                  <a:lnTo>
                    <a:pt x="1040566" y="515378"/>
                  </a:lnTo>
                  <a:lnTo>
                    <a:pt x="1041978" y="457389"/>
                  </a:lnTo>
                  <a:lnTo>
                    <a:pt x="1041978" y="138079"/>
                  </a:lnTo>
                  <a:lnTo>
                    <a:pt x="1017393" y="124121"/>
                  </a:lnTo>
                  <a:lnTo>
                    <a:pt x="973617" y="100914"/>
                  </a:lnTo>
                  <a:lnTo>
                    <a:pt x="928240" y="80031"/>
                  </a:lnTo>
                  <a:lnTo>
                    <a:pt x="881374" y="61501"/>
                  </a:lnTo>
                  <a:lnTo>
                    <a:pt x="843133" y="48700"/>
                  </a:lnTo>
                  <a:close/>
                </a:path>
              </a:pathLst>
            </a:custGeom>
            <a:solidFill>
              <a:srgbClr val="F4E5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5118131" y="7520399"/>
              <a:ext cx="664845" cy="549275"/>
            </a:xfrm>
            <a:custGeom>
              <a:avLst/>
              <a:gdLst/>
              <a:ahLst/>
              <a:cxnLst/>
              <a:rect l="l" t="t" r="r" b="b"/>
              <a:pathLst>
                <a:path w="664844" h="549275">
                  <a:moveTo>
                    <a:pt x="284556" y="389813"/>
                  </a:moveTo>
                  <a:lnTo>
                    <a:pt x="276720" y="336702"/>
                  </a:lnTo>
                  <a:lnTo>
                    <a:pt x="254101" y="293014"/>
                  </a:lnTo>
                  <a:lnTo>
                    <a:pt x="219824" y="255384"/>
                  </a:lnTo>
                  <a:lnTo>
                    <a:pt x="176987" y="220459"/>
                  </a:lnTo>
                  <a:lnTo>
                    <a:pt x="148907" y="198691"/>
                  </a:lnTo>
                  <a:lnTo>
                    <a:pt x="125222" y="176415"/>
                  </a:lnTo>
                  <a:lnTo>
                    <a:pt x="108737" y="151942"/>
                  </a:lnTo>
                  <a:lnTo>
                    <a:pt x="102235" y="123571"/>
                  </a:lnTo>
                  <a:lnTo>
                    <a:pt x="106349" y="99834"/>
                  </a:lnTo>
                  <a:lnTo>
                    <a:pt x="119202" y="81800"/>
                  </a:lnTo>
                  <a:lnTo>
                    <a:pt x="139776" y="70358"/>
                  </a:lnTo>
                  <a:lnTo>
                    <a:pt x="167081" y="66357"/>
                  </a:lnTo>
                  <a:lnTo>
                    <a:pt x="183743" y="67513"/>
                  </a:lnTo>
                  <a:lnTo>
                    <a:pt x="201409" y="71031"/>
                  </a:lnTo>
                  <a:lnTo>
                    <a:pt x="219633" y="76987"/>
                  </a:lnTo>
                  <a:lnTo>
                    <a:pt x="238023" y="85432"/>
                  </a:lnTo>
                  <a:lnTo>
                    <a:pt x="236499" y="15252"/>
                  </a:lnTo>
                  <a:lnTo>
                    <a:pt x="218973" y="8674"/>
                  </a:lnTo>
                  <a:lnTo>
                    <a:pt x="199872" y="3898"/>
                  </a:lnTo>
                  <a:lnTo>
                    <a:pt x="179641" y="977"/>
                  </a:lnTo>
                  <a:lnTo>
                    <a:pt x="158673" y="0"/>
                  </a:lnTo>
                  <a:lnTo>
                    <a:pt x="111734" y="5600"/>
                  </a:lnTo>
                  <a:lnTo>
                    <a:pt x="71259" y="22161"/>
                  </a:lnTo>
                  <a:lnTo>
                    <a:pt x="39547" y="49263"/>
                  </a:lnTo>
                  <a:lnTo>
                    <a:pt x="18846" y="86499"/>
                  </a:lnTo>
                  <a:lnTo>
                    <a:pt x="11442" y="133489"/>
                  </a:lnTo>
                  <a:lnTo>
                    <a:pt x="19253" y="181470"/>
                  </a:lnTo>
                  <a:lnTo>
                    <a:pt x="40589" y="221056"/>
                  </a:lnTo>
                  <a:lnTo>
                    <a:pt x="72339" y="255384"/>
                  </a:lnTo>
                  <a:lnTo>
                    <a:pt x="111379" y="287591"/>
                  </a:lnTo>
                  <a:lnTo>
                    <a:pt x="141808" y="311886"/>
                  </a:lnTo>
                  <a:lnTo>
                    <a:pt x="168452" y="338175"/>
                  </a:lnTo>
                  <a:lnTo>
                    <a:pt x="187363" y="368350"/>
                  </a:lnTo>
                  <a:lnTo>
                    <a:pt x="194538" y="404304"/>
                  </a:lnTo>
                  <a:lnTo>
                    <a:pt x="187985" y="436943"/>
                  </a:lnTo>
                  <a:lnTo>
                    <a:pt x="169557" y="461149"/>
                  </a:lnTo>
                  <a:lnTo>
                    <a:pt x="141109" y="476186"/>
                  </a:lnTo>
                  <a:lnTo>
                    <a:pt x="104508" y="481355"/>
                  </a:lnTo>
                  <a:lnTo>
                    <a:pt x="77571" y="478142"/>
                  </a:lnTo>
                  <a:lnTo>
                    <a:pt x="50253" y="471055"/>
                  </a:lnTo>
                  <a:lnTo>
                    <a:pt x="23952" y="460552"/>
                  </a:lnTo>
                  <a:lnTo>
                    <a:pt x="0" y="447027"/>
                  </a:lnTo>
                  <a:lnTo>
                    <a:pt x="0" y="523316"/>
                  </a:lnTo>
                  <a:lnTo>
                    <a:pt x="22288" y="533488"/>
                  </a:lnTo>
                  <a:lnTo>
                    <a:pt x="48450" y="541718"/>
                  </a:lnTo>
                  <a:lnTo>
                    <a:pt x="77457" y="547243"/>
                  </a:lnTo>
                  <a:lnTo>
                    <a:pt x="108331" y="549249"/>
                  </a:lnTo>
                  <a:lnTo>
                    <a:pt x="157099" y="544169"/>
                  </a:lnTo>
                  <a:lnTo>
                    <a:pt x="199618" y="529450"/>
                  </a:lnTo>
                  <a:lnTo>
                    <a:pt x="234784" y="505866"/>
                  </a:lnTo>
                  <a:lnTo>
                    <a:pt x="261416" y="474218"/>
                  </a:lnTo>
                  <a:lnTo>
                    <a:pt x="278396" y="435267"/>
                  </a:lnTo>
                  <a:lnTo>
                    <a:pt x="284556" y="389813"/>
                  </a:lnTo>
                  <a:close/>
                </a:path>
                <a:path w="664844" h="549275">
                  <a:moveTo>
                    <a:pt x="664286" y="274637"/>
                  </a:moveTo>
                  <a:lnTo>
                    <a:pt x="660082" y="215074"/>
                  </a:lnTo>
                  <a:lnTo>
                    <a:pt x="647801" y="161531"/>
                  </a:lnTo>
                  <a:lnTo>
                    <a:pt x="627926" y="114579"/>
                  </a:lnTo>
                  <a:lnTo>
                    <a:pt x="600976" y="74764"/>
                  </a:lnTo>
                  <a:lnTo>
                    <a:pt x="569734" y="47218"/>
                  </a:lnTo>
                  <a:lnTo>
                    <a:pt x="568909" y="46761"/>
                  </a:lnTo>
                  <a:lnTo>
                    <a:pt x="568909" y="274637"/>
                  </a:lnTo>
                  <a:lnTo>
                    <a:pt x="566267" y="328104"/>
                  </a:lnTo>
                  <a:lnTo>
                    <a:pt x="558038" y="373989"/>
                  </a:lnTo>
                  <a:lnTo>
                    <a:pt x="543814" y="412165"/>
                  </a:lnTo>
                  <a:lnTo>
                    <a:pt x="507136" y="457365"/>
                  </a:lnTo>
                  <a:lnTo>
                    <a:pt x="467360" y="474002"/>
                  </a:lnTo>
                  <a:lnTo>
                    <a:pt x="445325" y="476021"/>
                  </a:lnTo>
                  <a:lnTo>
                    <a:pt x="429298" y="476021"/>
                  </a:lnTo>
                  <a:lnTo>
                    <a:pt x="429298" y="73240"/>
                  </a:lnTo>
                  <a:lnTo>
                    <a:pt x="445325" y="73240"/>
                  </a:lnTo>
                  <a:lnTo>
                    <a:pt x="488251" y="81432"/>
                  </a:lnTo>
                  <a:lnTo>
                    <a:pt x="523163" y="106794"/>
                  </a:lnTo>
                  <a:lnTo>
                    <a:pt x="558038" y="174675"/>
                  </a:lnTo>
                  <a:lnTo>
                    <a:pt x="566267" y="220941"/>
                  </a:lnTo>
                  <a:lnTo>
                    <a:pt x="568909" y="274637"/>
                  </a:lnTo>
                  <a:lnTo>
                    <a:pt x="568909" y="46761"/>
                  </a:lnTo>
                  <a:lnTo>
                    <a:pt x="531837" y="26035"/>
                  </a:lnTo>
                  <a:lnTo>
                    <a:pt x="486930" y="12420"/>
                  </a:lnTo>
                  <a:lnTo>
                    <a:pt x="434657" y="7620"/>
                  </a:lnTo>
                  <a:lnTo>
                    <a:pt x="337756" y="7620"/>
                  </a:lnTo>
                  <a:lnTo>
                    <a:pt x="337756" y="541642"/>
                  </a:lnTo>
                  <a:lnTo>
                    <a:pt x="434657" y="541642"/>
                  </a:lnTo>
                  <a:lnTo>
                    <a:pt x="486930" y="537184"/>
                  </a:lnTo>
                  <a:lnTo>
                    <a:pt x="531837" y="524268"/>
                  </a:lnTo>
                  <a:lnTo>
                    <a:pt x="569734" y="503643"/>
                  </a:lnTo>
                  <a:lnTo>
                    <a:pt x="600976" y="476021"/>
                  </a:lnTo>
                  <a:lnTo>
                    <a:pt x="628878" y="436067"/>
                  </a:lnTo>
                  <a:lnTo>
                    <a:pt x="648639" y="388188"/>
                  </a:lnTo>
                  <a:lnTo>
                    <a:pt x="660400" y="333883"/>
                  </a:lnTo>
                  <a:lnTo>
                    <a:pt x="664286" y="274637"/>
                  </a:lnTo>
                  <a:close/>
                </a:path>
              </a:pathLst>
            </a:custGeom>
            <a:solidFill>
              <a:srgbClr val="1D31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/>
          <p:nvPr/>
        </p:nvSpPr>
        <p:spPr>
          <a:xfrm>
            <a:off x="11803520" y="7295279"/>
            <a:ext cx="1042035" cy="1172210"/>
          </a:xfrm>
          <a:custGeom>
            <a:avLst/>
            <a:gdLst/>
            <a:ahLst/>
            <a:cxnLst/>
            <a:rect l="l" t="t" r="r" b="b"/>
            <a:pathLst>
              <a:path w="1042034" h="1172209">
                <a:moveTo>
                  <a:pt x="489318" y="614934"/>
                </a:moveTo>
                <a:lnTo>
                  <a:pt x="481469" y="561822"/>
                </a:lnTo>
                <a:lnTo>
                  <a:pt x="458851" y="518134"/>
                </a:lnTo>
                <a:lnTo>
                  <a:pt x="424586" y="480504"/>
                </a:lnTo>
                <a:lnTo>
                  <a:pt x="381749" y="445579"/>
                </a:lnTo>
                <a:lnTo>
                  <a:pt x="353669" y="423811"/>
                </a:lnTo>
                <a:lnTo>
                  <a:pt x="329984" y="401535"/>
                </a:lnTo>
                <a:lnTo>
                  <a:pt x="313486" y="377075"/>
                </a:lnTo>
                <a:lnTo>
                  <a:pt x="306984" y="348703"/>
                </a:lnTo>
                <a:lnTo>
                  <a:pt x="311111" y="324954"/>
                </a:lnTo>
                <a:lnTo>
                  <a:pt x="323964" y="306933"/>
                </a:lnTo>
                <a:lnTo>
                  <a:pt x="344538" y="295478"/>
                </a:lnTo>
                <a:lnTo>
                  <a:pt x="371830" y="291477"/>
                </a:lnTo>
                <a:lnTo>
                  <a:pt x="388493" y="292633"/>
                </a:lnTo>
                <a:lnTo>
                  <a:pt x="406158" y="296151"/>
                </a:lnTo>
                <a:lnTo>
                  <a:pt x="424395" y="302107"/>
                </a:lnTo>
                <a:lnTo>
                  <a:pt x="442772" y="310553"/>
                </a:lnTo>
                <a:lnTo>
                  <a:pt x="441248" y="240372"/>
                </a:lnTo>
                <a:lnTo>
                  <a:pt x="423735" y="233807"/>
                </a:lnTo>
                <a:lnTo>
                  <a:pt x="404634" y="229019"/>
                </a:lnTo>
                <a:lnTo>
                  <a:pt x="384390" y="226098"/>
                </a:lnTo>
                <a:lnTo>
                  <a:pt x="363435" y="225107"/>
                </a:lnTo>
                <a:lnTo>
                  <a:pt x="316484" y="230720"/>
                </a:lnTo>
                <a:lnTo>
                  <a:pt x="276021" y="247281"/>
                </a:lnTo>
                <a:lnTo>
                  <a:pt x="244309" y="274383"/>
                </a:lnTo>
                <a:lnTo>
                  <a:pt x="223608" y="311632"/>
                </a:lnTo>
                <a:lnTo>
                  <a:pt x="216204" y="358622"/>
                </a:lnTo>
                <a:lnTo>
                  <a:pt x="224015" y="406590"/>
                </a:lnTo>
                <a:lnTo>
                  <a:pt x="245338" y="446176"/>
                </a:lnTo>
                <a:lnTo>
                  <a:pt x="277088" y="480504"/>
                </a:lnTo>
                <a:lnTo>
                  <a:pt x="316141" y="512711"/>
                </a:lnTo>
                <a:lnTo>
                  <a:pt x="346557" y="537006"/>
                </a:lnTo>
                <a:lnTo>
                  <a:pt x="373202" y="563295"/>
                </a:lnTo>
                <a:lnTo>
                  <a:pt x="392112" y="593471"/>
                </a:lnTo>
                <a:lnTo>
                  <a:pt x="399288" y="629437"/>
                </a:lnTo>
                <a:lnTo>
                  <a:pt x="392734" y="662063"/>
                </a:lnTo>
                <a:lnTo>
                  <a:pt x="374307" y="686269"/>
                </a:lnTo>
                <a:lnTo>
                  <a:pt x="345871" y="701306"/>
                </a:lnTo>
                <a:lnTo>
                  <a:pt x="309270" y="706475"/>
                </a:lnTo>
                <a:lnTo>
                  <a:pt x="282321" y="703262"/>
                </a:lnTo>
                <a:lnTo>
                  <a:pt x="255016" y="696175"/>
                </a:lnTo>
                <a:lnTo>
                  <a:pt x="228701" y="685673"/>
                </a:lnTo>
                <a:lnTo>
                  <a:pt x="204762" y="672147"/>
                </a:lnTo>
                <a:lnTo>
                  <a:pt x="204762" y="748436"/>
                </a:lnTo>
                <a:lnTo>
                  <a:pt x="227050" y="758609"/>
                </a:lnTo>
                <a:lnTo>
                  <a:pt x="253212" y="766838"/>
                </a:lnTo>
                <a:lnTo>
                  <a:pt x="282219" y="772363"/>
                </a:lnTo>
                <a:lnTo>
                  <a:pt x="313093" y="774369"/>
                </a:lnTo>
                <a:lnTo>
                  <a:pt x="361848" y="769289"/>
                </a:lnTo>
                <a:lnTo>
                  <a:pt x="404380" y="754570"/>
                </a:lnTo>
                <a:lnTo>
                  <a:pt x="439534" y="730986"/>
                </a:lnTo>
                <a:lnTo>
                  <a:pt x="466178" y="699325"/>
                </a:lnTo>
                <a:lnTo>
                  <a:pt x="483146" y="660387"/>
                </a:lnTo>
                <a:lnTo>
                  <a:pt x="489318" y="614934"/>
                </a:lnTo>
                <a:close/>
              </a:path>
              <a:path w="1042034" h="1172209">
                <a:moveTo>
                  <a:pt x="869048" y="499757"/>
                </a:moveTo>
                <a:lnTo>
                  <a:pt x="864831" y="440194"/>
                </a:lnTo>
                <a:lnTo>
                  <a:pt x="852551" y="386651"/>
                </a:lnTo>
                <a:lnTo>
                  <a:pt x="832688" y="339699"/>
                </a:lnTo>
                <a:lnTo>
                  <a:pt x="805738" y="299885"/>
                </a:lnTo>
                <a:lnTo>
                  <a:pt x="803998" y="298361"/>
                </a:lnTo>
                <a:lnTo>
                  <a:pt x="774484" y="272338"/>
                </a:lnTo>
                <a:lnTo>
                  <a:pt x="773658" y="271881"/>
                </a:lnTo>
                <a:lnTo>
                  <a:pt x="773658" y="499757"/>
                </a:lnTo>
                <a:lnTo>
                  <a:pt x="771017" y="553224"/>
                </a:lnTo>
                <a:lnTo>
                  <a:pt x="762800" y="599109"/>
                </a:lnTo>
                <a:lnTo>
                  <a:pt x="748576" y="637286"/>
                </a:lnTo>
                <a:lnTo>
                  <a:pt x="711885" y="682485"/>
                </a:lnTo>
                <a:lnTo>
                  <a:pt x="672122" y="699122"/>
                </a:lnTo>
                <a:lnTo>
                  <a:pt x="650087" y="701141"/>
                </a:lnTo>
                <a:lnTo>
                  <a:pt x="634060" y="701141"/>
                </a:lnTo>
                <a:lnTo>
                  <a:pt x="634060" y="298361"/>
                </a:lnTo>
                <a:lnTo>
                  <a:pt x="650087" y="298361"/>
                </a:lnTo>
                <a:lnTo>
                  <a:pt x="693000" y="306552"/>
                </a:lnTo>
                <a:lnTo>
                  <a:pt x="727913" y="331914"/>
                </a:lnTo>
                <a:lnTo>
                  <a:pt x="762800" y="399796"/>
                </a:lnTo>
                <a:lnTo>
                  <a:pt x="771017" y="446062"/>
                </a:lnTo>
                <a:lnTo>
                  <a:pt x="773658" y="499757"/>
                </a:lnTo>
                <a:lnTo>
                  <a:pt x="773658" y="271881"/>
                </a:lnTo>
                <a:lnTo>
                  <a:pt x="736600" y="251155"/>
                </a:lnTo>
                <a:lnTo>
                  <a:pt x="691692" y="237540"/>
                </a:lnTo>
                <a:lnTo>
                  <a:pt x="639419" y="232740"/>
                </a:lnTo>
                <a:lnTo>
                  <a:pt x="542505" y="232740"/>
                </a:lnTo>
                <a:lnTo>
                  <a:pt x="542505" y="766762"/>
                </a:lnTo>
                <a:lnTo>
                  <a:pt x="639419" y="766762"/>
                </a:lnTo>
                <a:lnTo>
                  <a:pt x="691692" y="762304"/>
                </a:lnTo>
                <a:lnTo>
                  <a:pt x="736600" y="749388"/>
                </a:lnTo>
                <a:lnTo>
                  <a:pt x="774484" y="728764"/>
                </a:lnTo>
                <a:lnTo>
                  <a:pt x="805738" y="701141"/>
                </a:lnTo>
                <a:lnTo>
                  <a:pt x="833640" y="661187"/>
                </a:lnTo>
                <a:lnTo>
                  <a:pt x="853401" y="613308"/>
                </a:lnTo>
                <a:lnTo>
                  <a:pt x="865162" y="559003"/>
                </a:lnTo>
                <a:lnTo>
                  <a:pt x="869048" y="499757"/>
                </a:lnTo>
                <a:close/>
              </a:path>
              <a:path w="1042034" h="1172209">
                <a:moveTo>
                  <a:pt x="1041984" y="138074"/>
                </a:moveTo>
                <a:lnTo>
                  <a:pt x="1017397" y="124117"/>
                </a:lnTo>
                <a:lnTo>
                  <a:pt x="993279" y="111340"/>
                </a:lnTo>
                <a:lnTo>
                  <a:pt x="993279" y="166420"/>
                </a:lnTo>
                <a:lnTo>
                  <a:pt x="993279" y="457390"/>
                </a:lnTo>
                <a:lnTo>
                  <a:pt x="991628" y="518261"/>
                </a:lnTo>
                <a:lnTo>
                  <a:pt x="986624" y="575068"/>
                </a:lnTo>
                <a:lnTo>
                  <a:pt x="978166" y="628180"/>
                </a:lnTo>
                <a:lnTo>
                  <a:pt x="966152" y="677913"/>
                </a:lnTo>
                <a:lnTo>
                  <a:pt x="950468" y="724636"/>
                </a:lnTo>
                <a:lnTo>
                  <a:pt x="931113" y="768540"/>
                </a:lnTo>
                <a:lnTo>
                  <a:pt x="907872" y="810171"/>
                </a:lnTo>
                <a:lnTo>
                  <a:pt x="880681" y="849807"/>
                </a:lnTo>
                <a:lnTo>
                  <a:pt x="848004" y="888911"/>
                </a:lnTo>
                <a:lnTo>
                  <a:pt x="812317" y="925207"/>
                </a:lnTo>
                <a:lnTo>
                  <a:pt x="774077" y="958938"/>
                </a:lnTo>
                <a:lnTo>
                  <a:pt x="733856" y="990257"/>
                </a:lnTo>
                <a:lnTo>
                  <a:pt x="692150" y="1019352"/>
                </a:lnTo>
                <a:lnTo>
                  <a:pt x="649490" y="1046403"/>
                </a:lnTo>
                <a:lnTo>
                  <a:pt x="606386" y="1071600"/>
                </a:lnTo>
                <a:lnTo>
                  <a:pt x="563384" y="1095108"/>
                </a:lnTo>
                <a:lnTo>
                  <a:pt x="520992" y="1117117"/>
                </a:lnTo>
                <a:lnTo>
                  <a:pt x="472909" y="1092034"/>
                </a:lnTo>
                <a:lnTo>
                  <a:pt x="429056" y="1067828"/>
                </a:lnTo>
                <a:lnTo>
                  <a:pt x="389001" y="1044232"/>
                </a:lnTo>
                <a:lnTo>
                  <a:pt x="352272" y="1020978"/>
                </a:lnTo>
                <a:lnTo>
                  <a:pt x="318414" y="997800"/>
                </a:lnTo>
                <a:lnTo>
                  <a:pt x="272072" y="962520"/>
                </a:lnTo>
                <a:lnTo>
                  <a:pt x="230644" y="926299"/>
                </a:lnTo>
                <a:lnTo>
                  <a:pt x="193865" y="888898"/>
                </a:lnTo>
                <a:lnTo>
                  <a:pt x="161493" y="850074"/>
                </a:lnTo>
                <a:lnTo>
                  <a:pt x="134251" y="810361"/>
                </a:lnTo>
                <a:lnTo>
                  <a:pt x="110959" y="768667"/>
                </a:lnTo>
                <a:lnTo>
                  <a:pt x="91490" y="724547"/>
                </a:lnTo>
                <a:lnTo>
                  <a:pt x="75831" y="677862"/>
                </a:lnTo>
                <a:lnTo>
                  <a:pt x="63817" y="628142"/>
                </a:lnTo>
                <a:lnTo>
                  <a:pt x="55359" y="575056"/>
                </a:lnTo>
                <a:lnTo>
                  <a:pt x="50342" y="518261"/>
                </a:lnTo>
                <a:lnTo>
                  <a:pt x="48704" y="457390"/>
                </a:lnTo>
                <a:lnTo>
                  <a:pt x="48704" y="166420"/>
                </a:lnTo>
                <a:lnTo>
                  <a:pt x="90246" y="144411"/>
                </a:lnTo>
                <a:lnTo>
                  <a:pt x="133337" y="124599"/>
                </a:lnTo>
                <a:lnTo>
                  <a:pt x="177863" y="107022"/>
                </a:lnTo>
                <a:lnTo>
                  <a:pt x="223735" y="91706"/>
                </a:lnTo>
                <a:lnTo>
                  <a:pt x="270827" y="78676"/>
                </a:lnTo>
                <a:lnTo>
                  <a:pt x="319036" y="67957"/>
                </a:lnTo>
                <a:lnTo>
                  <a:pt x="368274" y="59563"/>
                </a:lnTo>
                <a:lnTo>
                  <a:pt x="418414" y="53543"/>
                </a:lnTo>
                <a:lnTo>
                  <a:pt x="469353" y="49911"/>
                </a:lnTo>
                <a:lnTo>
                  <a:pt x="520992" y="48691"/>
                </a:lnTo>
                <a:lnTo>
                  <a:pt x="572630" y="49911"/>
                </a:lnTo>
                <a:lnTo>
                  <a:pt x="623570" y="53543"/>
                </a:lnTo>
                <a:lnTo>
                  <a:pt x="673709" y="59563"/>
                </a:lnTo>
                <a:lnTo>
                  <a:pt x="722934" y="67957"/>
                </a:lnTo>
                <a:lnTo>
                  <a:pt x="771144" y="78676"/>
                </a:lnTo>
                <a:lnTo>
                  <a:pt x="818235" y="91706"/>
                </a:lnTo>
                <a:lnTo>
                  <a:pt x="864108" y="107022"/>
                </a:lnTo>
                <a:lnTo>
                  <a:pt x="908634" y="124599"/>
                </a:lnTo>
                <a:lnTo>
                  <a:pt x="951725" y="144411"/>
                </a:lnTo>
                <a:lnTo>
                  <a:pt x="993279" y="166420"/>
                </a:lnTo>
                <a:lnTo>
                  <a:pt x="993279" y="111340"/>
                </a:lnTo>
                <a:lnTo>
                  <a:pt x="928243" y="80022"/>
                </a:lnTo>
                <a:lnTo>
                  <a:pt x="881380" y="61493"/>
                </a:lnTo>
                <a:lnTo>
                  <a:pt x="843127" y="48691"/>
                </a:lnTo>
                <a:lnTo>
                  <a:pt x="783628" y="31610"/>
                </a:lnTo>
                <a:lnTo>
                  <a:pt x="732955" y="20307"/>
                </a:lnTo>
                <a:lnTo>
                  <a:pt x="681253" y="11455"/>
                </a:lnTo>
                <a:lnTo>
                  <a:pt x="628611" y="5105"/>
                </a:lnTo>
                <a:lnTo>
                  <a:pt x="575157" y="1282"/>
                </a:lnTo>
                <a:lnTo>
                  <a:pt x="520992" y="0"/>
                </a:lnTo>
                <a:lnTo>
                  <a:pt x="466813" y="1282"/>
                </a:lnTo>
                <a:lnTo>
                  <a:pt x="413359" y="5105"/>
                </a:lnTo>
                <a:lnTo>
                  <a:pt x="360718" y="11455"/>
                </a:lnTo>
                <a:lnTo>
                  <a:pt x="309003" y="20307"/>
                </a:lnTo>
                <a:lnTo>
                  <a:pt x="258343" y="31610"/>
                </a:lnTo>
                <a:lnTo>
                  <a:pt x="208838" y="45351"/>
                </a:lnTo>
                <a:lnTo>
                  <a:pt x="160591" y="61493"/>
                </a:lnTo>
                <a:lnTo>
                  <a:pt x="113728" y="80022"/>
                </a:lnTo>
                <a:lnTo>
                  <a:pt x="68351" y="100914"/>
                </a:lnTo>
                <a:lnTo>
                  <a:pt x="24574" y="124117"/>
                </a:lnTo>
                <a:lnTo>
                  <a:pt x="0" y="138074"/>
                </a:lnTo>
                <a:lnTo>
                  <a:pt x="0" y="457390"/>
                </a:lnTo>
                <a:lnTo>
                  <a:pt x="1409" y="515378"/>
                </a:lnTo>
                <a:lnTo>
                  <a:pt x="5702" y="569988"/>
                </a:lnTo>
                <a:lnTo>
                  <a:pt x="12941" y="621487"/>
                </a:lnTo>
                <a:lnTo>
                  <a:pt x="23215" y="670115"/>
                </a:lnTo>
                <a:lnTo>
                  <a:pt x="36601" y="716140"/>
                </a:lnTo>
                <a:lnTo>
                  <a:pt x="53162" y="759841"/>
                </a:lnTo>
                <a:lnTo>
                  <a:pt x="72974" y="801458"/>
                </a:lnTo>
                <a:lnTo>
                  <a:pt x="96139" y="841260"/>
                </a:lnTo>
                <a:lnTo>
                  <a:pt x="122694" y="879500"/>
                </a:lnTo>
                <a:lnTo>
                  <a:pt x="150164" y="913028"/>
                </a:lnTo>
                <a:lnTo>
                  <a:pt x="180479" y="945451"/>
                </a:lnTo>
                <a:lnTo>
                  <a:pt x="213817" y="976896"/>
                </a:lnTo>
                <a:lnTo>
                  <a:pt x="250329" y="1007503"/>
                </a:lnTo>
                <a:lnTo>
                  <a:pt x="290144" y="1037424"/>
                </a:lnTo>
                <a:lnTo>
                  <a:pt x="325208" y="1061466"/>
                </a:lnTo>
                <a:lnTo>
                  <a:pt x="363156" y="1085507"/>
                </a:lnTo>
                <a:lnTo>
                  <a:pt x="404456" y="1109865"/>
                </a:lnTo>
                <a:lnTo>
                  <a:pt x="449580" y="1134783"/>
                </a:lnTo>
                <a:lnTo>
                  <a:pt x="498983" y="1160564"/>
                </a:lnTo>
                <a:lnTo>
                  <a:pt x="520992" y="1171765"/>
                </a:lnTo>
                <a:lnTo>
                  <a:pt x="542988" y="1160564"/>
                </a:lnTo>
                <a:lnTo>
                  <a:pt x="587057" y="1137678"/>
                </a:lnTo>
                <a:lnTo>
                  <a:pt x="624598" y="1117117"/>
                </a:lnTo>
                <a:lnTo>
                  <a:pt x="676681" y="1086866"/>
                </a:lnTo>
                <a:lnTo>
                  <a:pt x="721182" y="1058532"/>
                </a:lnTo>
                <a:lnTo>
                  <a:pt x="764768" y="1027963"/>
                </a:lnTo>
                <a:lnTo>
                  <a:pt x="806919" y="994968"/>
                </a:lnTo>
                <a:lnTo>
                  <a:pt x="847102" y="959307"/>
                </a:lnTo>
                <a:lnTo>
                  <a:pt x="884796" y="920800"/>
                </a:lnTo>
                <a:lnTo>
                  <a:pt x="919467" y="879233"/>
                </a:lnTo>
                <a:lnTo>
                  <a:pt x="945984" y="841057"/>
                </a:lnTo>
                <a:lnTo>
                  <a:pt x="969098" y="801306"/>
                </a:lnTo>
                <a:lnTo>
                  <a:pt x="988885" y="759739"/>
                </a:lnTo>
                <a:lnTo>
                  <a:pt x="1005420" y="716076"/>
                </a:lnTo>
                <a:lnTo>
                  <a:pt x="1018781" y="670064"/>
                </a:lnTo>
                <a:lnTo>
                  <a:pt x="1029042" y="621461"/>
                </a:lnTo>
                <a:lnTo>
                  <a:pt x="1036281" y="569976"/>
                </a:lnTo>
                <a:lnTo>
                  <a:pt x="1040561" y="515378"/>
                </a:lnTo>
                <a:lnTo>
                  <a:pt x="1041984" y="457390"/>
                </a:lnTo>
                <a:lnTo>
                  <a:pt x="1041984" y="138074"/>
                </a:lnTo>
                <a:close/>
              </a:path>
            </a:pathLst>
          </a:custGeom>
          <a:solidFill>
            <a:srgbClr val="ED2991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6" name="object 16"/>
          <p:cNvGrpSpPr/>
          <p:nvPr/>
        </p:nvGrpSpPr>
        <p:grpSpPr>
          <a:xfrm>
            <a:off x="13358452" y="7295268"/>
            <a:ext cx="1042035" cy="1172210"/>
            <a:chOff x="13358452" y="7295268"/>
            <a:chExt cx="1042035" cy="1172210"/>
          </a:xfrm>
        </p:grpSpPr>
        <p:sp>
          <p:nvSpPr>
            <p:cNvPr id="17" name="object 17"/>
            <p:cNvSpPr/>
            <p:nvPr/>
          </p:nvSpPr>
          <p:spPr>
            <a:xfrm>
              <a:off x="13358452" y="7295268"/>
              <a:ext cx="1042035" cy="1172210"/>
            </a:xfrm>
            <a:custGeom>
              <a:avLst/>
              <a:gdLst/>
              <a:ahLst/>
              <a:cxnLst/>
              <a:rect l="l" t="t" r="r" b="b"/>
              <a:pathLst>
                <a:path w="1042034" h="1172209">
                  <a:moveTo>
                    <a:pt x="520989" y="0"/>
                  </a:moveTo>
                  <a:lnTo>
                    <a:pt x="466818" y="1282"/>
                  </a:lnTo>
                  <a:lnTo>
                    <a:pt x="413357" y="5113"/>
                  </a:lnTo>
                  <a:lnTo>
                    <a:pt x="360716" y="11463"/>
                  </a:lnTo>
                  <a:lnTo>
                    <a:pt x="309008" y="20304"/>
                  </a:lnTo>
                  <a:lnTo>
                    <a:pt x="258344" y="31610"/>
                  </a:lnTo>
                  <a:lnTo>
                    <a:pt x="208834" y="45351"/>
                  </a:lnTo>
                  <a:lnTo>
                    <a:pt x="160591" y="61501"/>
                  </a:lnTo>
                  <a:lnTo>
                    <a:pt x="113726" y="80031"/>
                  </a:lnTo>
                  <a:lnTo>
                    <a:pt x="68350" y="100914"/>
                  </a:lnTo>
                  <a:lnTo>
                    <a:pt x="24575" y="124121"/>
                  </a:lnTo>
                  <a:lnTo>
                    <a:pt x="0" y="138079"/>
                  </a:lnTo>
                  <a:lnTo>
                    <a:pt x="0" y="457389"/>
                  </a:lnTo>
                  <a:lnTo>
                    <a:pt x="1413" y="515382"/>
                  </a:lnTo>
                  <a:lnTo>
                    <a:pt x="5703" y="569994"/>
                  </a:lnTo>
                  <a:lnTo>
                    <a:pt x="12946" y="621486"/>
                  </a:lnTo>
                  <a:lnTo>
                    <a:pt x="23219" y="670117"/>
                  </a:lnTo>
                  <a:lnTo>
                    <a:pt x="36598" y="716149"/>
                  </a:lnTo>
                  <a:lnTo>
                    <a:pt x="53159" y="759843"/>
                  </a:lnTo>
                  <a:lnTo>
                    <a:pt x="72978" y="801459"/>
                  </a:lnTo>
                  <a:lnTo>
                    <a:pt x="96132" y="841258"/>
                  </a:lnTo>
                  <a:lnTo>
                    <a:pt x="122697" y="879502"/>
                  </a:lnTo>
                  <a:lnTo>
                    <a:pt x="150158" y="913032"/>
                  </a:lnTo>
                  <a:lnTo>
                    <a:pt x="180483" y="945451"/>
                  </a:lnTo>
                  <a:lnTo>
                    <a:pt x="213821" y="976898"/>
                  </a:lnTo>
                  <a:lnTo>
                    <a:pt x="250323" y="1007512"/>
                  </a:lnTo>
                  <a:lnTo>
                    <a:pt x="290137" y="1037434"/>
                  </a:lnTo>
                  <a:lnTo>
                    <a:pt x="325209" y="1061464"/>
                  </a:lnTo>
                  <a:lnTo>
                    <a:pt x="363161" y="1085516"/>
                  </a:lnTo>
                  <a:lnTo>
                    <a:pt x="404461" y="1109866"/>
                  </a:lnTo>
                  <a:lnTo>
                    <a:pt x="449578" y="1134792"/>
                  </a:lnTo>
                  <a:lnTo>
                    <a:pt x="498979" y="1160571"/>
                  </a:lnTo>
                  <a:lnTo>
                    <a:pt x="520989" y="1171765"/>
                  </a:lnTo>
                  <a:lnTo>
                    <a:pt x="542978" y="1160571"/>
                  </a:lnTo>
                  <a:lnTo>
                    <a:pt x="587045" y="1137686"/>
                  </a:lnTo>
                  <a:lnTo>
                    <a:pt x="624596" y="1117128"/>
                  </a:lnTo>
                  <a:lnTo>
                    <a:pt x="520989" y="1117128"/>
                  </a:lnTo>
                  <a:lnTo>
                    <a:pt x="472905" y="1092046"/>
                  </a:lnTo>
                  <a:lnTo>
                    <a:pt x="429059" y="1067839"/>
                  </a:lnTo>
                  <a:lnTo>
                    <a:pt x="388998" y="1044240"/>
                  </a:lnTo>
                  <a:lnTo>
                    <a:pt x="352270" y="1020983"/>
                  </a:lnTo>
                  <a:lnTo>
                    <a:pt x="318419" y="997802"/>
                  </a:lnTo>
                  <a:lnTo>
                    <a:pt x="272068" y="962523"/>
                  </a:lnTo>
                  <a:lnTo>
                    <a:pt x="230642" y="926308"/>
                  </a:lnTo>
                  <a:lnTo>
                    <a:pt x="193864" y="888898"/>
                  </a:lnTo>
                  <a:lnTo>
                    <a:pt x="161492" y="850078"/>
                  </a:lnTo>
                  <a:lnTo>
                    <a:pt x="134249" y="810371"/>
                  </a:lnTo>
                  <a:lnTo>
                    <a:pt x="110958" y="768673"/>
                  </a:lnTo>
                  <a:lnTo>
                    <a:pt x="91492" y="724547"/>
                  </a:lnTo>
                  <a:lnTo>
                    <a:pt x="75828" y="677865"/>
                  </a:lnTo>
                  <a:lnTo>
                    <a:pt x="63813" y="628151"/>
                  </a:lnTo>
                  <a:lnTo>
                    <a:pt x="55352" y="575061"/>
                  </a:lnTo>
                  <a:lnTo>
                    <a:pt x="50347" y="518263"/>
                  </a:lnTo>
                  <a:lnTo>
                    <a:pt x="48700" y="457389"/>
                  </a:lnTo>
                  <a:lnTo>
                    <a:pt x="48700" y="166424"/>
                  </a:lnTo>
                  <a:lnTo>
                    <a:pt x="90244" y="144411"/>
                  </a:lnTo>
                  <a:lnTo>
                    <a:pt x="133336" y="124603"/>
                  </a:lnTo>
                  <a:lnTo>
                    <a:pt x="177867" y="107028"/>
                  </a:lnTo>
                  <a:lnTo>
                    <a:pt x="223733" y="91711"/>
                  </a:lnTo>
                  <a:lnTo>
                    <a:pt x="270826" y="78678"/>
                  </a:lnTo>
                  <a:lnTo>
                    <a:pt x="319041" y="67956"/>
                  </a:lnTo>
                  <a:lnTo>
                    <a:pt x="368271" y="59571"/>
                  </a:lnTo>
                  <a:lnTo>
                    <a:pt x="418410" y="53549"/>
                  </a:lnTo>
                  <a:lnTo>
                    <a:pt x="469351" y="49916"/>
                  </a:lnTo>
                  <a:lnTo>
                    <a:pt x="520989" y="48700"/>
                  </a:lnTo>
                  <a:lnTo>
                    <a:pt x="843133" y="48700"/>
                  </a:lnTo>
                  <a:lnTo>
                    <a:pt x="833131" y="45351"/>
                  </a:lnTo>
                  <a:lnTo>
                    <a:pt x="783621" y="31610"/>
                  </a:lnTo>
                  <a:lnTo>
                    <a:pt x="732957" y="20304"/>
                  </a:lnTo>
                  <a:lnTo>
                    <a:pt x="681250" y="11463"/>
                  </a:lnTo>
                  <a:lnTo>
                    <a:pt x="628612" y="5113"/>
                  </a:lnTo>
                  <a:lnTo>
                    <a:pt x="575154" y="1282"/>
                  </a:lnTo>
                  <a:lnTo>
                    <a:pt x="520989" y="0"/>
                  </a:lnTo>
                  <a:close/>
                </a:path>
                <a:path w="1042034" h="1172209">
                  <a:moveTo>
                    <a:pt x="843133" y="48700"/>
                  </a:moveTo>
                  <a:lnTo>
                    <a:pt x="520989" y="48700"/>
                  </a:lnTo>
                  <a:lnTo>
                    <a:pt x="572626" y="49916"/>
                  </a:lnTo>
                  <a:lnTo>
                    <a:pt x="623566" y="53549"/>
                  </a:lnTo>
                  <a:lnTo>
                    <a:pt x="673703" y="59571"/>
                  </a:lnTo>
                  <a:lnTo>
                    <a:pt x="722931" y="67956"/>
                  </a:lnTo>
                  <a:lnTo>
                    <a:pt x="771144" y="78678"/>
                  </a:lnTo>
                  <a:lnTo>
                    <a:pt x="818236" y="91711"/>
                  </a:lnTo>
                  <a:lnTo>
                    <a:pt x="864101" y="107028"/>
                  </a:lnTo>
                  <a:lnTo>
                    <a:pt x="908634" y="124603"/>
                  </a:lnTo>
                  <a:lnTo>
                    <a:pt x="951728" y="144411"/>
                  </a:lnTo>
                  <a:lnTo>
                    <a:pt x="993278" y="166424"/>
                  </a:lnTo>
                  <a:lnTo>
                    <a:pt x="993278" y="457389"/>
                  </a:lnTo>
                  <a:lnTo>
                    <a:pt x="991632" y="518263"/>
                  </a:lnTo>
                  <a:lnTo>
                    <a:pt x="986627" y="575082"/>
                  </a:lnTo>
                  <a:lnTo>
                    <a:pt x="978166" y="628187"/>
                  </a:lnTo>
                  <a:lnTo>
                    <a:pt x="966148" y="677925"/>
                  </a:lnTo>
                  <a:lnTo>
                    <a:pt x="950472" y="724639"/>
                  </a:lnTo>
                  <a:lnTo>
                    <a:pt x="931112" y="768537"/>
                  </a:lnTo>
                  <a:lnTo>
                    <a:pt x="907868" y="810180"/>
                  </a:lnTo>
                  <a:lnTo>
                    <a:pt x="880685" y="849817"/>
                  </a:lnTo>
                  <a:lnTo>
                    <a:pt x="848012" y="888908"/>
                  </a:lnTo>
                  <a:lnTo>
                    <a:pt x="812315" y="925212"/>
                  </a:lnTo>
                  <a:lnTo>
                    <a:pt x="774086" y="958939"/>
                  </a:lnTo>
                  <a:lnTo>
                    <a:pt x="733856" y="990261"/>
                  </a:lnTo>
                  <a:lnTo>
                    <a:pt x="692149" y="1019358"/>
                  </a:lnTo>
                  <a:lnTo>
                    <a:pt x="649486" y="1046412"/>
                  </a:lnTo>
                  <a:lnTo>
                    <a:pt x="606390" y="1071605"/>
                  </a:lnTo>
                  <a:lnTo>
                    <a:pt x="563384" y="1095116"/>
                  </a:lnTo>
                  <a:lnTo>
                    <a:pt x="520989" y="1117128"/>
                  </a:lnTo>
                  <a:lnTo>
                    <a:pt x="624596" y="1117128"/>
                  </a:lnTo>
                  <a:lnTo>
                    <a:pt x="676672" y="1086880"/>
                  </a:lnTo>
                  <a:lnTo>
                    <a:pt x="721174" y="1058544"/>
                  </a:lnTo>
                  <a:lnTo>
                    <a:pt x="764766" y="1027976"/>
                  </a:lnTo>
                  <a:lnTo>
                    <a:pt x="806919" y="994969"/>
                  </a:lnTo>
                  <a:lnTo>
                    <a:pt x="847106" y="959315"/>
                  </a:lnTo>
                  <a:lnTo>
                    <a:pt x="884799" y="920808"/>
                  </a:lnTo>
                  <a:lnTo>
                    <a:pt x="919469" y="879240"/>
                  </a:lnTo>
                  <a:lnTo>
                    <a:pt x="945983" y="841063"/>
                  </a:lnTo>
                  <a:lnTo>
                    <a:pt x="969096" y="801318"/>
                  </a:lnTo>
                  <a:lnTo>
                    <a:pt x="988884" y="759744"/>
                  </a:lnTo>
                  <a:lnTo>
                    <a:pt x="1005421" y="716084"/>
                  </a:lnTo>
                  <a:lnTo>
                    <a:pt x="1018782" y="670076"/>
                  </a:lnTo>
                  <a:lnTo>
                    <a:pt x="1029043" y="621462"/>
                  </a:lnTo>
                  <a:lnTo>
                    <a:pt x="1036279" y="569982"/>
                  </a:lnTo>
                  <a:lnTo>
                    <a:pt x="1040566" y="515378"/>
                  </a:lnTo>
                  <a:lnTo>
                    <a:pt x="1041978" y="457389"/>
                  </a:lnTo>
                  <a:lnTo>
                    <a:pt x="1041978" y="138079"/>
                  </a:lnTo>
                  <a:lnTo>
                    <a:pt x="1017393" y="124121"/>
                  </a:lnTo>
                  <a:lnTo>
                    <a:pt x="973617" y="100914"/>
                  </a:lnTo>
                  <a:lnTo>
                    <a:pt x="928240" y="80031"/>
                  </a:lnTo>
                  <a:lnTo>
                    <a:pt x="881374" y="61501"/>
                  </a:lnTo>
                  <a:lnTo>
                    <a:pt x="843133" y="48700"/>
                  </a:lnTo>
                  <a:close/>
                </a:path>
              </a:pathLst>
            </a:custGeom>
            <a:solidFill>
              <a:srgbClr val="1D31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3563206" y="7520399"/>
              <a:ext cx="664845" cy="549275"/>
            </a:xfrm>
            <a:custGeom>
              <a:avLst/>
              <a:gdLst/>
              <a:ahLst/>
              <a:cxnLst/>
              <a:rect l="l" t="t" r="r" b="b"/>
              <a:pathLst>
                <a:path w="664844" h="549275">
                  <a:moveTo>
                    <a:pt x="284556" y="389813"/>
                  </a:moveTo>
                  <a:lnTo>
                    <a:pt x="276707" y="336702"/>
                  </a:lnTo>
                  <a:lnTo>
                    <a:pt x="254088" y="293014"/>
                  </a:lnTo>
                  <a:lnTo>
                    <a:pt x="219824" y="255384"/>
                  </a:lnTo>
                  <a:lnTo>
                    <a:pt x="176987" y="220459"/>
                  </a:lnTo>
                  <a:lnTo>
                    <a:pt x="148907" y="198691"/>
                  </a:lnTo>
                  <a:lnTo>
                    <a:pt x="125222" y="176415"/>
                  </a:lnTo>
                  <a:lnTo>
                    <a:pt x="108724" y="151955"/>
                  </a:lnTo>
                  <a:lnTo>
                    <a:pt x="102235" y="123583"/>
                  </a:lnTo>
                  <a:lnTo>
                    <a:pt x="106349" y="99834"/>
                  </a:lnTo>
                  <a:lnTo>
                    <a:pt x="119202" y="81813"/>
                  </a:lnTo>
                  <a:lnTo>
                    <a:pt x="139776" y="70358"/>
                  </a:lnTo>
                  <a:lnTo>
                    <a:pt x="167081" y="66357"/>
                  </a:lnTo>
                  <a:lnTo>
                    <a:pt x="183743" y="67513"/>
                  </a:lnTo>
                  <a:lnTo>
                    <a:pt x="201396" y="71031"/>
                  </a:lnTo>
                  <a:lnTo>
                    <a:pt x="219633" y="76974"/>
                  </a:lnTo>
                  <a:lnTo>
                    <a:pt x="238010" y="85420"/>
                  </a:lnTo>
                  <a:lnTo>
                    <a:pt x="236486" y="15252"/>
                  </a:lnTo>
                  <a:lnTo>
                    <a:pt x="218973" y="8686"/>
                  </a:lnTo>
                  <a:lnTo>
                    <a:pt x="199872" y="3898"/>
                  </a:lnTo>
                  <a:lnTo>
                    <a:pt x="179628" y="977"/>
                  </a:lnTo>
                  <a:lnTo>
                    <a:pt x="158673" y="0"/>
                  </a:lnTo>
                  <a:lnTo>
                    <a:pt x="111734" y="5600"/>
                  </a:lnTo>
                  <a:lnTo>
                    <a:pt x="71259" y="22161"/>
                  </a:lnTo>
                  <a:lnTo>
                    <a:pt x="39547" y="49263"/>
                  </a:lnTo>
                  <a:lnTo>
                    <a:pt x="18846" y="86499"/>
                  </a:lnTo>
                  <a:lnTo>
                    <a:pt x="11442" y="133489"/>
                  </a:lnTo>
                  <a:lnTo>
                    <a:pt x="19253" y="181470"/>
                  </a:lnTo>
                  <a:lnTo>
                    <a:pt x="40589" y="221056"/>
                  </a:lnTo>
                  <a:lnTo>
                    <a:pt x="72326" y="255384"/>
                  </a:lnTo>
                  <a:lnTo>
                    <a:pt x="111379" y="287591"/>
                  </a:lnTo>
                  <a:lnTo>
                    <a:pt x="141795" y="311886"/>
                  </a:lnTo>
                  <a:lnTo>
                    <a:pt x="168440" y="338175"/>
                  </a:lnTo>
                  <a:lnTo>
                    <a:pt x="187350" y="368350"/>
                  </a:lnTo>
                  <a:lnTo>
                    <a:pt x="194525" y="404317"/>
                  </a:lnTo>
                  <a:lnTo>
                    <a:pt x="187972" y="436943"/>
                  </a:lnTo>
                  <a:lnTo>
                    <a:pt x="169545" y="461149"/>
                  </a:lnTo>
                  <a:lnTo>
                    <a:pt x="141109" y="476186"/>
                  </a:lnTo>
                  <a:lnTo>
                    <a:pt x="104508" y="481355"/>
                  </a:lnTo>
                  <a:lnTo>
                    <a:pt x="77558" y="478142"/>
                  </a:lnTo>
                  <a:lnTo>
                    <a:pt x="50253" y="471055"/>
                  </a:lnTo>
                  <a:lnTo>
                    <a:pt x="23952" y="460552"/>
                  </a:lnTo>
                  <a:lnTo>
                    <a:pt x="0" y="447027"/>
                  </a:lnTo>
                  <a:lnTo>
                    <a:pt x="0" y="523316"/>
                  </a:lnTo>
                  <a:lnTo>
                    <a:pt x="22288" y="533488"/>
                  </a:lnTo>
                  <a:lnTo>
                    <a:pt x="48450" y="541718"/>
                  </a:lnTo>
                  <a:lnTo>
                    <a:pt x="77457" y="547243"/>
                  </a:lnTo>
                  <a:lnTo>
                    <a:pt x="108331" y="549249"/>
                  </a:lnTo>
                  <a:lnTo>
                    <a:pt x="157086" y="544169"/>
                  </a:lnTo>
                  <a:lnTo>
                    <a:pt x="199618" y="529450"/>
                  </a:lnTo>
                  <a:lnTo>
                    <a:pt x="234772" y="505866"/>
                  </a:lnTo>
                  <a:lnTo>
                    <a:pt x="261416" y="474218"/>
                  </a:lnTo>
                  <a:lnTo>
                    <a:pt x="278396" y="435267"/>
                  </a:lnTo>
                  <a:lnTo>
                    <a:pt x="284556" y="389813"/>
                  </a:lnTo>
                  <a:close/>
                </a:path>
                <a:path w="664844" h="549275">
                  <a:moveTo>
                    <a:pt x="664286" y="274637"/>
                  </a:moveTo>
                  <a:lnTo>
                    <a:pt x="660069" y="215074"/>
                  </a:lnTo>
                  <a:lnTo>
                    <a:pt x="647788" y="161531"/>
                  </a:lnTo>
                  <a:lnTo>
                    <a:pt x="627926" y="114579"/>
                  </a:lnTo>
                  <a:lnTo>
                    <a:pt x="600976" y="74764"/>
                  </a:lnTo>
                  <a:lnTo>
                    <a:pt x="599236" y="73240"/>
                  </a:lnTo>
                  <a:lnTo>
                    <a:pt x="569734" y="47218"/>
                  </a:lnTo>
                  <a:lnTo>
                    <a:pt x="568896" y="46761"/>
                  </a:lnTo>
                  <a:lnTo>
                    <a:pt x="568896" y="274637"/>
                  </a:lnTo>
                  <a:lnTo>
                    <a:pt x="566254" y="328104"/>
                  </a:lnTo>
                  <a:lnTo>
                    <a:pt x="558038" y="373989"/>
                  </a:lnTo>
                  <a:lnTo>
                    <a:pt x="543814" y="412165"/>
                  </a:lnTo>
                  <a:lnTo>
                    <a:pt x="507123" y="457365"/>
                  </a:lnTo>
                  <a:lnTo>
                    <a:pt x="467360" y="474002"/>
                  </a:lnTo>
                  <a:lnTo>
                    <a:pt x="445338" y="476021"/>
                  </a:lnTo>
                  <a:lnTo>
                    <a:pt x="429298" y="476021"/>
                  </a:lnTo>
                  <a:lnTo>
                    <a:pt x="429298" y="73240"/>
                  </a:lnTo>
                  <a:lnTo>
                    <a:pt x="445338" y="73240"/>
                  </a:lnTo>
                  <a:lnTo>
                    <a:pt x="488238" y="81432"/>
                  </a:lnTo>
                  <a:lnTo>
                    <a:pt x="523151" y="106794"/>
                  </a:lnTo>
                  <a:lnTo>
                    <a:pt x="558038" y="174675"/>
                  </a:lnTo>
                  <a:lnTo>
                    <a:pt x="566254" y="220941"/>
                  </a:lnTo>
                  <a:lnTo>
                    <a:pt x="568896" y="274637"/>
                  </a:lnTo>
                  <a:lnTo>
                    <a:pt x="568896" y="46761"/>
                  </a:lnTo>
                  <a:lnTo>
                    <a:pt x="531837" y="26035"/>
                  </a:lnTo>
                  <a:lnTo>
                    <a:pt x="486930" y="12420"/>
                  </a:lnTo>
                  <a:lnTo>
                    <a:pt x="434657" y="7620"/>
                  </a:lnTo>
                  <a:lnTo>
                    <a:pt x="337743" y="7620"/>
                  </a:lnTo>
                  <a:lnTo>
                    <a:pt x="337743" y="541642"/>
                  </a:lnTo>
                  <a:lnTo>
                    <a:pt x="434657" y="541642"/>
                  </a:lnTo>
                  <a:lnTo>
                    <a:pt x="486930" y="537184"/>
                  </a:lnTo>
                  <a:lnTo>
                    <a:pt x="531837" y="524268"/>
                  </a:lnTo>
                  <a:lnTo>
                    <a:pt x="569734" y="503643"/>
                  </a:lnTo>
                  <a:lnTo>
                    <a:pt x="600976" y="476021"/>
                  </a:lnTo>
                  <a:lnTo>
                    <a:pt x="628878" y="436067"/>
                  </a:lnTo>
                  <a:lnTo>
                    <a:pt x="648639" y="388188"/>
                  </a:lnTo>
                  <a:lnTo>
                    <a:pt x="660387" y="333883"/>
                  </a:lnTo>
                  <a:lnTo>
                    <a:pt x="664286" y="274637"/>
                  </a:lnTo>
                  <a:close/>
                </a:path>
              </a:pathLst>
            </a:custGeom>
            <a:solidFill>
              <a:srgbClr val="34C1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/>
          <p:nvPr/>
        </p:nvSpPr>
        <p:spPr>
          <a:xfrm>
            <a:off x="14913368" y="5854718"/>
            <a:ext cx="1042035" cy="1172210"/>
          </a:xfrm>
          <a:custGeom>
            <a:avLst/>
            <a:gdLst/>
            <a:ahLst/>
            <a:cxnLst/>
            <a:rect l="l" t="t" r="r" b="b"/>
            <a:pathLst>
              <a:path w="1042034" h="1172209">
                <a:moveTo>
                  <a:pt x="489318" y="614946"/>
                </a:moveTo>
                <a:lnTo>
                  <a:pt x="481482" y="561835"/>
                </a:lnTo>
                <a:lnTo>
                  <a:pt x="458863" y="518147"/>
                </a:lnTo>
                <a:lnTo>
                  <a:pt x="424586" y="480517"/>
                </a:lnTo>
                <a:lnTo>
                  <a:pt x="381749" y="445592"/>
                </a:lnTo>
                <a:lnTo>
                  <a:pt x="353669" y="423824"/>
                </a:lnTo>
                <a:lnTo>
                  <a:pt x="329984" y="401548"/>
                </a:lnTo>
                <a:lnTo>
                  <a:pt x="313499" y="377075"/>
                </a:lnTo>
                <a:lnTo>
                  <a:pt x="306997" y="348703"/>
                </a:lnTo>
                <a:lnTo>
                  <a:pt x="311111" y="324954"/>
                </a:lnTo>
                <a:lnTo>
                  <a:pt x="323964" y="306933"/>
                </a:lnTo>
                <a:lnTo>
                  <a:pt x="344538" y="295490"/>
                </a:lnTo>
                <a:lnTo>
                  <a:pt x="371843" y="291490"/>
                </a:lnTo>
                <a:lnTo>
                  <a:pt x="388505" y="292646"/>
                </a:lnTo>
                <a:lnTo>
                  <a:pt x="406171" y="296164"/>
                </a:lnTo>
                <a:lnTo>
                  <a:pt x="424395" y="302107"/>
                </a:lnTo>
                <a:lnTo>
                  <a:pt x="442785" y="310565"/>
                </a:lnTo>
                <a:lnTo>
                  <a:pt x="441248" y="240385"/>
                </a:lnTo>
                <a:lnTo>
                  <a:pt x="423735" y="233807"/>
                </a:lnTo>
                <a:lnTo>
                  <a:pt x="404634" y="229031"/>
                </a:lnTo>
                <a:lnTo>
                  <a:pt x="384403" y="226110"/>
                </a:lnTo>
                <a:lnTo>
                  <a:pt x="363435" y="225120"/>
                </a:lnTo>
                <a:lnTo>
                  <a:pt x="316496" y="230733"/>
                </a:lnTo>
                <a:lnTo>
                  <a:pt x="276021" y="247294"/>
                </a:lnTo>
                <a:lnTo>
                  <a:pt x="244309" y="274396"/>
                </a:lnTo>
                <a:lnTo>
                  <a:pt x="223608" y="311632"/>
                </a:lnTo>
                <a:lnTo>
                  <a:pt x="216204" y="358622"/>
                </a:lnTo>
                <a:lnTo>
                  <a:pt x="224015" y="406590"/>
                </a:lnTo>
                <a:lnTo>
                  <a:pt x="245351" y="446189"/>
                </a:lnTo>
                <a:lnTo>
                  <a:pt x="277101" y="480517"/>
                </a:lnTo>
                <a:lnTo>
                  <a:pt x="316141" y="512711"/>
                </a:lnTo>
                <a:lnTo>
                  <a:pt x="346557" y="537006"/>
                </a:lnTo>
                <a:lnTo>
                  <a:pt x="373214" y="563308"/>
                </a:lnTo>
                <a:lnTo>
                  <a:pt x="392112" y="593483"/>
                </a:lnTo>
                <a:lnTo>
                  <a:pt x="399288" y="629450"/>
                </a:lnTo>
                <a:lnTo>
                  <a:pt x="392734" y="662076"/>
                </a:lnTo>
                <a:lnTo>
                  <a:pt x="374307" y="686269"/>
                </a:lnTo>
                <a:lnTo>
                  <a:pt x="345871" y="701319"/>
                </a:lnTo>
                <a:lnTo>
                  <a:pt x="309270" y="706488"/>
                </a:lnTo>
                <a:lnTo>
                  <a:pt x="282333" y="703275"/>
                </a:lnTo>
                <a:lnTo>
                  <a:pt x="255016" y="696188"/>
                </a:lnTo>
                <a:lnTo>
                  <a:pt x="228714" y="685673"/>
                </a:lnTo>
                <a:lnTo>
                  <a:pt x="204762" y="672160"/>
                </a:lnTo>
                <a:lnTo>
                  <a:pt x="204762" y="748449"/>
                </a:lnTo>
                <a:lnTo>
                  <a:pt x="227050" y="758609"/>
                </a:lnTo>
                <a:lnTo>
                  <a:pt x="253212" y="766851"/>
                </a:lnTo>
                <a:lnTo>
                  <a:pt x="282219" y="772375"/>
                </a:lnTo>
                <a:lnTo>
                  <a:pt x="313093" y="774382"/>
                </a:lnTo>
                <a:lnTo>
                  <a:pt x="361861" y="769302"/>
                </a:lnTo>
                <a:lnTo>
                  <a:pt x="404380" y="754583"/>
                </a:lnTo>
                <a:lnTo>
                  <a:pt x="439547" y="730999"/>
                </a:lnTo>
                <a:lnTo>
                  <a:pt x="466178" y="699338"/>
                </a:lnTo>
                <a:lnTo>
                  <a:pt x="483158" y="660400"/>
                </a:lnTo>
                <a:lnTo>
                  <a:pt x="489318" y="614946"/>
                </a:lnTo>
                <a:close/>
              </a:path>
              <a:path w="1042034" h="1172209">
                <a:moveTo>
                  <a:pt x="869048" y="499770"/>
                </a:moveTo>
                <a:lnTo>
                  <a:pt x="864844" y="440194"/>
                </a:lnTo>
                <a:lnTo>
                  <a:pt x="852551" y="386664"/>
                </a:lnTo>
                <a:lnTo>
                  <a:pt x="832688" y="339699"/>
                </a:lnTo>
                <a:lnTo>
                  <a:pt x="805738" y="299897"/>
                </a:lnTo>
                <a:lnTo>
                  <a:pt x="803998" y="298373"/>
                </a:lnTo>
                <a:lnTo>
                  <a:pt x="774496" y="272351"/>
                </a:lnTo>
                <a:lnTo>
                  <a:pt x="773658" y="271894"/>
                </a:lnTo>
                <a:lnTo>
                  <a:pt x="773658" y="499770"/>
                </a:lnTo>
                <a:lnTo>
                  <a:pt x="771017" y="553237"/>
                </a:lnTo>
                <a:lnTo>
                  <a:pt x="762800" y="599122"/>
                </a:lnTo>
                <a:lnTo>
                  <a:pt x="748576" y="637298"/>
                </a:lnTo>
                <a:lnTo>
                  <a:pt x="711885" y="682498"/>
                </a:lnTo>
                <a:lnTo>
                  <a:pt x="672122" y="699135"/>
                </a:lnTo>
                <a:lnTo>
                  <a:pt x="650100" y="701154"/>
                </a:lnTo>
                <a:lnTo>
                  <a:pt x="634060" y="701154"/>
                </a:lnTo>
                <a:lnTo>
                  <a:pt x="634060" y="298373"/>
                </a:lnTo>
                <a:lnTo>
                  <a:pt x="650100" y="298373"/>
                </a:lnTo>
                <a:lnTo>
                  <a:pt x="693013" y="306565"/>
                </a:lnTo>
                <a:lnTo>
                  <a:pt x="727913" y="331914"/>
                </a:lnTo>
                <a:lnTo>
                  <a:pt x="762800" y="399808"/>
                </a:lnTo>
                <a:lnTo>
                  <a:pt x="771017" y="446074"/>
                </a:lnTo>
                <a:lnTo>
                  <a:pt x="773658" y="499770"/>
                </a:lnTo>
                <a:lnTo>
                  <a:pt x="773658" y="271894"/>
                </a:lnTo>
                <a:lnTo>
                  <a:pt x="736600" y="251155"/>
                </a:lnTo>
                <a:lnTo>
                  <a:pt x="691692" y="237553"/>
                </a:lnTo>
                <a:lnTo>
                  <a:pt x="639419" y="232752"/>
                </a:lnTo>
                <a:lnTo>
                  <a:pt x="542505" y="232752"/>
                </a:lnTo>
                <a:lnTo>
                  <a:pt x="542505" y="766775"/>
                </a:lnTo>
                <a:lnTo>
                  <a:pt x="639419" y="766775"/>
                </a:lnTo>
                <a:lnTo>
                  <a:pt x="691692" y="762317"/>
                </a:lnTo>
                <a:lnTo>
                  <a:pt x="736600" y="749401"/>
                </a:lnTo>
                <a:lnTo>
                  <a:pt x="774496" y="728776"/>
                </a:lnTo>
                <a:lnTo>
                  <a:pt x="805738" y="701154"/>
                </a:lnTo>
                <a:lnTo>
                  <a:pt x="833640" y="661200"/>
                </a:lnTo>
                <a:lnTo>
                  <a:pt x="853401" y="613321"/>
                </a:lnTo>
                <a:lnTo>
                  <a:pt x="865162" y="559003"/>
                </a:lnTo>
                <a:lnTo>
                  <a:pt x="869048" y="499770"/>
                </a:lnTo>
                <a:close/>
              </a:path>
              <a:path w="1042034" h="1172209">
                <a:moveTo>
                  <a:pt x="1041984" y="138087"/>
                </a:moveTo>
                <a:lnTo>
                  <a:pt x="1017397" y="124129"/>
                </a:lnTo>
                <a:lnTo>
                  <a:pt x="993279" y="111340"/>
                </a:lnTo>
                <a:lnTo>
                  <a:pt x="993279" y="166433"/>
                </a:lnTo>
                <a:lnTo>
                  <a:pt x="993279" y="457390"/>
                </a:lnTo>
                <a:lnTo>
                  <a:pt x="991641" y="518274"/>
                </a:lnTo>
                <a:lnTo>
                  <a:pt x="986637" y="575081"/>
                </a:lnTo>
                <a:lnTo>
                  <a:pt x="978166" y="628192"/>
                </a:lnTo>
                <a:lnTo>
                  <a:pt x="966152" y="677926"/>
                </a:lnTo>
                <a:lnTo>
                  <a:pt x="950480" y="724649"/>
                </a:lnTo>
                <a:lnTo>
                  <a:pt x="931113" y="768540"/>
                </a:lnTo>
                <a:lnTo>
                  <a:pt x="907872" y="810183"/>
                </a:lnTo>
                <a:lnTo>
                  <a:pt x="880694" y="849820"/>
                </a:lnTo>
                <a:lnTo>
                  <a:pt x="848017" y="888911"/>
                </a:lnTo>
                <a:lnTo>
                  <a:pt x="812317" y="925220"/>
                </a:lnTo>
                <a:lnTo>
                  <a:pt x="774090" y="958938"/>
                </a:lnTo>
                <a:lnTo>
                  <a:pt x="733856" y="990269"/>
                </a:lnTo>
                <a:lnTo>
                  <a:pt x="692150" y="1019365"/>
                </a:lnTo>
                <a:lnTo>
                  <a:pt x="649490" y="1046416"/>
                </a:lnTo>
                <a:lnTo>
                  <a:pt x="606399" y="1071613"/>
                </a:lnTo>
                <a:lnTo>
                  <a:pt x="563384" y="1095121"/>
                </a:lnTo>
                <a:lnTo>
                  <a:pt x="520992" y="1117130"/>
                </a:lnTo>
                <a:lnTo>
                  <a:pt x="472909" y="1092047"/>
                </a:lnTo>
                <a:lnTo>
                  <a:pt x="429069" y="1067841"/>
                </a:lnTo>
                <a:lnTo>
                  <a:pt x="389001" y="1044244"/>
                </a:lnTo>
                <a:lnTo>
                  <a:pt x="352272" y="1020991"/>
                </a:lnTo>
                <a:lnTo>
                  <a:pt x="318427" y="997813"/>
                </a:lnTo>
                <a:lnTo>
                  <a:pt x="272072" y="962533"/>
                </a:lnTo>
                <a:lnTo>
                  <a:pt x="230644" y="926312"/>
                </a:lnTo>
                <a:lnTo>
                  <a:pt x="193865" y="888898"/>
                </a:lnTo>
                <a:lnTo>
                  <a:pt x="161493" y="850087"/>
                </a:lnTo>
                <a:lnTo>
                  <a:pt x="134251" y="810374"/>
                </a:lnTo>
                <a:lnTo>
                  <a:pt x="110959" y="768680"/>
                </a:lnTo>
                <a:lnTo>
                  <a:pt x="91490" y="724547"/>
                </a:lnTo>
                <a:lnTo>
                  <a:pt x="75831" y="677875"/>
                </a:lnTo>
                <a:lnTo>
                  <a:pt x="63817" y="628154"/>
                </a:lnTo>
                <a:lnTo>
                  <a:pt x="55359" y="575068"/>
                </a:lnTo>
                <a:lnTo>
                  <a:pt x="50355" y="518274"/>
                </a:lnTo>
                <a:lnTo>
                  <a:pt x="48704" y="457390"/>
                </a:lnTo>
                <a:lnTo>
                  <a:pt x="48704" y="166433"/>
                </a:lnTo>
                <a:lnTo>
                  <a:pt x="90246" y="144424"/>
                </a:lnTo>
                <a:lnTo>
                  <a:pt x="133337" y="124612"/>
                </a:lnTo>
                <a:lnTo>
                  <a:pt x="177876" y="107035"/>
                </a:lnTo>
                <a:lnTo>
                  <a:pt x="223735" y="91719"/>
                </a:lnTo>
                <a:lnTo>
                  <a:pt x="270827" y="78689"/>
                </a:lnTo>
                <a:lnTo>
                  <a:pt x="319049" y="67970"/>
                </a:lnTo>
                <a:lnTo>
                  <a:pt x="368274" y="59575"/>
                </a:lnTo>
                <a:lnTo>
                  <a:pt x="418414" y="53555"/>
                </a:lnTo>
                <a:lnTo>
                  <a:pt x="469353" y="49923"/>
                </a:lnTo>
                <a:lnTo>
                  <a:pt x="520992" y="48704"/>
                </a:lnTo>
                <a:lnTo>
                  <a:pt x="572630" y="49923"/>
                </a:lnTo>
                <a:lnTo>
                  <a:pt x="623570" y="53555"/>
                </a:lnTo>
                <a:lnTo>
                  <a:pt x="673709" y="59575"/>
                </a:lnTo>
                <a:lnTo>
                  <a:pt x="722934" y="67970"/>
                </a:lnTo>
                <a:lnTo>
                  <a:pt x="771144" y="78689"/>
                </a:lnTo>
                <a:lnTo>
                  <a:pt x="818235" y="91719"/>
                </a:lnTo>
                <a:lnTo>
                  <a:pt x="864108" y="107035"/>
                </a:lnTo>
                <a:lnTo>
                  <a:pt x="908634" y="124612"/>
                </a:lnTo>
                <a:lnTo>
                  <a:pt x="951738" y="144424"/>
                </a:lnTo>
                <a:lnTo>
                  <a:pt x="993279" y="166433"/>
                </a:lnTo>
                <a:lnTo>
                  <a:pt x="993279" y="111340"/>
                </a:lnTo>
                <a:lnTo>
                  <a:pt x="973620" y="100914"/>
                </a:lnTo>
                <a:lnTo>
                  <a:pt x="928243" y="80035"/>
                </a:lnTo>
                <a:lnTo>
                  <a:pt x="881380" y="61506"/>
                </a:lnTo>
                <a:lnTo>
                  <a:pt x="843140" y="48704"/>
                </a:lnTo>
                <a:lnTo>
                  <a:pt x="833132" y="45351"/>
                </a:lnTo>
                <a:lnTo>
                  <a:pt x="783628" y="31610"/>
                </a:lnTo>
                <a:lnTo>
                  <a:pt x="732967" y="20307"/>
                </a:lnTo>
                <a:lnTo>
                  <a:pt x="681253" y="11468"/>
                </a:lnTo>
                <a:lnTo>
                  <a:pt x="628611" y="5118"/>
                </a:lnTo>
                <a:lnTo>
                  <a:pt x="575157" y="1282"/>
                </a:lnTo>
                <a:lnTo>
                  <a:pt x="520992" y="0"/>
                </a:lnTo>
                <a:lnTo>
                  <a:pt x="466826" y="1282"/>
                </a:lnTo>
                <a:lnTo>
                  <a:pt x="413359" y="5118"/>
                </a:lnTo>
                <a:lnTo>
                  <a:pt x="360718" y="11468"/>
                </a:lnTo>
                <a:lnTo>
                  <a:pt x="309016" y="20307"/>
                </a:lnTo>
                <a:lnTo>
                  <a:pt x="258343" y="31610"/>
                </a:lnTo>
                <a:lnTo>
                  <a:pt x="208838" y="45351"/>
                </a:lnTo>
                <a:lnTo>
                  <a:pt x="160591" y="61506"/>
                </a:lnTo>
                <a:lnTo>
                  <a:pt x="113728" y="80035"/>
                </a:lnTo>
                <a:lnTo>
                  <a:pt x="68351" y="100914"/>
                </a:lnTo>
                <a:lnTo>
                  <a:pt x="24574" y="124129"/>
                </a:lnTo>
                <a:lnTo>
                  <a:pt x="0" y="138087"/>
                </a:lnTo>
                <a:lnTo>
                  <a:pt x="0" y="457390"/>
                </a:lnTo>
                <a:lnTo>
                  <a:pt x="1422" y="515391"/>
                </a:lnTo>
                <a:lnTo>
                  <a:pt x="5702" y="570001"/>
                </a:lnTo>
                <a:lnTo>
                  <a:pt x="12954" y="621487"/>
                </a:lnTo>
                <a:lnTo>
                  <a:pt x="23228" y="670128"/>
                </a:lnTo>
                <a:lnTo>
                  <a:pt x="36601" y="716153"/>
                </a:lnTo>
                <a:lnTo>
                  <a:pt x="53162" y="759853"/>
                </a:lnTo>
                <a:lnTo>
                  <a:pt x="72986" y="801458"/>
                </a:lnTo>
                <a:lnTo>
                  <a:pt x="96139" y="841260"/>
                </a:lnTo>
                <a:lnTo>
                  <a:pt x="122707" y="879513"/>
                </a:lnTo>
                <a:lnTo>
                  <a:pt x="150164" y="913041"/>
                </a:lnTo>
                <a:lnTo>
                  <a:pt x="180492" y="945451"/>
                </a:lnTo>
                <a:lnTo>
                  <a:pt x="213829" y="976909"/>
                </a:lnTo>
                <a:lnTo>
                  <a:pt x="250329" y="1007516"/>
                </a:lnTo>
                <a:lnTo>
                  <a:pt x="290144" y="1037437"/>
                </a:lnTo>
                <a:lnTo>
                  <a:pt x="325208" y="1061466"/>
                </a:lnTo>
                <a:lnTo>
                  <a:pt x="363169" y="1085519"/>
                </a:lnTo>
                <a:lnTo>
                  <a:pt x="404469" y="1109865"/>
                </a:lnTo>
                <a:lnTo>
                  <a:pt x="449580" y="1134795"/>
                </a:lnTo>
                <a:lnTo>
                  <a:pt x="498983" y="1160564"/>
                </a:lnTo>
                <a:lnTo>
                  <a:pt x="520992" y="1171765"/>
                </a:lnTo>
                <a:lnTo>
                  <a:pt x="542988" y="1160564"/>
                </a:lnTo>
                <a:lnTo>
                  <a:pt x="587057" y="1137678"/>
                </a:lnTo>
                <a:lnTo>
                  <a:pt x="624598" y="1117130"/>
                </a:lnTo>
                <a:lnTo>
                  <a:pt x="631799" y="1113193"/>
                </a:lnTo>
                <a:lnTo>
                  <a:pt x="676681" y="1086878"/>
                </a:lnTo>
                <a:lnTo>
                  <a:pt x="721182" y="1058545"/>
                </a:lnTo>
                <a:lnTo>
                  <a:pt x="764768" y="1027976"/>
                </a:lnTo>
                <a:lnTo>
                  <a:pt x="806932" y="994968"/>
                </a:lnTo>
                <a:lnTo>
                  <a:pt x="847115" y="959319"/>
                </a:lnTo>
                <a:lnTo>
                  <a:pt x="884809" y="920813"/>
                </a:lnTo>
                <a:lnTo>
                  <a:pt x="919480" y="879246"/>
                </a:lnTo>
                <a:lnTo>
                  <a:pt x="945997" y="841070"/>
                </a:lnTo>
                <a:lnTo>
                  <a:pt x="969111" y="801319"/>
                </a:lnTo>
                <a:lnTo>
                  <a:pt x="988898" y="759752"/>
                </a:lnTo>
                <a:lnTo>
                  <a:pt x="1005433" y="716089"/>
                </a:lnTo>
                <a:lnTo>
                  <a:pt x="1018794" y="670077"/>
                </a:lnTo>
                <a:lnTo>
                  <a:pt x="1029042" y="621461"/>
                </a:lnTo>
                <a:lnTo>
                  <a:pt x="1036281" y="569988"/>
                </a:lnTo>
                <a:lnTo>
                  <a:pt x="1040574" y="515378"/>
                </a:lnTo>
                <a:lnTo>
                  <a:pt x="1041984" y="457390"/>
                </a:lnTo>
                <a:lnTo>
                  <a:pt x="1041984" y="138087"/>
                </a:lnTo>
                <a:close/>
              </a:path>
            </a:pathLst>
          </a:custGeom>
          <a:solidFill>
            <a:srgbClr val="F4E5D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0" name="object 20"/>
          <p:cNvGrpSpPr/>
          <p:nvPr/>
        </p:nvGrpSpPr>
        <p:grpSpPr>
          <a:xfrm>
            <a:off x="11803527" y="5854715"/>
            <a:ext cx="1042035" cy="1172210"/>
            <a:chOff x="11803527" y="5854715"/>
            <a:chExt cx="1042035" cy="1172210"/>
          </a:xfrm>
        </p:grpSpPr>
        <p:sp>
          <p:nvSpPr>
            <p:cNvPr id="21" name="object 21"/>
            <p:cNvSpPr/>
            <p:nvPr/>
          </p:nvSpPr>
          <p:spPr>
            <a:xfrm>
              <a:off x="11803527" y="5854715"/>
              <a:ext cx="1042035" cy="1172210"/>
            </a:xfrm>
            <a:custGeom>
              <a:avLst/>
              <a:gdLst/>
              <a:ahLst/>
              <a:cxnLst/>
              <a:rect l="l" t="t" r="r" b="b"/>
              <a:pathLst>
                <a:path w="1042034" h="1172209">
                  <a:moveTo>
                    <a:pt x="520989" y="0"/>
                  </a:moveTo>
                  <a:lnTo>
                    <a:pt x="466818" y="1282"/>
                  </a:lnTo>
                  <a:lnTo>
                    <a:pt x="413357" y="5113"/>
                  </a:lnTo>
                  <a:lnTo>
                    <a:pt x="360716" y="11463"/>
                  </a:lnTo>
                  <a:lnTo>
                    <a:pt x="309008" y="20304"/>
                  </a:lnTo>
                  <a:lnTo>
                    <a:pt x="258344" y="31610"/>
                  </a:lnTo>
                  <a:lnTo>
                    <a:pt x="208834" y="45351"/>
                  </a:lnTo>
                  <a:lnTo>
                    <a:pt x="160591" y="61501"/>
                  </a:lnTo>
                  <a:lnTo>
                    <a:pt x="113726" y="80031"/>
                  </a:lnTo>
                  <a:lnTo>
                    <a:pt x="68350" y="100914"/>
                  </a:lnTo>
                  <a:lnTo>
                    <a:pt x="24575" y="124121"/>
                  </a:lnTo>
                  <a:lnTo>
                    <a:pt x="0" y="138079"/>
                  </a:lnTo>
                  <a:lnTo>
                    <a:pt x="0" y="457389"/>
                  </a:lnTo>
                  <a:lnTo>
                    <a:pt x="1413" y="515382"/>
                  </a:lnTo>
                  <a:lnTo>
                    <a:pt x="5703" y="569994"/>
                  </a:lnTo>
                  <a:lnTo>
                    <a:pt x="12946" y="621486"/>
                  </a:lnTo>
                  <a:lnTo>
                    <a:pt x="23219" y="670117"/>
                  </a:lnTo>
                  <a:lnTo>
                    <a:pt x="36598" y="716149"/>
                  </a:lnTo>
                  <a:lnTo>
                    <a:pt x="53159" y="759843"/>
                  </a:lnTo>
                  <a:lnTo>
                    <a:pt x="72978" y="801459"/>
                  </a:lnTo>
                  <a:lnTo>
                    <a:pt x="96132" y="841258"/>
                  </a:lnTo>
                  <a:lnTo>
                    <a:pt x="122697" y="879502"/>
                  </a:lnTo>
                  <a:lnTo>
                    <a:pt x="150157" y="913032"/>
                  </a:lnTo>
                  <a:lnTo>
                    <a:pt x="180480" y="945451"/>
                  </a:lnTo>
                  <a:lnTo>
                    <a:pt x="213816" y="976898"/>
                  </a:lnTo>
                  <a:lnTo>
                    <a:pt x="250318" y="1007512"/>
                  </a:lnTo>
                  <a:lnTo>
                    <a:pt x="290137" y="1037434"/>
                  </a:lnTo>
                  <a:lnTo>
                    <a:pt x="325209" y="1061464"/>
                  </a:lnTo>
                  <a:lnTo>
                    <a:pt x="363161" y="1085516"/>
                  </a:lnTo>
                  <a:lnTo>
                    <a:pt x="404461" y="1109866"/>
                  </a:lnTo>
                  <a:lnTo>
                    <a:pt x="449578" y="1134792"/>
                  </a:lnTo>
                  <a:lnTo>
                    <a:pt x="498979" y="1160571"/>
                  </a:lnTo>
                  <a:lnTo>
                    <a:pt x="520989" y="1171765"/>
                  </a:lnTo>
                  <a:lnTo>
                    <a:pt x="542978" y="1160571"/>
                  </a:lnTo>
                  <a:lnTo>
                    <a:pt x="587043" y="1137686"/>
                  </a:lnTo>
                  <a:lnTo>
                    <a:pt x="624592" y="1117128"/>
                  </a:lnTo>
                  <a:lnTo>
                    <a:pt x="520989" y="1117128"/>
                  </a:lnTo>
                  <a:lnTo>
                    <a:pt x="472905" y="1092046"/>
                  </a:lnTo>
                  <a:lnTo>
                    <a:pt x="429059" y="1067839"/>
                  </a:lnTo>
                  <a:lnTo>
                    <a:pt x="388998" y="1044240"/>
                  </a:lnTo>
                  <a:lnTo>
                    <a:pt x="352270" y="1020983"/>
                  </a:lnTo>
                  <a:lnTo>
                    <a:pt x="318419" y="997802"/>
                  </a:lnTo>
                  <a:lnTo>
                    <a:pt x="272068" y="962523"/>
                  </a:lnTo>
                  <a:lnTo>
                    <a:pt x="230642" y="926308"/>
                  </a:lnTo>
                  <a:lnTo>
                    <a:pt x="193864" y="888898"/>
                  </a:lnTo>
                  <a:lnTo>
                    <a:pt x="161492" y="850078"/>
                  </a:lnTo>
                  <a:lnTo>
                    <a:pt x="134249" y="810371"/>
                  </a:lnTo>
                  <a:lnTo>
                    <a:pt x="110958" y="768673"/>
                  </a:lnTo>
                  <a:lnTo>
                    <a:pt x="91493" y="724549"/>
                  </a:lnTo>
                  <a:lnTo>
                    <a:pt x="75829" y="677869"/>
                  </a:lnTo>
                  <a:lnTo>
                    <a:pt x="63814" y="628155"/>
                  </a:lnTo>
                  <a:lnTo>
                    <a:pt x="55352" y="575066"/>
                  </a:lnTo>
                  <a:lnTo>
                    <a:pt x="50347" y="518263"/>
                  </a:lnTo>
                  <a:lnTo>
                    <a:pt x="48700" y="457389"/>
                  </a:lnTo>
                  <a:lnTo>
                    <a:pt x="48700" y="166424"/>
                  </a:lnTo>
                  <a:lnTo>
                    <a:pt x="90244" y="144413"/>
                  </a:lnTo>
                  <a:lnTo>
                    <a:pt x="133336" y="124607"/>
                  </a:lnTo>
                  <a:lnTo>
                    <a:pt x="177867" y="107032"/>
                  </a:lnTo>
                  <a:lnTo>
                    <a:pt x="223733" y="91715"/>
                  </a:lnTo>
                  <a:lnTo>
                    <a:pt x="270826" y="78682"/>
                  </a:lnTo>
                  <a:lnTo>
                    <a:pt x="319041" y="67959"/>
                  </a:lnTo>
                  <a:lnTo>
                    <a:pt x="368271" y="59572"/>
                  </a:lnTo>
                  <a:lnTo>
                    <a:pt x="418410" y="53550"/>
                  </a:lnTo>
                  <a:lnTo>
                    <a:pt x="469351" y="49917"/>
                  </a:lnTo>
                  <a:lnTo>
                    <a:pt x="520989" y="48700"/>
                  </a:lnTo>
                  <a:lnTo>
                    <a:pt x="843133" y="48700"/>
                  </a:lnTo>
                  <a:lnTo>
                    <a:pt x="833131" y="45351"/>
                  </a:lnTo>
                  <a:lnTo>
                    <a:pt x="783621" y="31610"/>
                  </a:lnTo>
                  <a:lnTo>
                    <a:pt x="732957" y="20304"/>
                  </a:lnTo>
                  <a:lnTo>
                    <a:pt x="681250" y="11463"/>
                  </a:lnTo>
                  <a:lnTo>
                    <a:pt x="628612" y="5113"/>
                  </a:lnTo>
                  <a:lnTo>
                    <a:pt x="575154" y="1282"/>
                  </a:lnTo>
                  <a:lnTo>
                    <a:pt x="520989" y="0"/>
                  </a:lnTo>
                  <a:close/>
                </a:path>
                <a:path w="1042034" h="1172209">
                  <a:moveTo>
                    <a:pt x="843133" y="48700"/>
                  </a:moveTo>
                  <a:lnTo>
                    <a:pt x="520989" y="48700"/>
                  </a:lnTo>
                  <a:lnTo>
                    <a:pt x="572626" y="49917"/>
                  </a:lnTo>
                  <a:lnTo>
                    <a:pt x="623566" y="53550"/>
                  </a:lnTo>
                  <a:lnTo>
                    <a:pt x="673703" y="59572"/>
                  </a:lnTo>
                  <a:lnTo>
                    <a:pt x="722931" y="67959"/>
                  </a:lnTo>
                  <a:lnTo>
                    <a:pt x="771144" y="78682"/>
                  </a:lnTo>
                  <a:lnTo>
                    <a:pt x="818236" y="91715"/>
                  </a:lnTo>
                  <a:lnTo>
                    <a:pt x="864101" y="107032"/>
                  </a:lnTo>
                  <a:lnTo>
                    <a:pt x="908634" y="124607"/>
                  </a:lnTo>
                  <a:lnTo>
                    <a:pt x="951728" y="144413"/>
                  </a:lnTo>
                  <a:lnTo>
                    <a:pt x="993278" y="166424"/>
                  </a:lnTo>
                  <a:lnTo>
                    <a:pt x="993278" y="457389"/>
                  </a:lnTo>
                  <a:lnTo>
                    <a:pt x="991632" y="518263"/>
                  </a:lnTo>
                  <a:lnTo>
                    <a:pt x="986628" y="575082"/>
                  </a:lnTo>
                  <a:lnTo>
                    <a:pt x="978167" y="628187"/>
                  </a:lnTo>
                  <a:lnTo>
                    <a:pt x="966149" y="677925"/>
                  </a:lnTo>
                  <a:lnTo>
                    <a:pt x="950473" y="724639"/>
                  </a:lnTo>
                  <a:lnTo>
                    <a:pt x="931112" y="768539"/>
                  </a:lnTo>
                  <a:lnTo>
                    <a:pt x="907868" y="810180"/>
                  </a:lnTo>
                  <a:lnTo>
                    <a:pt x="880685" y="849817"/>
                  </a:lnTo>
                  <a:lnTo>
                    <a:pt x="848012" y="888908"/>
                  </a:lnTo>
                  <a:lnTo>
                    <a:pt x="812315" y="925212"/>
                  </a:lnTo>
                  <a:lnTo>
                    <a:pt x="774086" y="958939"/>
                  </a:lnTo>
                  <a:lnTo>
                    <a:pt x="733856" y="990261"/>
                  </a:lnTo>
                  <a:lnTo>
                    <a:pt x="692149" y="1019358"/>
                  </a:lnTo>
                  <a:lnTo>
                    <a:pt x="649486" y="1046412"/>
                  </a:lnTo>
                  <a:lnTo>
                    <a:pt x="606390" y="1071605"/>
                  </a:lnTo>
                  <a:lnTo>
                    <a:pt x="563384" y="1095116"/>
                  </a:lnTo>
                  <a:lnTo>
                    <a:pt x="520989" y="1117128"/>
                  </a:lnTo>
                  <a:lnTo>
                    <a:pt x="624592" y="1117128"/>
                  </a:lnTo>
                  <a:lnTo>
                    <a:pt x="676667" y="1086880"/>
                  </a:lnTo>
                  <a:lnTo>
                    <a:pt x="721170" y="1058544"/>
                  </a:lnTo>
                  <a:lnTo>
                    <a:pt x="764763" y="1027976"/>
                  </a:lnTo>
                  <a:lnTo>
                    <a:pt x="806917" y="994969"/>
                  </a:lnTo>
                  <a:lnTo>
                    <a:pt x="847105" y="959315"/>
                  </a:lnTo>
                  <a:lnTo>
                    <a:pt x="884798" y="920808"/>
                  </a:lnTo>
                  <a:lnTo>
                    <a:pt x="919469" y="879240"/>
                  </a:lnTo>
                  <a:lnTo>
                    <a:pt x="945983" y="841063"/>
                  </a:lnTo>
                  <a:lnTo>
                    <a:pt x="969096" y="801318"/>
                  </a:lnTo>
                  <a:lnTo>
                    <a:pt x="988884" y="759744"/>
                  </a:lnTo>
                  <a:lnTo>
                    <a:pt x="1005421" y="716084"/>
                  </a:lnTo>
                  <a:lnTo>
                    <a:pt x="1018782" y="670076"/>
                  </a:lnTo>
                  <a:lnTo>
                    <a:pt x="1029043" y="621462"/>
                  </a:lnTo>
                  <a:lnTo>
                    <a:pt x="1036279" y="569982"/>
                  </a:lnTo>
                  <a:lnTo>
                    <a:pt x="1040566" y="515378"/>
                  </a:lnTo>
                  <a:lnTo>
                    <a:pt x="1041978" y="457389"/>
                  </a:lnTo>
                  <a:lnTo>
                    <a:pt x="1041978" y="138079"/>
                  </a:lnTo>
                  <a:lnTo>
                    <a:pt x="1017393" y="124121"/>
                  </a:lnTo>
                  <a:lnTo>
                    <a:pt x="973617" y="100914"/>
                  </a:lnTo>
                  <a:lnTo>
                    <a:pt x="928240" y="80031"/>
                  </a:lnTo>
                  <a:lnTo>
                    <a:pt x="881374" y="61501"/>
                  </a:lnTo>
                  <a:lnTo>
                    <a:pt x="843133" y="48700"/>
                  </a:lnTo>
                  <a:close/>
                </a:path>
              </a:pathLst>
            </a:custGeom>
            <a:solidFill>
              <a:srgbClr val="ED29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2008282" y="6079838"/>
              <a:ext cx="664845" cy="549275"/>
            </a:xfrm>
            <a:custGeom>
              <a:avLst/>
              <a:gdLst/>
              <a:ahLst/>
              <a:cxnLst/>
              <a:rect l="l" t="t" r="r" b="b"/>
              <a:pathLst>
                <a:path w="664845" h="549275">
                  <a:moveTo>
                    <a:pt x="284543" y="389826"/>
                  </a:moveTo>
                  <a:lnTo>
                    <a:pt x="276707" y="336715"/>
                  </a:lnTo>
                  <a:lnTo>
                    <a:pt x="254088" y="293027"/>
                  </a:lnTo>
                  <a:lnTo>
                    <a:pt x="219824" y="255384"/>
                  </a:lnTo>
                  <a:lnTo>
                    <a:pt x="176987" y="220472"/>
                  </a:lnTo>
                  <a:lnTo>
                    <a:pt x="148907" y="198691"/>
                  </a:lnTo>
                  <a:lnTo>
                    <a:pt x="125222" y="176428"/>
                  </a:lnTo>
                  <a:lnTo>
                    <a:pt x="108724" y="151955"/>
                  </a:lnTo>
                  <a:lnTo>
                    <a:pt x="102235" y="123583"/>
                  </a:lnTo>
                  <a:lnTo>
                    <a:pt x="106349" y="99834"/>
                  </a:lnTo>
                  <a:lnTo>
                    <a:pt x="119202" y="81813"/>
                  </a:lnTo>
                  <a:lnTo>
                    <a:pt x="139776" y="70370"/>
                  </a:lnTo>
                  <a:lnTo>
                    <a:pt x="167068" y="66370"/>
                  </a:lnTo>
                  <a:lnTo>
                    <a:pt x="183730" y="67525"/>
                  </a:lnTo>
                  <a:lnTo>
                    <a:pt x="201396" y="71043"/>
                  </a:lnTo>
                  <a:lnTo>
                    <a:pt x="219633" y="76987"/>
                  </a:lnTo>
                  <a:lnTo>
                    <a:pt x="238010" y="85432"/>
                  </a:lnTo>
                  <a:lnTo>
                    <a:pt x="236486" y="15265"/>
                  </a:lnTo>
                  <a:lnTo>
                    <a:pt x="218960" y="8686"/>
                  </a:lnTo>
                  <a:lnTo>
                    <a:pt x="199872" y="3911"/>
                  </a:lnTo>
                  <a:lnTo>
                    <a:pt x="179628" y="990"/>
                  </a:lnTo>
                  <a:lnTo>
                    <a:pt x="158673" y="0"/>
                  </a:lnTo>
                  <a:lnTo>
                    <a:pt x="111734" y="5600"/>
                  </a:lnTo>
                  <a:lnTo>
                    <a:pt x="71259" y="22161"/>
                  </a:lnTo>
                  <a:lnTo>
                    <a:pt x="39547" y="49263"/>
                  </a:lnTo>
                  <a:lnTo>
                    <a:pt x="18846" y="86512"/>
                  </a:lnTo>
                  <a:lnTo>
                    <a:pt x="11442" y="133502"/>
                  </a:lnTo>
                  <a:lnTo>
                    <a:pt x="19253" y="181470"/>
                  </a:lnTo>
                  <a:lnTo>
                    <a:pt x="40589" y="221068"/>
                  </a:lnTo>
                  <a:lnTo>
                    <a:pt x="72326" y="255397"/>
                  </a:lnTo>
                  <a:lnTo>
                    <a:pt x="111379" y="287604"/>
                  </a:lnTo>
                  <a:lnTo>
                    <a:pt x="141795" y="311899"/>
                  </a:lnTo>
                  <a:lnTo>
                    <a:pt x="168440" y="338188"/>
                  </a:lnTo>
                  <a:lnTo>
                    <a:pt x="187350" y="368363"/>
                  </a:lnTo>
                  <a:lnTo>
                    <a:pt x="194525" y="404317"/>
                  </a:lnTo>
                  <a:lnTo>
                    <a:pt x="187972" y="436956"/>
                  </a:lnTo>
                  <a:lnTo>
                    <a:pt x="169545" y="461149"/>
                  </a:lnTo>
                  <a:lnTo>
                    <a:pt x="141109" y="476199"/>
                  </a:lnTo>
                  <a:lnTo>
                    <a:pt x="104508" y="481368"/>
                  </a:lnTo>
                  <a:lnTo>
                    <a:pt x="77558" y="478155"/>
                  </a:lnTo>
                  <a:lnTo>
                    <a:pt x="50253" y="471068"/>
                  </a:lnTo>
                  <a:lnTo>
                    <a:pt x="23952" y="460565"/>
                  </a:lnTo>
                  <a:lnTo>
                    <a:pt x="0" y="447040"/>
                  </a:lnTo>
                  <a:lnTo>
                    <a:pt x="0" y="523328"/>
                  </a:lnTo>
                  <a:lnTo>
                    <a:pt x="22288" y="533501"/>
                  </a:lnTo>
                  <a:lnTo>
                    <a:pt x="48450" y="541731"/>
                  </a:lnTo>
                  <a:lnTo>
                    <a:pt x="77457" y="547255"/>
                  </a:lnTo>
                  <a:lnTo>
                    <a:pt x="108331" y="549262"/>
                  </a:lnTo>
                  <a:lnTo>
                    <a:pt x="157086" y="544182"/>
                  </a:lnTo>
                  <a:lnTo>
                    <a:pt x="199618" y="529463"/>
                  </a:lnTo>
                  <a:lnTo>
                    <a:pt x="234772" y="505879"/>
                  </a:lnTo>
                  <a:lnTo>
                    <a:pt x="261416" y="474218"/>
                  </a:lnTo>
                  <a:lnTo>
                    <a:pt x="278384" y="435279"/>
                  </a:lnTo>
                  <a:lnTo>
                    <a:pt x="284543" y="389826"/>
                  </a:lnTo>
                  <a:close/>
                </a:path>
                <a:path w="664845" h="549275">
                  <a:moveTo>
                    <a:pt x="664286" y="274650"/>
                  </a:moveTo>
                  <a:lnTo>
                    <a:pt x="660069" y="215074"/>
                  </a:lnTo>
                  <a:lnTo>
                    <a:pt x="647788" y="161544"/>
                  </a:lnTo>
                  <a:lnTo>
                    <a:pt x="627926" y="114579"/>
                  </a:lnTo>
                  <a:lnTo>
                    <a:pt x="600976" y="74777"/>
                  </a:lnTo>
                  <a:lnTo>
                    <a:pt x="599236" y="73253"/>
                  </a:lnTo>
                  <a:lnTo>
                    <a:pt x="569722" y="47231"/>
                  </a:lnTo>
                  <a:lnTo>
                    <a:pt x="568896" y="46774"/>
                  </a:lnTo>
                  <a:lnTo>
                    <a:pt x="568896" y="274650"/>
                  </a:lnTo>
                  <a:lnTo>
                    <a:pt x="566254" y="328117"/>
                  </a:lnTo>
                  <a:lnTo>
                    <a:pt x="558038" y="374002"/>
                  </a:lnTo>
                  <a:lnTo>
                    <a:pt x="543814" y="412178"/>
                  </a:lnTo>
                  <a:lnTo>
                    <a:pt x="507123" y="457377"/>
                  </a:lnTo>
                  <a:lnTo>
                    <a:pt x="467360" y="474014"/>
                  </a:lnTo>
                  <a:lnTo>
                    <a:pt x="445325" y="476034"/>
                  </a:lnTo>
                  <a:lnTo>
                    <a:pt x="429298" y="476034"/>
                  </a:lnTo>
                  <a:lnTo>
                    <a:pt x="429298" y="73253"/>
                  </a:lnTo>
                  <a:lnTo>
                    <a:pt x="445325" y="73253"/>
                  </a:lnTo>
                  <a:lnTo>
                    <a:pt x="488238" y="81445"/>
                  </a:lnTo>
                  <a:lnTo>
                    <a:pt x="523151" y="106794"/>
                  </a:lnTo>
                  <a:lnTo>
                    <a:pt x="558038" y="174688"/>
                  </a:lnTo>
                  <a:lnTo>
                    <a:pt x="566254" y="220954"/>
                  </a:lnTo>
                  <a:lnTo>
                    <a:pt x="568896" y="274650"/>
                  </a:lnTo>
                  <a:lnTo>
                    <a:pt x="568896" y="46774"/>
                  </a:lnTo>
                  <a:lnTo>
                    <a:pt x="531837" y="26035"/>
                  </a:lnTo>
                  <a:lnTo>
                    <a:pt x="486930" y="12433"/>
                  </a:lnTo>
                  <a:lnTo>
                    <a:pt x="434657" y="7632"/>
                  </a:lnTo>
                  <a:lnTo>
                    <a:pt x="337743" y="7632"/>
                  </a:lnTo>
                  <a:lnTo>
                    <a:pt x="337743" y="541655"/>
                  </a:lnTo>
                  <a:lnTo>
                    <a:pt x="434657" y="541655"/>
                  </a:lnTo>
                  <a:lnTo>
                    <a:pt x="486930" y="537197"/>
                  </a:lnTo>
                  <a:lnTo>
                    <a:pt x="531837" y="524281"/>
                  </a:lnTo>
                  <a:lnTo>
                    <a:pt x="569722" y="503656"/>
                  </a:lnTo>
                  <a:lnTo>
                    <a:pt x="600976" y="476034"/>
                  </a:lnTo>
                  <a:lnTo>
                    <a:pt x="628878" y="436079"/>
                  </a:lnTo>
                  <a:lnTo>
                    <a:pt x="648639" y="388200"/>
                  </a:lnTo>
                  <a:lnTo>
                    <a:pt x="660400" y="333883"/>
                  </a:lnTo>
                  <a:lnTo>
                    <a:pt x="664286" y="274650"/>
                  </a:lnTo>
                  <a:close/>
                </a:path>
              </a:pathLst>
            </a:custGeom>
            <a:solidFill>
              <a:srgbClr val="1D31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/>
          <p:nvPr/>
        </p:nvSpPr>
        <p:spPr>
          <a:xfrm>
            <a:off x="10048232" y="4784171"/>
            <a:ext cx="8178165" cy="0"/>
          </a:xfrm>
          <a:custGeom>
            <a:avLst/>
            <a:gdLst/>
            <a:ahLst/>
            <a:cxnLst/>
            <a:rect l="l" t="t" r="r" b="b"/>
            <a:pathLst>
              <a:path w="8178165">
                <a:moveTo>
                  <a:pt x="0" y="0"/>
                </a:moveTo>
                <a:lnTo>
                  <a:pt x="8177761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>
            <a:spLocks noGrp="1"/>
          </p:cNvSpPr>
          <p:nvPr>
            <p:ph type="title"/>
          </p:nvPr>
        </p:nvSpPr>
        <p:spPr>
          <a:xfrm>
            <a:off x="853682" y="1264747"/>
            <a:ext cx="5551805" cy="178498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5750" spc="340">
                <a:solidFill>
                  <a:srgbClr val="1D315F"/>
                </a:solidFill>
              </a:rPr>
              <a:t>SECONDARY</a:t>
            </a:r>
            <a:endParaRPr sz="5750"/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z="5750" spc="380">
                <a:solidFill>
                  <a:srgbClr val="1D315F"/>
                </a:solidFill>
              </a:rPr>
              <a:t>MARKS</a:t>
            </a:r>
            <a:r>
              <a:rPr sz="5750" spc="200">
                <a:solidFill>
                  <a:srgbClr val="1D315F"/>
                </a:solidFill>
              </a:rPr>
              <a:t> </a:t>
            </a:r>
            <a:r>
              <a:rPr sz="5750" spc="5">
                <a:solidFill>
                  <a:srgbClr val="1D315F"/>
                </a:solidFill>
              </a:rPr>
              <a:t>/</a:t>
            </a:r>
            <a:r>
              <a:rPr sz="5750" spc="200">
                <a:solidFill>
                  <a:srgbClr val="1D315F"/>
                </a:solidFill>
              </a:rPr>
              <a:t> </a:t>
            </a:r>
            <a:r>
              <a:rPr sz="5750" spc="430">
                <a:solidFill>
                  <a:srgbClr val="1D315F"/>
                </a:solidFill>
              </a:rPr>
              <a:t>ICONS</a:t>
            </a:r>
            <a:endParaRPr sz="5750"/>
          </a:p>
        </p:txBody>
      </p:sp>
      <p:sp>
        <p:nvSpPr>
          <p:cNvPr id="32" name="object 3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545"/>
              </a:lnSpc>
            </a:pPr>
            <a:r>
              <a:rPr spc="80"/>
              <a:t>SAN</a:t>
            </a:r>
            <a:r>
              <a:rPr spc="105"/>
              <a:t> </a:t>
            </a:r>
            <a:r>
              <a:rPr spc="90"/>
              <a:t>DIEGO</a:t>
            </a:r>
            <a:r>
              <a:rPr spc="55"/>
              <a:t> </a:t>
            </a:r>
            <a:r>
              <a:rPr spc="50"/>
              <a:t>WAVE</a:t>
            </a:r>
            <a:r>
              <a:rPr spc="105"/>
              <a:t> </a:t>
            </a:r>
            <a:r>
              <a:rPr spc="60"/>
              <a:t>FC</a:t>
            </a:r>
            <a:r>
              <a:rPr spc="120"/>
              <a:t> </a:t>
            </a:r>
            <a:r>
              <a:rPr b="0" spc="85">
                <a:latin typeface="PT Sans"/>
                <a:cs typeface="PT Sans"/>
              </a:rPr>
              <a:t>BRAND</a:t>
            </a:r>
            <a:r>
              <a:rPr b="0" spc="105">
                <a:latin typeface="PT Sans"/>
                <a:cs typeface="PT Sans"/>
              </a:rPr>
              <a:t> </a:t>
            </a:r>
            <a:r>
              <a:rPr b="0" spc="114">
                <a:latin typeface="PT Sans"/>
                <a:cs typeface="PT Sans"/>
              </a:rPr>
              <a:t>BOOK</a:t>
            </a:r>
          </a:p>
        </p:txBody>
      </p:sp>
      <p:sp>
        <p:nvSpPr>
          <p:cNvPr id="33" name="object 3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545"/>
              </a:lnSpc>
            </a:pPr>
            <a:fld id="{81D60167-4931-47E6-BA6A-407CBD079E47}" type="slidenum">
              <a:rPr spc="10" dirty="0"/>
              <a:t>26</a:t>
            </a:fld>
            <a:endParaRPr spc="10"/>
          </a:p>
        </p:txBody>
      </p:sp>
      <p:sp>
        <p:nvSpPr>
          <p:cNvPr id="25" name="object 25"/>
          <p:cNvSpPr txBox="1"/>
          <p:nvPr/>
        </p:nvSpPr>
        <p:spPr>
          <a:xfrm>
            <a:off x="15537423" y="1711526"/>
            <a:ext cx="375285" cy="3778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59079" algn="l"/>
              </a:tabLst>
            </a:pPr>
            <a:r>
              <a:rPr sz="2300">
                <a:solidFill>
                  <a:srgbClr val="ED2991"/>
                </a:solidFill>
                <a:latin typeface="PT Sans"/>
                <a:cs typeface="PT Sans"/>
              </a:rPr>
              <a:t>*	</a:t>
            </a:r>
            <a:r>
              <a:rPr sz="3450" baseline="-4830">
                <a:solidFill>
                  <a:srgbClr val="ED2991"/>
                </a:solidFill>
                <a:latin typeface="PT Sans"/>
                <a:cs typeface="PT Sans"/>
              </a:rPr>
              <a:t>*</a:t>
            </a:r>
            <a:endParaRPr sz="3450" baseline="-4830">
              <a:latin typeface="PT Sans"/>
              <a:cs typeface="PT Sans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1518130" y="7292554"/>
            <a:ext cx="128905" cy="3778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>
                <a:solidFill>
                  <a:srgbClr val="ED2991"/>
                </a:solidFill>
                <a:latin typeface="PT Sans"/>
                <a:cs typeface="PT Sans"/>
              </a:rPr>
              <a:t>*</a:t>
            </a:r>
            <a:endParaRPr sz="2300">
              <a:latin typeface="PT Sans"/>
              <a:cs typeface="PT Sans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1518130" y="5852003"/>
            <a:ext cx="128905" cy="3778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>
                <a:solidFill>
                  <a:srgbClr val="ED2991"/>
                </a:solidFill>
                <a:latin typeface="PT Sans"/>
                <a:cs typeface="PT Sans"/>
              </a:rPr>
              <a:t>*</a:t>
            </a:r>
            <a:endParaRPr sz="2300">
              <a:latin typeface="PT Sans"/>
              <a:cs typeface="PT Sans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1099751" y="9199606"/>
            <a:ext cx="5534025" cy="2520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450">
                <a:solidFill>
                  <a:srgbClr val="ED2991"/>
                </a:solidFill>
                <a:latin typeface="PT Sans"/>
                <a:cs typeface="PT Sans"/>
              </a:rPr>
              <a:t>*</a:t>
            </a:r>
            <a:r>
              <a:rPr sz="1450">
                <a:solidFill>
                  <a:srgbClr val="231F20"/>
                </a:solidFill>
                <a:latin typeface="PT Sans"/>
                <a:cs typeface="PT Sans"/>
              </a:rPr>
              <a:t>Any</a:t>
            </a:r>
            <a:r>
              <a:rPr sz="1450" spc="-7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1450" spc="-5">
                <a:solidFill>
                  <a:srgbClr val="231F20"/>
                </a:solidFill>
                <a:latin typeface="PT Sans"/>
                <a:cs typeface="PT Sans"/>
              </a:rPr>
              <a:t>icons</a:t>
            </a:r>
            <a:r>
              <a:rPr sz="1450" spc="-3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1450">
                <a:solidFill>
                  <a:srgbClr val="231F20"/>
                </a:solidFill>
                <a:latin typeface="PT Sans"/>
                <a:cs typeface="PT Sans"/>
              </a:rPr>
              <a:t>using</a:t>
            </a:r>
            <a:r>
              <a:rPr sz="1450" spc="-2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1450" spc="-5">
                <a:solidFill>
                  <a:srgbClr val="231F20"/>
                </a:solidFill>
                <a:latin typeface="PT Sans"/>
                <a:cs typeface="PT Sans"/>
              </a:rPr>
              <a:t>Poderosa</a:t>
            </a:r>
            <a:r>
              <a:rPr sz="1450" spc="-2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1450" spc="5">
                <a:solidFill>
                  <a:srgbClr val="231F20"/>
                </a:solidFill>
                <a:latin typeface="PT Sans"/>
                <a:cs typeface="PT Sans"/>
              </a:rPr>
              <a:t>are</a:t>
            </a:r>
            <a:r>
              <a:rPr sz="1450" spc="-2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1450" spc="5">
                <a:solidFill>
                  <a:srgbClr val="231F20"/>
                </a:solidFill>
                <a:latin typeface="PT Sans"/>
                <a:cs typeface="PT Sans"/>
              </a:rPr>
              <a:t>used</a:t>
            </a:r>
            <a:r>
              <a:rPr sz="1450" spc="-2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1450" spc="-5">
                <a:solidFill>
                  <a:srgbClr val="231F20"/>
                </a:solidFill>
                <a:latin typeface="PT Sans"/>
                <a:cs typeface="PT Sans"/>
              </a:rPr>
              <a:t>for</a:t>
            </a:r>
            <a:r>
              <a:rPr sz="1450" spc="-2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1450">
                <a:solidFill>
                  <a:srgbClr val="231F20"/>
                </a:solidFill>
                <a:latin typeface="PT Sans"/>
                <a:cs typeface="PT Sans"/>
              </a:rPr>
              <a:t>cause</a:t>
            </a:r>
            <a:r>
              <a:rPr sz="1450" spc="-2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1450" spc="5">
                <a:solidFill>
                  <a:srgbClr val="231F20"/>
                </a:solidFill>
                <a:latin typeface="PT Sans"/>
                <a:cs typeface="PT Sans"/>
              </a:rPr>
              <a:t>or</a:t>
            </a:r>
            <a:r>
              <a:rPr sz="1450" spc="-2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1450">
                <a:solidFill>
                  <a:srgbClr val="231F20"/>
                </a:solidFill>
                <a:latin typeface="PT Sans"/>
                <a:cs typeface="PT Sans"/>
              </a:rPr>
              <a:t>community</a:t>
            </a:r>
            <a:r>
              <a:rPr sz="1450" spc="-7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1450" spc="-5">
                <a:solidFill>
                  <a:srgbClr val="231F20"/>
                </a:solidFill>
                <a:latin typeface="PT Sans"/>
                <a:cs typeface="PT Sans"/>
              </a:rPr>
              <a:t>initiatives.</a:t>
            </a:r>
            <a:endParaRPr sz="1450">
              <a:latin typeface="PT Sans"/>
              <a:cs typeface="PT Sans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824368" y="3302382"/>
            <a:ext cx="5309870" cy="20358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43400"/>
              </a:lnSpc>
              <a:spcBef>
                <a:spcPts val="95"/>
              </a:spcBef>
            </a:pPr>
            <a:r>
              <a:rPr sz="2300" spc="-20">
                <a:solidFill>
                  <a:srgbClr val="231F20"/>
                </a:solidFill>
                <a:latin typeface="PT Sans"/>
                <a:cs typeface="PT Sans"/>
              </a:rPr>
              <a:t>Ou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r</a:t>
            </a:r>
            <a:r>
              <a:rPr sz="2300" spc="-4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25">
                <a:solidFill>
                  <a:srgbClr val="231F20"/>
                </a:solidFill>
                <a:latin typeface="PT Sans"/>
                <a:cs typeface="PT Sans"/>
              </a:rPr>
              <a:t>s</a:t>
            </a:r>
            <a:r>
              <a:rPr sz="2300" spc="-50">
                <a:solidFill>
                  <a:srgbClr val="231F20"/>
                </a:solidFill>
                <a:latin typeface="PT Sans"/>
                <a:cs typeface="PT Sans"/>
              </a:rPr>
              <a:t>e</a:t>
            </a:r>
            <a:r>
              <a:rPr sz="2300" spc="-80">
                <a:solidFill>
                  <a:srgbClr val="231F20"/>
                </a:solidFill>
                <a:latin typeface="PT Sans"/>
                <a:cs typeface="PT Sans"/>
              </a:rPr>
              <a:t>c</a:t>
            </a:r>
            <a:r>
              <a:rPr sz="2300" spc="-25">
                <a:solidFill>
                  <a:srgbClr val="231F20"/>
                </a:solidFill>
                <a:latin typeface="PT Sans"/>
                <a:cs typeface="PT Sans"/>
              </a:rPr>
              <a:t>ondar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y</a:t>
            </a:r>
            <a:r>
              <a:rPr sz="2300" spc="-13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25">
                <a:solidFill>
                  <a:srgbClr val="231F20"/>
                </a:solidFill>
                <a:latin typeface="PT Sans"/>
                <a:cs typeface="PT Sans"/>
              </a:rPr>
              <a:t>mar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k</a:t>
            </a:r>
            <a:r>
              <a:rPr sz="2300" spc="-114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25">
                <a:solidFill>
                  <a:srgbClr val="231F20"/>
                </a:solidFill>
                <a:latin typeface="PT Sans"/>
                <a:cs typeface="PT Sans"/>
              </a:rPr>
              <a:t>stil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l</a:t>
            </a:r>
            <a:r>
              <a:rPr sz="2300" spc="-4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25">
                <a:solidFill>
                  <a:srgbClr val="231F20"/>
                </a:solidFill>
                <a:latin typeface="PT Sans"/>
                <a:cs typeface="PT Sans"/>
              </a:rPr>
              <a:t>loo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k</a:t>
            </a:r>
            <a:r>
              <a:rPr sz="2300" spc="-114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50">
                <a:solidFill>
                  <a:srgbClr val="231F20"/>
                </a:solidFill>
                <a:latin typeface="PT Sans"/>
                <a:cs typeface="PT Sans"/>
              </a:rPr>
              <a:t>t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o</a:t>
            </a:r>
            <a:r>
              <a:rPr sz="2300" spc="-4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25">
                <a:solidFill>
                  <a:srgbClr val="231F20"/>
                </a:solidFill>
                <a:latin typeface="PT Sans"/>
                <a:cs typeface="PT Sans"/>
              </a:rPr>
              <a:t>hono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r</a:t>
            </a:r>
            <a:r>
              <a:rPr sz="2300" spc="-4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25">
                <a:solidFill>
                  <a:srgbClr val="231F20"/>
                </a:solidFill>
                <a:latin typeface="PT Sans"/>
                <a:cs typeface="PT Sans"/>
              </a:rPr>
              <a:t>the  </a:t>
            </a:r>
            <a:r>
              <a:rPr sz="2300" spc="-65">
                <a:solidFill>
                  <a:srgbClr val="231F20"/>
                </a:solidFill>
                <a:latin typeface="PT Sans"/>
                <a:cs typeface="PT Sans"/>
              </a:rPr>
              <a:t>C</a:t>
            </a:r>
            <a:r>
              <a:rPr sz="2300" spc="-25">
                <a:solidFill>
                  <a:srgbClr val="231F20"/>
                </a:solidFill>
                <a:latin typeface="PT Sans"/>
                <a:cs typeface="PT Sans"/>
              </a:rPr>
              <a:t>res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t</a:t>
            </a:r>
            <a:r>
              <a:rPr sz="2300" spc="-4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25">
                <a:solidFill>
                  <a:srgbClr val="231F20"/>
                </a:solidFill>
                <a:latin typeface="PT Sans"/>
                <a:cs typeface="PT Sans"/>
              </a:rPr>
              <a:t>shap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e</a:t>
            </a:r>
            <a:r>
              <a:rPr sz="2300" spc="-4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50">
                <a:solidFill>
                  <a:srgbClr val="231F20"/>
                </a:solidFill>
                <a:latin typeface="PT Sans"/>
                <a:cs typeface="PT Sans"/>
              </a:rPr>
              <a:t>t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o</a:t>
            </a:r>
            <a:r>
              <a:rPr sz="2300" spc="-4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25">
                <a:solidFill>
                  <a:srgbClr val="231F20"/>
                </a:solidFill>
                <a:latin typeface="PT Sans"/>
                <a:cs typeface="PT Sans"/>
              </a:rPr>
              <a:t>represen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t</a:t>
            </a:r>
            <a:r>
              <a:rPr sz="2300" spc="-4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25">
                <a:solidFill>
                  <a:srgbClr val="231F20"/>
                </a:solidFill>
                <a:latin typeface="PT Sans"/>
                <a:cs typeface="PT Sans"/>
              </a:rPr>
              <a:t>th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e</a:t>
            </a:r>
            <a:r>
              <a:rPr sz="2300" spc="-12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320">
                <a:solidFill>
                  <a:srgbClr val="231F20"/>
                </a:solidFill>
                <a:latin typeface="PT Sans"/>
                <a:cs typeface="PT Sans"/>
              </a:rPr>
              <a:t>T</a:t>
            </a:r>
            <a:r>
              <a:rPr sz="2300" spc="-20">
                <a:solidFill>
                  <a:srgbClr val="231F20"/>
                </a:solidFill>
                <a:latin typeface="PT Sans"/>
                <a:cs typeface="PT Sans"/>
              </a:rPr>
              <a:t>eam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,</a:t>
            </a:r>
            <a:r>
              <a:rPr sz="2300" spc="-22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25">
                <a:solidFill>
                  <a:srgbClr val="231F20"/>
                </a:solidFill>
                <a:latin typeface="PT Sans"/>
                <a:cs typeface="PT Sans"/>
              </a:rPr>
              <a:t>Brand  </a:t>
            </a:r>
            <a:r>
              <a:rPr sz="2300" spc="-35">
                <a:solidFill>
                  <a:srgbClr val="231F20"/>
                </a:solidFill>
                <a:latin typeface="PT Sans"/>
                <a:cs typeface="PT Sans"/>
              </a:rPr>
              <a:t>Colors </a:t>
            </a:r>
            <a:r>
              <a:rPr sz="2300" spc="-25">
                <a:solidFill>
                  <a:srgbClr val="231F20"/>
                </a:solidFill>
                <a:latin typeface="PT Sans"/>
                <a:cs typeface="PT Sans"/>
              </a:rPr>
              <a:t>to </a:t>
            </a:r>
            <a:r>
              <a:rPr sz="2300" spc="-20">
                <a:solidFill>
                  <a:srgbClr val="231F20"/>
                </a:solidFill>
                <a:latin typeface="PT Sans"/>
                <a:cs typeface="PT Sans"/>
              </a:rPr>
              <a:t>represent </a:t>
            </a:r>
            <a:r>
              <a:rPr sz="2300" spc="-15">
                <a:solidFill>
                  <a:srgbClr val="231F20"/>
                </a:solidFill>
                <a:latin typeface="PT Sans"/>
                <a:cs typeface="PT Sans"/>
              </a:rPr>
              <a:t>the </a:t>
            </a:r>
            <a:r>
              <a:rPr sz="2300" spc="-20">
                <a:solidFill>
                  <a:srgbClr val="231F20"/>
                </a:solidFill>
                <a:latin typeface="PT Sans"/>
                <a:cs typeface="PT Sans"/>
              </a:rPr>
              <a:t>Brand </a:t>
            </a:r>
            <a:r>
              <a:rPr sz="2300" spc="-15">
                <a:solidFill>
                  <a:srgbClr val="231F20"/>
                </a:solidFill>
                <a:latin typeface="PT Sans"/>
                <a:cs typeface="PT Sans"/>
              </a:rPr>
              <a:t>and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a </a:t>
            </a:r>
            <a:r>
              <a:rPr sz="2300" spc="-25">
                <a:solidFill>
                  <a:srgbClr val="231F20"/>
                </a:solidFill>
                <a:latin typeface="PT Sans"/>
                <a:cs typeface="PT Sans"/>
              </a:rPr>
              <a:t>simple </a:t>
            </a:r>
            <a:r>
              <a:rPr sz="2300" spc="-60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40">
                <a:solidFill>
                  <a:srgbClr val="231F20"/>
                </a:solidFill>
                <a:latin typeface="PT Sans"/>
                <a:cs typeface="PT Sans"/>
              </a:rPr>
              <a:t>‘SD’</a:t>
            </a:r>
            <a:r>
              <a:rPr sz="2300" spc="-23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25">
                <a:solidFill>
                  <a:srgbClr val="231F20"/>
                </a:solidFill>
                <a:latin typeface="PT Sans"/>
                <a:cs typeface="PT Sans"/>
              </a:rPr>
              <a:t>to</a:t>
            </a:r>
            <a:r>
              <a:rPr sz="2300" spc="-4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20">
                <a:solidFill>
                  <a:srgbClr val="231F20"/>
                </a:solidFill>
                <a:latin typeface="PT Sans"/>
                <a:cs typeface="PT Sans"/>
              </a:rPr>
              <a:t>represent</a:t>
            </a:r>
            <a:r>
              <a:rPr sz="2300" spc="-4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15">
                <a:solidFill>
                  <a:srgbClr val="231F20"/>
                </a:solidFill>
                <a:latin typeface="PT Sans"/>
                <a:cs typeface="PT Sans"/>
              </a:rPr>
              <a:t>San</a:t>
            </a:r>
            <a:r>
              <a:rPr sz="2300" spc="-4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30">
                <a:solidFill>
                  <a:srgbClr val="231F20"/>
                </a:solidFill>
                <a:latin typeface="PT Sans"/>
                <a:cs typeface="PT Sans"/>
              </a:rPr>
              <a:t>Diego,</a:t>
            </a:r>
            <a:r>
              <a:rPr sz="2300" spc="-22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15">
                <a:solidFill>
                  <a:srgbClr val="231F20"/>
                </a:solidFill>
                <a:latin typeface="PT Sans"/>
                <a:cs typeface="PT Sans"/>
              </a:rPr>
              <a:t>our</a:t>
            </a:r>
            <a:r>
              <a:rPr sz="2300" spc="-4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45">
                <a:solidFill>
                  <a:srgbClr val="231F20"/>
                </a:solidFill>
                <a:latin typeface="PT Sans"/>
                <a:cs typeface="PT Sans"/>
              </a:rPr>
              <a:t>community.</a:t>
            </a:r>
            <a:endParaRPr sz="2300">
              <a:latin typeface="PT Sans"/>
              <a:cs typeface="PT Sans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824368" y="5595506"/>
            <a:ext cx="5333365" cy="20358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43400"/>
              </a:lnSpc>
              <a:spcBef>
                <a:spcPts val="95"/>
              </a:spcBef>
            </a:pPr>
            <a:r>
              <a:rPr sz="2300" spc="-15">
                <a:solidFill>
                  <a:srgbClr val="231F20"/>
                </a:solidFill>
                <a:latin typeface="PT Sans"/>
                <a:cs typeface="PT Sans"/>
              </a:rPr>
              <a:t>The </a:t>
            </a:r>
            <a:r>
              <a:rPr sz="2300" spc="-25">
                <a:solidFill>
                  <a:srgbClr val="231F20"/>
                </a:solidFill>
                <a:latin typeface="PT Sans"/>
                <a:cs typeface="PT Sans"/>
              </a:rPr>
              <a:t>following </a:t>
            </a:r>
            <a:r>
              <a:rPr sz="2300" spc="-30">
                <a:solidFill>
                  <a:srgbClr val="231F20"/>
                </a:solidFill>
                <a:latin typeface="PT Sans"/>
                <a:cs typeface="PT Sans"/>
              </a:rPr>
              <a:t>color </a:t>
            </a:r>
            <a:r>
              <a:rPr sz="2300" spc="-25">
                <a:solidFill>
                  <a:srgbClr val="231F20"/>
                </a:solidFill>
                <a:latin typeface="PT Sans"/>
                <a:cs typeface="PT Sans"/>
              </a:rPr>
              <a:t>combinations are </a:t>
            </a:r>
            <a:r>
              <a:rPr sz="2300" spc="-2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25">
                <a:solidFill>
                  <a:srgbClr val="231F20"/>
                </a:solidFill>
                <a:latin typeface="PT Sans"/>
                <a:cs typeface="PT Sans"/>
              </a:rPr>
              <a:t>authorized</a:t>
            </a:r>
            <a:r>
              <a:rPr sz="2300" spc="-5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25">
                <a:solidFill>
                  <a:srgbClr val="231F20"/>
                </a:solidFill>
                <a:latin typeface="PT Sans"/>
                <a:cs typeface="PT Sans"/>
              </a:rPr>
              <a:t>for</a:t>
            </a:r>
            <a:r>
              <a:rPr sz="2300" spc="-4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20">
                <a:solidFill>
                  <a:srgbClr val="231F20"/>
                </a:solidFill>
                <a:latin typeface="PT Sans"/>
                <a:cs typeface="PT Sans"/>
              </a:rPr>
              <a:t>general</a:t>
            </a:r>
            <a:r>
              <a:rPr sz="2300" spc="-4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15">
                <a:solidFill>
                  <a:srgbClr val="231F20"/>
                </a:solidFill>
                <a:latin typeface="PT Sans"/>
                <a:cs typeface="PT Sans"/>
              </a:rPr>
              <a:t>use</a:t>
            </a:r>
            <a:r>
              <a:rPr sz="2300" spc="-4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20">
                <a:solidFill>
                  <a:srgbClr val="231F20"/>
                </a:solidFill>
                <a:latin typeface="PT Sans"/>
                <a:cs typeface="PT Sans"/>
              </a:rPr>
              <a:t>based</a:t>
            </a:r>
            <a:r>
              <a:rPr sz="2300" spc="-4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10">
                <a:solidFill>
                  <a:srgbClr val="231F20"/>
                </a:solidFill>
                <a:latin typeface="PT Sans"/>
                <a:cs typeface="PT Sans"/>
              </a:rPr>
              <a:t>on</a:t>
            </a:r>
            <a:r>
              <a:rPr sz="2300" spc="-4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30">
                <a:solidFill>
                  <a:srgbClr val="231F20"/>
                </a:solidFill>
                <a:latin typeface="PT Sans"/>
                <a:cs typeface="PT Sans"/>
              </a:rPr>
              <a:t>overall </a:t>
            </a:r>
            <a:r>
              <a:rPr sz="2300" spc="-60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20">
                <a:solidFill>
                  <a:srgbClr val="231F20"/>
                </a:solidFill>
                <a:latin typeface="PT Sans"/>
                <a:cs typeface="PT Sans"/>
              </a:rPr>
              <a:t>design </a:t>
            </a:r>
            <a:r>
              <a:rPr sz="2300" spc="-15">
                <a:solidFill>
                  <a:srgbClr val="231F20"/>
                </a:solidFill>
                <a:latin typeface="PT Sans"/>
                <a:cs typeface="PT Sans"/>
              </a:rPr>
              <a:t>and </a:t>
            </a:r>
            <a:r>
              <a:rPr sz="2300" spc="-25">
                <a:solidFill>
                  <a:srgbClr val="231F20"/>
                </a:solidFill>
                <a:latin typeface="PT Sans"/>
                <a:cs typeface="PT Sans"/>
              </a:rPr>
              <a:t>allowing </a:t>
            </a:r>
            <a:r>
              <a:rPr sz="2300" spc="-15">
                <a:solidFill>
                  <a:srgbClr val="231F20"/>
                </a:solidFill>
                <a:latin typeface="PT Sans"/>
                <a:cs typeface="PT Sans"/>
              </a:rPr>
              <a:t>the mark </a:t>
            </a:r>
            <a:r>
              <a:rPr sz="2300" spc="-25">
                <a:solidFill>
                  <a:srgbClr val="231F20"/>
                </a:solidFill>
                <a:latin typeface="PT Sans"/>
                <a:cs typeface="PT Sans"/>
              </a:rPr>
              <a:t>to </a:t>
            </a:r>
            <a:r>
              <a:rPr sz="2300" spc="-10">
                <a:solidFill>
                  <a:srgbClr val="231F20"/>
                </a:solidFill>
                <a:latin typeface="PT Sans"/>
                <a:cs typeface="PT Sans"/>
              </a:rPr>
              <a:t>be </a:t>
            </a:r>
            <a:r>
              <a:rPr sz="2300" spc="-25">
                <a:solidFill>
                  <a:srgbClr val="231F20"/>
                </a:solidFill>
                <a:latin typeface="PT Sans"/>
                <a:cs typeface="PT Sans"/>
              </a:rPr>
              <a:t>visible </a:t>
            </a:r>
            <a:r>
              <a:rPr sz="2300" spc="-20">
                <a:solidFill>
                  <a:srgbClr val="231F20"/>
                </a:solidFill>
                <a:latin typeface="PT Sans"/>
                <a:cs typeface="PT Sans"/>
              </a:rPr>
              <a:t> against</a:t>
            </a:r>
            <a:r>
              <a:rPr sz="2300" spc="-5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20">
                <a:solidFill>
                  <a:srgbClr val="231F20"/>
                </a:solidFill>
                <a:latin typeface="PT Sans"/>
                <a:cs typeface="PT Sans"/>
              </a:rPr>
              <a:t>other</a:t>
            </a:r>
            <a:r>
              <a:rPr sz="2300" spc="-4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30">
                <a:solidFill>
                  <a:srgbClr val="231F20"/>
                </a:solidFill>
                <a:latin typeface="PT Sans"/>
                <a:cs typeface="PT Sans"/>
              </a:rPr>
              <a:t>colors.</a:t>
            </a:r>
            <a:endParaRPr sz="2300">
              <a:latin typeface="PT Sans"/>
              <a:cs typeface="PT Sans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8207598" y="5451217"/>
            <a:ext cx="1363980" cy="40513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450" b="1" spc="15">
                <a:solidFill>
                  <a:srgbClr val="ED2991"/>
                </a:solidFill>
                <a:latin typeface="PT Sans"/>
                <a:cs typeface="PT Sans"/>
              </a:rPr>
              <a:t>OPTION</a:t>
            </a:r>
            <a:r>
              <a:rPr sz="2450" b="1" spc="-65">
                <a:solidFill>
                  <a:srgbClr val="ED2991"/>
                </a:solidFill>
                <a:latin typeface="PT Sans"/>
                <a:cs typeface="PT Sans"/>
              </a:rPr>
              <a:t> </a:t>
            </a:r>
            <a:r>
              <a:rPr sz="2450" b="1" spc="20">
                <a:solidFill>
                  <a:srgbClr val="ED2991"/>
                </a:solidFill>
                <a:latin typeface="PT Sans"/>
                <a:cs typeface="PT Sans"/>
              </a:rPr>
              <a:t>1</a:t>
            </a:r>
            <a:endParaRPr sz="2450">
              <a:latin typeface="PT Sans"/>
              <a:cs typeface="PT Sans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53682" y="1264747"/>
            <a:ext cx="5551805" cy="178498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5750" spc="340">
                <a:solidFill>
                  <a:srgbClr val="1D315F"/>
                </a:solidFill>
              </a:rPr>
              <a:t>SECONDARY</a:t>
            </a:r>
            <a:endParaRPr sz="5750"/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z="5750" spc="380">
                <a:solidFill>
                  <a:srgbClr val="1D315F"/>
                </a:solidFill>
              </a:rPr>
              <a:t>MARKS</a:t>
            </a:r>
            <a:r>
              <a:rPr sz="5750" spc="200">
                <a:solidFill>
                  <a:srgbClr val="1D315F"/>
                </a:solidFill>
              </a:rPr>
              <a:t> </a:t>
            </a:r>
            <a:r>
              <a:rPr sz="5750" spc="5">
                <a:solidFill>
                  <a:srgbClr val="1D315F"/>
                </a:solidFill>
              </a:rPr>
              <a:t>/</a:t>
            </a:r>
            <a:r>
              <a:rPr sz="5750" spc="200">
                <a:solidFill>
                  <a:srgbClr val="1D315F"/>
                </a:solidFill>
              </a:rPr>
              <a:t> </a:t>
            </a:r>
            <a:r>
              <a:rPr sz="5750" spc="430">
                <a:solidFill>
                  <a:srgbClr val="1D315F"/>
                </a:solidFill>
              </a:rPr>
              <a:t>ICONS</a:t>
            </a:r>
            <a:endParaRPr sz="5750"/>
          </a:p>
        </p:txBody>
      </p:sp>
      <p:grpSp>
        <p:nvGrpSpPr>
          <p:cNvPr id="3" name="object 3"/>
          <p:cNvGrpSpPr/>
          <p:nvPr/>
        </p:nvGrpSpPr>
        <p:grpSpPr>
          <a:xfrm>
            <a:off x="13152618" y="1657021"/>
            <a:ext cx="1798955" cy="2028825"/>
            <a:chOff x="13152618" y="1657021"/>
            <a:chExt cx="1798955" cy="2028825"/>
          </a:xfrm>
        </p:grpSpPr>
        <p:sp>
          <p:nvSpPr>
            <p:cNvPr id="4" name="object 4"/>
            <p:cNvSpPr/>
            <p:nvPr/>
          </p:nvSpPr>
          <p:spPr>
            <a:xfrm>
              <a:off x="13152618" y="1657021"/>
              <a:ext cx="1798955" cy="2028825"/>
            </a:xfrm>
            <a:custGeom>
              <a:avLst/>
              <a:gdLst/>
              <a:ahLst/>
              <a:cxnLst/>
              <a:rect l="l" t="t" r="r" b="b"/>
              <a:pathLst>
                <a:path w="1798955" h="2028825">
                  <a:moveTo>
                    <a:pt x="899354" y="0"/>
                  </a:moveTo>
                  <a:lnTo>
                    <a:pt x="845978" y="699"/>
                  </a:lnTo>
                  <a:lnTo>
                    <a:pt x="792969" y="2793"/>
                  </a:lnTo>
                  <a:lnTo>
                    <a:pt x="740359" y="6273"/>
                  </a:lnTo>
                  <a:lnTo>
                    <a:pt x="688184" y="11130"/>
                  </a:lnTo>
                  <a:lnTo>
                    <a:pt x="636476" y="17355"/>
                  </a:lnTo>
                  <a:lnTo>
                    <a:pt x="585269" y="24942"/>
                  </a:lnTo>
                  <a:lnTo>
                    <a:pt x="534598" y="33880"/>
                  </a:lnTo>
                  <a:lnTo>
                    <a:pt x="484495" y="44161"/>
                  </a:lnTo>
                  <a:lnTo>
                    <a:pt x="434995" y="55778"/>
                  </a:lnTo>
                  <a:lnTo>
                    <a:pt x="386132" y="68721"/>
                  </a:lnTo>
                  <a:lnTo>
                    <a:pt x="337938" y="82983"/>
                  </a:lnTo>
                  <a:lnTo>
                    <a:pt x="290448" y="98555"/>
                  </a:lnTo>
                  <a:lnTo>
                    <a:pt x="243696" y="115428"/>
                  </a:lnTo>
                  <a:lnTo>
                    <a:pt x="197715" y="133594"/>
                  </a:lnTo>
                  <a:lnTo>
                    <a:pt x="152539" y="153044"/>
                  </a:lnTo>
                  <a:lnTo>
                    <a:pt x="108201" y="173771"/>
                  </a:lnTo>
                  <a:lnTo>
                    <a:pt x="64736" y="195765"/>
                  </a:lnTo>
                  <a:lnTo>
                    <a:pt x="22177" y="219019"/>
                  </a:lnTo>
                  <a:lnTo>
                    <a:pt x="0" y="231605"/>
                  </a:lnTo>
                  <a:lnTo>
                    <a:pt x="0" y="784185"/>
                  </a:lnTo>
                  <a:lnTo>
                    <a:pt x="773" y="842148"/>
                  </a:lnTo>
                  <a:lnTo>
                    <a:pt x="3109" y="898150"/>
                  </a:lnTo>
                  <a:lnTo>
                    <a:pt x="7032" y="952274"/>
                  </a:lnTo>
                  <a:lnTo>
                    <a:pt x="12565" y="1004601"/>
                  </a:lnTo>
                  <a:lnTo>
                    <a:pt x="19732" y="1055211"/>
                  </a:lnTo>
                  <a:lnTo>
                    <a:pt x="28555" y="1104186"/>
                  </a:lnTo>
                  <a:lnTo>
                    <a:pt x="39060" y="1151607"/>
                  </a:lnTo>
                  <a:lnTo>
                    <a:pt x="51269" y="1197555"/>
                  </a:lnTo>
                  <a:lnTo>
                    <a:pt x="65206" y="1242110"/>
                  </a:lnTo>
                  <a:lnTo>
                    <a:pt x="80895" y="1285355"/>
                  </a:lnTo>
                  <a:lnTo>
                    <a:pt x="98359" y="1327370"/>
                  </a:lnTo>
                  <a:lnTo>
                    <a:pt x="117622" y="1368237"/>
                  </a:lnTo>
                  <a:lnTo>
                    <a:pt x="138707" y="1408036"/>
                  </a:lnTo>
                  <a:lnTo>
                    <a:pt x="161639" y="1446848"/>
                  </a:lnTo>
                  <a:lnTo>
                    <a:pt x="186440" y="1484755"/>
                  </a:lnTo>
                  <a:lnTo>
                    <a:pt x="213134" y="1521838"/>
                  </a:lnTo>
                  <a:lnTo>
                    <a:pt x="242583" y="1558726"/>
                  </a:lnTo>
                  <a:lnTo>
                    <a:pt x="273982" y="1594841"/>
                  </a:lnTo>
                  <a:lnTo>
                    <a:pt x="307395" y="1630244"/>
                  </a:lnTo>
                  <a:lnTo>
                    <a:pt x="342886" y="1664995"/>
                  </a:lnTo>
                  <a:lnTo>
                    <a:pt x="380519" y="1699154"/>
                  </a:lnTo>
                  <a:lnTo>
                    <a:pt x="420359" y="1732782"/>
                  </a:lnTo>
                  <a:lnTo>
                    <a:pt x="462470" y="1765940"/>
                  </a:lnTo>
                  <a:lnTo>
                    <a:pt x="506916" y="1798688"/>
                  </a:lnTo>
                  <a:lnTo>
                    <a:pt x="540987" y="1822451"/>
                  </a:lnTo>
                  <a:lnTo>
                    <a:pt x="576556" y="1846176"/>
                  </a:lnTo>
                  <a:lnTo>
                    <a:pt x="613764" y="1869946"/>
                  </a:lnTo>
                  <a:lnTo>
                    <a:pt x="652757" y="1893847"/>
                  </a:lnTo>
                  <a:lnTo>
                    <a:pt x="693677" y="1917962"/>
                  </a:lnTo>
                  <a:lnTo>
                    <a:pt x="736668" y="1942377"/>
                  </a:lnTo>
                  <a:lnTo>
                    <a:pt x="781874" y="1967175"/>
                  </a:lnTo>
                  <a:lnTo>
                    <a:pt x="829437" y="1992442"/>
                  </a:lnTo>
                  <a:lnTo>
                    <a:pt x="879502" y="2018263"/>
                  </a:lnTo>
                  <a:lnTo>
                    <a:pt x="899354" y="2028357"/>
                  </a:lnTo>
                  <a:lnTo>
                    <a:pt x="960453" y="1997069"/>
                  </a:lnTo>
                  <a:lnTo>
                    <a:pt x="1002151" y="1975134"/>
                  </a:lnTo>
                  <a:lnTo>
                    <a:pt x="1044159" y="1952404"/>
                  </a:lnTo>
                  <a:lnTo>
                    <a:pt x="1086336" y="1928827"/>
                  </a:lnTo>
                  <a:lnTo>
                    <a:pt x="1128541" y="1904352"/>
                  </a:lnTo>
                  <a:lnTo>
                    <a:pt x="1170632" y="1878926"/>
                  </a:lnTo>
                  <a:lnTo>
                    <a:pt x="1212469" y="1852498"/>
                  </a:lnTo>
                  <a:lnTo>
                    <a:pt x="1253909" y="1825014"/>
                  </a:lnTo>
                  <a:lnTo>
                    <a:pt x="1294813" y="1796424"/>
                  </a:lnTo>
                  <a:lnTo>
                    <a:pt x="1335038" y="1766674"/>
                  </a:lnTo>
                  <a:lnTo>
                    <a:pt x="1374443" y="1735713"/>
                  </a:lnTo>
                  <a:lnTo>
                    <a:pt x="1412888" y="1703490"/>
                  </a:lnTo>
                  <a:lnTo>
                    <a:pt x="1450230" y="1669950"/>
                  </a:lnTo>
                  <a:lnTo>
                    <a:pt x="1486329" y="1635043"/>
                  </a:lnTo>
                  <a:lnTo>
                    <a:pt x="1521043" y="1598717"/>
                  </a:lnTo>
                  <a:lnTo>
                    <a:pt x="1554231" y="1560919"/>
                  </a:lnTo>
                  <a:lnTo>
                    <a:pt x="1585752" y="1521597"/>
                  </a:lnTo>
                  <a:lnTo>
                    <a:pt x="1612415" y="1484557"/>
                  </a:lnTo>
                  <a:lnTo>
                    <a:pt x="1637189" y="1446687"/>
                  </a:lnTo>
                  <a:lnTo>
                    <a:pt x="1660097" y="1407906"/>
                  </a:lnTo>
                  <a:lnTo>
                    <a:pt x="1681162" y="1368135"/>
                  </a:lnTo>
                  <a:lnTo>
                    <a:pt x="1700408" y="1327292"/>
                  </a:lnTo>
                  <a:lnTo>
                    <a:pt x="1717857" y="1285296"/>
                  </a:lnTo>
                  <a:lnTo>
                    <a:pt x="1733534" y="1242067"/>
                  </a:lnTo>
                  <a:lnTo>
                    <a:pt x="1747462" y="1197525"/>
                  </a:lnTo>
                  <a:lnTo>
                    <a:pt x="1759664" y="1151587"/>
                  </a:lnTo>
                  <a:lnTo>
                    <a:pt x="1770163" y="1104174"/>
                  </a:lnTo>
                  <a:lnTo>
                    <a:pt x="1778983" y="1055204"/>
                  </a:lnTo>
                  <a:lnTo>
                    <a:pt x="1786146" y="1004597"/>
                  </a:lnTo>
                  <a:lnTo>
                    <a:pt x="1791678" y="952273"/>
                  </a:lnTo>
                  <a:lnTo>
                    <a:pt x="1795600" y="898150"/>
                  </a:lnTo>
                  <a:lnTo>
                    <a:pt x="1797936" y="842147"/>
                  </a:lnTo>
                  <a:lnTo>
                    <a:pt x="1798709" y="784185"/>
                  </a:lnTo>
                  <a:lnTo>
                    <a:pt x="1798709" y="231605"/>
                  </a:lnTo>
                  <a:lnTo>
                    <a:pt x="1733973" y="195765"/>
                  </a:lnTo>
                  <a:lnTo>
                    <a:pt x="1690507" y="173771"/>
                  </a:lnTo>
                  <a:lnTo>
                    <a:pt x="1646169" y="153044"/>
                  </a:lnTo>
                  <a:lnTo>
                    <a:pt x="1600993" y="133594"/>
                  </a:lnTo>
                  <a:lnTo>
                    <a:pt x="1555011" y="115428"/>
                  </a:lnTo>
                  <a:lnTo>
                    <a:pt x="1508258" y="98555"/>
                  </a:lnTo>
                  <a:lnTo>
                    <a:pt x="1460768" y="82983"/>
                  </a:lnTo>
                  <a:lnTo>
                    <a:pt x="1412573" y="68721"/>
                  </a:lnTo>
                  <a:lnTo>
                    <a:pt x="1363709" y="55778"/>
                  </a:lnTo>
                  <a:lnTo>
                    <a:pt x="1314209" y="44161"/>
                  </a:lnTo>
                  <a:lnTo>
                    <a:pt x="1264106" y="33880"/>
                  </a:lnTo>
                  <a:lnTo>
                    <a:pt x="1213435" y="24942"/>
                  </a:lnTo>
                  <a:lnTo>
                    <a:pt x="1162228" y="17355"/>
                  </a:lnTo>
                  <a:lnTo>
                    <a:pt x="1110521" y="11130"/>
                  </a:lnTo>
                  <a:lnTo>
                    <a:pt x="1058346" y="6273"/>
                  </a:lnTo>
                  <a:lnTo>
                    <a:pt x="1005737" y="2793"/>
                  </a:lnTo>
                  <a:lnTo>
                    <a:pt x="952729" y="699"/>
                  </a:lnTo>
                  <a:lnTo>
                    <a:pt x="899354" y="0"/>
                  </a:lnTo>
                  <a:close/>
                </a:path>
              </a:pathLst>
            </a:custGeom>
            <a:solidFill>
              <a:srgbClr val="F4E5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3474560" y="2020588"/>
              <a:ext cx="1203325" cy="995044"/>
            </a:xfrm>
            <a:custGeom>
              <a:avLst/>
              <a:gdLst/>
              <a:ahLst/>
              <a:cxnLst/>
              <a:rect l="l" t="t" r="r" b="b"/>
              <a:pathLst>
                <a:path w="1203325" h="995044">
                  <a:moveTo>
                    <a:pt x="515289" y="705929"/>
                  </a:moveTo>
                  <a:lnTo>
                    <a:pt x="511886" y="655332"/>
                  </a:lnTo>
                  <a:lnTo>
                    <a:pt x="501091" y="609752"/>
                  </a:lnTo>
                  <a:lnTo>
                    <a:pt x="483603" y="568439"/>
                  </a:lnTo>
                  <a:lnTo>
                    <a:pt x="460133" y="530631"/>
                  </a:lnTo>
                  <a:lnTo>
                    <a:pt x="431393" y="495566"/>
                  </a:lnTo>
                  <a:lnTo>
                    <a:pt x="398068" y="462483"/>
                  </a:lnTo>
                  <a:lnTo>
                    <a:pt x="360870" y="430631"/>
                  </a:lnTo>
                  <a:lnTo>
                    <a:pt x="320497" y="399249"/>
                  </a:lnTo>
                  <a:lnTo>
                    <a:pt x="279349" y="367677"/>
                  </a:lnTo>
                  <a:lnTo>
                    <a:pt x="242633" y="335927"/>
                  </a:lnTo>
                  <a:lnTo>
                    <a:pt x="212966" y="302425"/>
                  </a:lnTo>
                  <a:lnTo>
                    <a:pt x="192925" y="265582"/>
                  </a:lnTo>
                  <a:lnTo>
                    <a:pt x="185115" y="223812"/>
                  </a:lnTo>
                  <a:lnTo>
                    <a:pt x="192582" y="180809"/>
                  </a:lnTo>
                  <a:lnTo>
                    <a:pt x="215861" y="148170"/>
                  </a:lnTo>
                  <a:lnTo>
                    <a:pt x="253111" y="127444"/>
                  </a:lnTo>
                  <a:lnTo>
                    <a:pt x="302539" y="120192"/>
                  </a:lnTo>
                  <a:lnTo>
                    <a:pt x="332714" y="122275"/>
                  </a:lnTo>
                  <a:lnTo>
                    <a:pt x="364705" y="128651"/>
                  </a:lnTo>
                  <a:lnTo>
                    <a:pt x="397738" y="139420"/>
                  </a:lnTo>
                  <a:lnTo>
                    <a:pt x="431025" y="154724"/>
                  </a:lnTo>
                  <a:lnTo>
                    <a:pt x="428256" y="27635"/>
                  </a:lnTo>
                  <a:lnTo>
                    <a:pt x="396519" y="15735"/>
                  </a:lnTo>
                  <a:lnTo>
                    <a:pt x="361937" y="7086"/>
                  </a:lnTo>
                  <a:lnTo>
                    <a:pt x="325297" y="1790"/>
                  </a:lnTo>
                  <a:lnTo>
                    <a:pt x="287350" y="0"/>
                  </a:lnTo>
                  <a:lnTo>
                    <a:pt x="238912" y="3149"/>
                  </a:lnTo>
                  <a:lnTo>
                    <a:pt x="193535" y="12522"/>
                  </a:lnTo>
                  <a:lnTo>
                    <a:pt x="151917" y="27990"/>
                  </a:lnTo>
                  <a:lnTo>
                    <a:pt x="114769" y="49428"/>
                  </a:lnTo>
                  <a:lnTo>
                    <a:pt x="82791" y="76708"/>
                  </a:lnTo>
                  <a:lnTo>
                    <a:pt x="56692" y="109702"/>
                  </a:lnTo>
                  <a:lnTo>
                    <a:pt x="37172" y="148297"/>
                  </a:lnTo>
                  <a:lnTo>
                    <a:pt x="24955" y="192354"/>
                  </a:lnTo>
                  <a:lnTo>
                    <a:pt x="20713" y="241769"/>
                  </a:lnTo>
                  <a:lnTo>
                    <a:pt x="25463" y="293598"/>
                  </a:lnTo>
                  <a:lnTo>
                    <a:pt x="39001" y="339686"/>
                  </a:lnTo>
                  <a:lnTo>
                    <a:pt x="60274" y="381063"/>
                  </a:lnTo>
                  <a:lnTo>
                    <a:pt x="88239" y="418820"/>
                  </a:lnTo>
                  <a:lnTo>
                    <a:pt x="121818" y="453986"/>
                  </a:lnTo>
                  <a:lnTo>
                    <a:pt x="159994" y="487629"/>
                  </a:lnTo>
                  <a:lnTo>
                    <a:pt x="201688" y="520814"/>
                  </a:lnTo>
                  <a:lnTo>
                    <a:pt x="238810" y="549910"/>
                  </a:lnTo>
                  <a:lnTo>
                    <a:pt x="273977" y="580110"/>
                  </a:lnTo>
                  <a:lnTo>
                    <a:pt x="305028" y="612419"/>
                  </a:lnTo>
                  <a:lnTo>
                    <a:pt x="329857" y="647852"/>
                  </a:lnTo>
                  <a:lnTo>
                    <a:pt x="346316" y="687438"/>
                  </a:lnTo>
                  <a:lnTo>
                    <a:pt x="352285" y="732180"/>
                  </a:lnTo>
                  <a:lnTo>
                    <a:pt x="344614" y="780643"/>
                  </a:lnTo>
                  <a:lnTo>
                    <a:pt x="322745" y="819492"/>
                  </a:lnTo>
                  <a:lnTo>
                    <a:pt x="288417" y="848055"/>
                  </a:lnTo>
                  <a:lnTo>
                    <a:pt x="243344" y="865682"/>
                  </a:lnTo>
                  <a:lnTo>
                    <a:pt x="189255" y="871702"/>
                  </a:lnTo>
                  <a:lnTo>
                    <a:pt x="140462" y="865886"/>
                  </a:lnTo>
                  <a:lnTo>
                    <a:pt x="91008" y="853059"/>
                  </a:lnTo>
                  <a:lnTo>
                    <a:pt x="43370" y="834021"/>
                  </a:lnTo>
                  <a:lnTo>
                    <a:pt x="0" y="809536"/>
                  </a:lnTo>
                  <a:lnTo>
                    <a:pt x="0" y="947686"/>
                  </a:lnTo>
                  <a:lnTo>
                    <a:pt x="40360" y="966101"/>
                  </a:lnTo>
                  <a:lnTo>
                    <a:pt x="87731" y="981011"/>
                  </a:lnTo>
                  <a:lnTo>
                    <a:pt x="140271" y="991006"/>
                  </a:lnTo>
                  <a:lnTo>
                    <a:pt x="196164" y="994651"/>
                  </a:lnTo>
                  <a:lnTo>
                    <a:pt x="245605" y="991882"/>
                  </a:lnTo>
                  <a:lnTo>
                    <a:pt x="291973" y="983729"/>
                  </a:lnTo>
                  <a:lnTo>
                    <a:pt x="334911" y="970407"/>
                  </a:lnTo>
                  <a:lnTo>
                    <a:pt x="374116" y="952169"/>
                  </a:lnTo>
                  <a:lnTo>
                    <a:pt x="409232" y="929233"/>
                  </a:lnTo>
                  <a:lnTo>
                    <a:pt x="439915" y="901839"/>
                  </a:lnTo>
                  <a:lnTo>
                    <a:pt x="465861" y="870204"/>
                  </a:lnTo>
                  <a:lnTo>
                    <a:pt x="486702" y="834567"/>
                  </a:lnTo>
                  <a:lnTo>
                    <a:pt x="502107" y="795159"/>
                  </a:lnTo>
                  <a:lnTo>
                    <a:pt x="511746" y="752195"/>
                  </a:lnTo>
                  <a:lnTo>
                    <a:pt x="515289" y="705929"/>
                  </a:lnTo>
                  <a:close/>
                </a:path>
                <a:path w="1203325" h="995044">
                  <a:moveTo>
                    <a:pt x="1202931" y="497357"/>
                  </a:moveTo>
                  <a:lnTo>
                    <a:pt x="1201013" y="442125"/>
                  </a:lnTo>
                  <a:lnTo>
                    <a:pt x="1195311" y="389483"/>
                  </a:lnTo>
                  <a:lnTo>
                    <a:pt x="1185964" y="339585"/>
                  </a:lnTo>
                  <a:lnTo>
                    <a:pt x="1173073" y="292531"/>
                  </a:lnTo>
                  <a:lnTo>
                    <a:pt x="1156741" y="248462"/>
                  </a:lnTo>
                  <a:lnTo>
                    <a:pt x="1137094" y="207505"/>
                  </a:lnTo>
                  <a:lnTo>
                    <a:pt x="1114234" y="169786"/>
                  </a:lnTo>
                  <a:lnTo>
                    <a:pt x="1088288" y="135420"/>
                  </a:lnTo>
                  <a:lnTo>
                    <a:pt x="1057389" y="105625"/>
                  </a:lnTo>
                  <a:lnTo>
                    <a:pt x="1030211" y="85026"/>
                  </a:lnTo>
                  <a:lnTo>
                    <a:pt x="1030211" y="497357"/>
                  </a:lnTo>
                  <a:lnTo>
                    <a:pt x="1028090" y="563422"/>
                  </a:lnTo>
                  <a:lnTo>
                    <a:pt x="1021613" y="623430"/>
                  </a:lnTo>
                  <a:lnTo>
                    <a:pt x="1010526" y="677278"/>
                  </a:lnTo>
                  <a:lnTo>
                    <a:pt x="994613" y="724928"/>
                  </a:lnTo>
                  <a:lnTo>
                    <a:pt x="973632" y="766292"/>
                  </a:lnTo>
                  <a:lnTo>
                    <a:pt x="947369" y="801293"/>
                  </a:lnTo>
                  <a:lnTo>
                    <a:pt x="918337" y="828255"/>
                  </a:lnTo>
                  <a:lnTo>
                    <a:pt x="884148" y="847204"/>
                  </a:lnTo>
                  <a:lnTo>
                    <a:pt x="846340" y="858380"/>
                  </a:lnTo>
                  <a:lnTo>
                    <a:pt x="806437" y="862050"/>
                  </a:lnTo>
                  <a:lnTo>
                    <a:pt x="777392" y="862050"/>
                  </a:lnTo>
                  <a:lnTo>
                    <a:pt x="777392" y="132651"/>
                  </a:lnTo>
                  <a:lnTo>
                    <a:pt x="806437" y="132651"/>
                  </a:lnTo>
                  <a:lnTo>
                    <a:pt x="846340" y="136321"/>
                  </a:lnTo>
                  <a:lnTo>
                    <a:pt x="884148" y="147497"/>
                  </a:lnTo>
                  <a:lnTo>
                    <a:pt x="918337" y="166433"/>
                  </a:lnTo>
                  <a:lnTo>
                    <a:pt x="947369" y="193408"/>
                  </a:lnTo>
                  <a:lnTo>
                    <a:pt x="973632" y="227418"/>
                  </a:lnTo>
                  <a:lnTo>
                    <a:pt x="994613" y="268503"/>
                  </a:lnTo>
                  <a:lnTo>
                    <a:pt x="1010526" y="316344"/>
                  </a:lnTo>
                  <a:lnTo>
                    <a:pt x="1021613" y="370649"/>
                  </a:lnTo>
                  <a:lnTo>
                    <a:pt x="1028090" y="431088"/>
                  </a:lnTo>
                  <a:lnTo>
                    <a:pt x="1030211" y="497357"/>
                  </a:lnTo>
                  <a:lnTo>
                    <a:pt x="1030211" y="85026"/>
                  </a:lnTo>
                  <a:lnTo>
                    <a:pt x="983957" y="56819"/>
                  </a:lnTo>
                  <a:lnTo>
                    <a:pt x="941171" y="38620"/>
                  </a:lnTo>
                  <a:lnTo>
                    <a:pt x="894181" y="25120"/>
                  </a:lnTo>
                  <a:lnTo>
                    <a:pt x="842873" y="16713"/>
                  </a:lnTo>
                  <a:lnTo>
                    <a:pt x="787107" y="13817"/>
                  </a:lnTo>
                  <a:lnTo>
                    <a:pt x="611606" y="13817"/>
                  </a:lnTo>
                  <a:lnTo>
                    <a:pt x="611606" y="980884"/>
                  </a:lnTo>
                  <a:lnTo>
                    <a:pt x="787107" y="980884"/>
                  </a:lnTo>
                  <a:lnTo>
                    <a:pt x="842873" y="978204"/>
                  </a:lnTo>
                  <a:lnTo>
                    <a:pt x="894181" y="970356"/>
                  </a:lnTo>
                  <a:lnTo>
                    <a:pt x="941171" y="957580"/>
                  </a:lnTo>
                  <a:lnTo>
                    <a:pt x="983957" y="940117"/>
                  </a:lnTo>
                  <a:lnTo>
                    <a:pt x="1022654" y="918210"/>
                  </a:lnTo>
                  <a:lnTo>
                    <a:pt x="1057389" y="892098"/>
                  </a:lnTo>
                  <a:lnTo>
                    <a:pt x="1088288" y="862050"/>
                  </a:lnTo>
                  <a:lnTo>
                    <a:pt x="1115415" y="827836"/>
                  </a:lnTo>
                  <a:lnTo>
                    <a:pt x="1138821" y="789686"/>
                  </a:lnTo>
                  <a:lnTo>
                    <a:pt x="1158544" y="747966"/>
                  </a:lnTo>
                  <a:lnTo>
                    <a:pt x="1174610" y="702983"/>
                  </a:lnTo>
                  <a:lnTo>
                    <a:pt x="1187043" y="655091"/>
                  </a:lnTo>
                  <a:lnTo>
                    <a:pt x="1195895" y="604634"/>
                  </a:lnTo>
                  <a:lnTo>
                    <a:pt x="1201178" y="551942"/>
                  </a:lnTo>
                  <a:lnTo>
                    <a:pt x="1202931" y="497357"/>
                  </a:lnTo>
                  <a:close/>
                </a:path>
              </a:pathLst>
            </a:custGeom>
            <a:solidFill>
              <a:srgbClr val="1D31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10258792" y="1657021"/>
            <a:ext cx="1798955" cy="2028825"/>
            <a:chOff x="10258792" y="1657021"/>
            <a:chExt cx="1798955" cy="2028825"/>
          </a:xfrm>
        </p:grpSpPr>
        <p:sp>
          <p:nvSpPr>
            <p:cNvPr id="7" name="object 7"/>
            <p:cNvSpPr/>
            <p:nvPr/>
          </p:nvSpPr>
          <p:spPr>
            <a:xfrm>
              <a:off x="10258792" y="1657021"/>
              <a:ext cx="1798955" cy="2028825"/>
            </a:xfrm>
            <a:custGeom>
              <a:avLst/>
              <a:gdLst/>
              <a:ahLst/>
              <a:cxnLst/>
              <a:rect l="l" t="t" r="r" b="b"/>
              <a:pathLst>
                <a:path w="1798954" h="2028825">
                  <a:moveTo>
                    <a:pt x="899354" y="0"/>
                  </a:moveTo>
                  <a:lnTo>
                    <a:pt x="845978" y="699"/>
                  </a:lnTo>
                  <a:lnTo>
                    <a:pt x="792969" y="2793"/>
                  </a:lnTo>
                  <a:lnTo>
                    <a:pt x="740359" y="6273"/>
                  </a:lnTo>
                  <a:lnTo>
                    <a:pt x="688184" y="11130"/>
                  </a:lnTo>
                  <a:lnTo>
                    <a:pt x="636476" y="17355"/>
                  </a:lnTo>
                  <a:lnTo>
                    <a:pt x="585269" y="24942"/>
                  </a:lnTo>
                  <a:lnTo>
                    <a:pt x="534598" y="33880"/>
                  </a:lnTo>
                  <a:lnTo>
                    <a:pt x="484495" y="44161"/>
                  </a:lnTo>
                  <a:lnTo>
                    <a:pt x="434995" y="55778"/>
                  </a:lnTo>
                  <a:lnTo>
                    <a:pt x="386132" y="68721"/>
                  </a:lnTo>
                  <a:lnTo>
                    <a:pt x="337938" y="82983"/>
                  </a:lnTo>
                  <a:lnTo>
                    <a:pt x="290448" y="98555"/>
                  </a:lnTo>
                  <a:lnTo>
                    <a:pt x="243696" y="115428"/>
                  </a:lnTo>
                  <a:lnTo>
                    <a:pt x="197715" y="133594"/>
                  </a:lnTo>
                  <a:lnTo>
                    <a:pt x="152539" y="153044"/>
                  </a:lnTo>
                  <a:lnTo>
                    <a:pt x="108201" y="173771"/>
                  </a:lnTo>
                  <a:lnTo>
                    <a:pt x="64736" y="195765"/>
                  </a:lnTo>
                  <a:lnTo>
                    <a:pt x="22177" y="219019"/>
                  </a:lnTo>
                  <a:lnTo>
                    <a:pt x="0" y="231595"/>
                  </a:lnTo>
                  <a:lnTo>
                    <a:pt x="0" y="784185"/>
                  </a:lnTo>
                  <a:lnTo>
                    <a:pt x="773" y="842148"/>
                  </a:lnTo>
                  <a:lnTo>
                    <a:pt x="3109" y="898150"/>
                  </a:lnTo>
                  <a:lnTo>
                    <a:pt x="7032" y="952274"/>
                  </a:lnTo>
                  <a:lnTo>
                    <a:pt x="12565" y="1004601"/>
                  </a:lnTo>
                  <a:lnTo>
                    <a:pt x="19732" y="1055211"/>
                  </a:lnTo>
                  <a:lnTo>
                    <a:pt x="28555" y="1104186"/>
                  </a:lnTo>
                  <a:lnTo>
                    <a:pt x="39060" y="1151607"/>
                  </a:lnTo>
                  <a:lnTo>
                    <a:pt x="51269" y="1197555"/>
                  </a:lnTo>
                  <a:lnTo>
                    <a:pt x="65206" y="1242110"/>
                  </a:lnTo>
                  <a:lnTo>
                    <a:pt x="80895" y="1285355"/>
                  </a:lnTo>
                  <a:lnTo>
                    <a:pt x="98359" y="1327370"/>
                  </a:lnTo>
                  <a:lnTo>
                    <a:pt x="117622" y="1368237"/>
                  </a:lnTo>
                  <a:lnTo>
                    <a:pt x="138707" y="1408036"/>
                  </a:lnTo>
                  <a:lnTo>
                    <a:pt x="161639" y="1446848"/>
                  </a:lnTo>
                  <a:lnTo>
                    <a:pt x="186440" y="1484755"/>
                  </a:lnTo>
                  <a:lnTo>
                    <a:pt x="213134" y="1521838"/>
                  </a:lnTo>
                  <a:lnTo>
                    <a:pt x="242583" y="1558726"/>
                  </a:lnTo>
                  <a:lnTo>
                    <a:pt x="273982" y="1594841"/>
                  </a:lnTo>
                  <a:lnTo>
                    <a:pt x="307395" y="1630244"/>
                  </a:lnTo>
                  <a:lnTo>
                    <a:pt x="342886" y="1664995"/>
                  </a:lnTo>
                  <a:lnTo>
                    <a:pt x="380519" y="1699154"/>
                  </a:lnTo>
                  <a:lnTo>
                    <a:pt x="420359" y="1732782"/>
                  </a:lnTo>
                  <a:lnTo>
                    <a:pt x="462470" y="1765940"/>
                  </a:lnTo>
                  <a:lnTo>
                    <a:pt x="506916" y="1798688"/>
                  </a:lnTo>
                  <a:lnTo>
                    <a:pt x="540988" y="1822451"/>
                  </a:lnTo>
                  <a:lnTo>
                    <a:pt x="576557" y="1846176"/>
                  </a:lnTo>
                  <a:lnTo>
                    <a:pt x="613767" y="1869946"/>
                  </a:lnTo>
                  <a:lnTo>
                    <a:pt x="652761" y="1893847"/>
                  </a:lnTo>
                  <a:lnTo>
                    <a:pt x="693681" y="1917962"/>
                  </a:lnTo>
                  <a:lnTo>
                    <a:pt x="736673" y="1942377"/>
                  </a:lnTo>
                  <a:lnTo>
                    <a:pt x="781878" y="1967175"/>
                  </a:lnTo>
                  <a:lnTo>
                    <a:pt x="829440" y="1992442"/>
                  </a:lnTo>
                  <a:lnTo>
                    <a:pt x="879502" y="2018263"/>
                  </a:lnTo>
                  <a:lnTo>
                    <a:pt x="899354" y="2028357"/>
                  </a:lnTo>
                  <a:lnTo>
                    <a:pt x="960452" y="1997069"/>
                  </a:lnTo>
                  <a:lnTo>
                    <a:pt x="1002148" y="1975134"/>
                  </a:lnTo>
                  <a:lnTo>
                    <a:pt x="1044155" y="1952404"/>
                  </a:lnTo>
                  <a:lnTo>
                    <a:pt x="1086331" y="1928827"/>
                  </a:lnTo>
                  <a:lnTo>
                    <a:pt x="1128536" y="1904352"/>
                  </a:lnTo>
                  <a:lnTo>
                    <a:pt x="1170627" y="1878926"/>
                  </a:lnTo>
                  <a:lnTo>
                    <a:pt x="1212464" y="1852498"/>
                  </a:lnTo>
                  <a:lnTo>
                    <a:pt x="1253905" y="1825014"/>
                  </a:lnTo>
                  <a:lnTo>
                    <a:pt x="1294809" y="1796424"/>
                  </a:lnTo>
                  <a:lnTo>
                    <a:pt x="1335035" y="1766674"/>
                  </a:lnTo>
                  <a:lnTo>
                    <a:pt x="1374441" y="1735713"/>
                  </a:lnTo>
                  <a:lnTo>
                    <a:pt x="1412886" y="1703490"/>
                  </a:lnTo>
                  <a:lnTo>
                    <a:pt x="1450229" y="1669950"/>
                  </a:lnTo>
                  <a:lnTo>
                    <a:pt x="1486328" y="1635043"/>
                  </a:lnTo>
                  <a:lnTo>
                    <a:pt x="1521043" y="1598717"/>
                  </a:lnTo>
                  <a:lnTo>
                    <a:pt x="1554231" y="1560919"/>
                  </a:lnTo>
                  <a:lnTo>
                    <a:pt x="1585752" y="1521597"/>
                  </a:lnTo>
                  <a:lnTo>
                    <a:pt x="1612415" y="1484557"/>
                  </a:lnTo>
                  <a:lnTo>
                    <a:pt x="1637189" y="1446687"/>
                  </a:lnTo>
                  <a:lnTo>
                    <a:pt x="1660097" y="1407906"/>
                  </a:lnTo>
                  <a:lnTo>
                    <a:pt x="1681162" y="1368135"/>
                  </a:lnTo>
                  <a:lnTo>
                    <a:pt x="1700408" y="1327292"/>
                  </a:lnTo>
                  <a:lnTo>
                    <a:pt x="1717857" y="1285296"/>
                  </a:lnTo>
                  <a:lnTo>
                    <a:pt x="1733534" y="1242067"/>
                  </a:lnTo>
                  <a:lnTo>
                    <a:pt x="1747462" y="1197525"/>
                  </a:lnTo>
                  <a:lnTo>
                    <a:pt x="1759664" y="1151587"/>
                  </a:lnTo>
                  <a:lnTo>
                    <a:pt x="1770163" y="1104174"/>
                  </a:lnTo>
                  <a:lnTo>
                    <a:pt x="1778983" y="1055204"/>
                  </a:lnTo>
                  <a:lnTo>
                    <a:pt x="1786146" y="1004597"/>
                  </a:lnTo>
                  <a:lnTo>
                    <a:pt x="1791678" y="952273"/>
                  </a:lnTo>
                  <a:lnTo>
                    <a:pt x="1795600" y="898150"/>
                  </a:lnTo>
                  <a:lnTo>
                    <a:pt x="1797936" y="842147"/>
                  </a:lnTo>
                  <a:lnTo>
                    <a:pt x="1798709" y="784185"/>
                  </a:lnTo>
                  <a:lnTo>
                    <a:pt x="1798709" y="231595"/>
                  </a:lnTo>
                  <a:lnTo>
                    <a:pt x="1733973" y="195765"/>
                  </a:lnTo>
                  <a:lnTo>
                    <a:pt x="1690508" y="173771"/>
                  </a:lnTo>
                  <a:lnTo>
                    <a:pt x="1646170" y="153044"/>
                  </a:lnTo>
                  <a:lnTo>
                    <a:pt x="1600994" y="133594"/>
                  </a:lnTo>
                  <a:lnTo>
                    <a:pt x="1555013" y="115428"/>
                  </a:lnTo>
                  <a:lnTo>
                    <a:pt x="1508260" y="98555"/>
                  </a:lnTo>
                  <a:lnTo>
                    <a:pt x="1460770" y="82983"/>
                  </a:lnTo>
                  <a:lnTo>
                    <a:pt x="1412577" y="68721"/>
                  </a:lnTo>
                  <a:lnTo>
                    <a:pt x="1363713" y="55778"/>
                  </a:lnTo>
                  <a:lnTo>
                    <a:pt x="1314213" y="44161"/>
                  </a:lnTo>
                  <a:lnTo>
                    <a:pt x="1264111" y="33880"/>
                  </a:lnTo>
                  <a:lnTo>
                    <a:pt x="1213439" y="24942"/>
                  </a:lnTo>
                  <a:lnTo>
                    <a:pt x="1162233" y="17355"/>
                  </a:lnTo>
                  <a:lnTo>
                    <a:pt x="1110525" y="11130"/>
                  </a:lnTo>
                  <a:lnTo>
                    <a:pt x="1058350" y="6273"/>
                  </a:lnTo>
                  <a:lnTo>
                    <a:pt x="1005740" y="2793"/>
                  </a:lnTo>
                  <a:lnTo>
                    <a:pt x="952730" y="699"/>
                  </a:lnTo>
                  <a:lnTo>
                    <a:pt x="899354" y="0"/>
                  </a:lnTo>
                  <a:close/>
                </a:path>
              </a:pathLst>
            </a:custGeom>
            <a:solidFill>
              <a:srgbClr val="1D31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0580738" y="2020588"/>
              <a:ext cx="1203325" cy="995044"/>
            </a:xfrm>
            <a:custGeom>
              <a:avLst/>
              <a:gdLst/>
              <a:ahLst/>
              <a:cxnLst/>
              <a:rect l="l" t="t" r="r" b="b"/>
              <a:pathLst>
                <a:path w="1203325" h="995044">
                  <a:moveTo>
                    <a:pt x="515277" y="705929"/>
                  </a:moveTo>
                  <a:lnTo>
                    <a:pt x="511873" y="655332"/>
                  </a:lnTo>
                  <a:lnTo>
                    <a:pt x="501078" y="609752"/>
                  </a:lnTo>
                  <a:lnTo>
                    <a:pt x="483590" y="568439"/>
                  </a:lnTo>
                  <a:lnTo>
                    <a:pt x="460121" y="530631"/>
                  </a:lnTo>
                  <a:lnTo>
                    <a:pt x="431380" y="495566"/>
                  </a:lnTo>
                  <a:lnTo>
                    <a:pt x="398056" y="462483"/>
                  </a:lnTo>
                  <a:lnTo>
                    <a:pt x="360857" y="430631"/>
                  </a:lnTo>
                  <a:lnTo>
                    <a:pt x="320484" y="399237"/>
                  </a:lnTo>
                  <a:lnTo>
                    <a:pt x="279336" y="367677"/>
                  </a:lnTo>
                  <a:lnTo>
                    <a:pt x="242620" y="335927"/>
                  </a:lnTo>
                  <a:lnTo>
                    <a:pt x="212953" y="302425"/>
                  </a:lnTo>
                  <a:lnTo>
                    <a:pt x="192925" y="265569"/>
                  </a:lnTo>
                  <a:lnTo>
                    <a:pt x="185115" y="223799"/>
                  </a:lnTo>
                  <a:lnTo>
                    <a:pt x="192582" y="180809"/>
                  </a:lnTo>
                  <a:lnTo>
                    <a:pt x="215849" y="148170"/>
                  </a:lnTo>
                  <a:lnTo>
                    <a:pt x="253111" y="127444"/>
                  </a:lnTo>
                  <a:lnTo>
                    <a:pt x="302539" y="120192"/>
                  </a:lnTo>
                  <a:lnTo>
                    <a:pt x="332714" y="122288"/>
                  </a:lnTo>
                  <a:lnTo>
                    <a:pt x="364693" y="128651"/>
                  </a:lnTo>
                  <a:lnTo>
                    <a:pt x="397725" y="139420"/>
                  </a:lnTo>
                  <a:lnTo>
                    <a:pt x="431012" y="154724"/>
                  </a:lnTo>
                  <a:lnTo>
                    <a:pt x="428244" y="27635"/>
                  </a:lnTo>
                  <a:lnTo>
                    <a:pt x="396519" y="15735"/>
                  </a:lnTo>
                  <a:lnTo>
                    <a:pt x="361937" y="7073"/>
                  </a:lnTo>
                  <a:lnTo>
                    <a:pt x="325285" y="1790"/>
                  </a:lnTo>
                  <a:lnTo>
                    <a:pt x="287337" y="0"/>
                  </a:lnTo>
                  <a:lnTo>
                    <a:pt x="238899" y="3149"/>
                  </a:lnTo>
                  <a:lnTo>
                    <a:pt x="193522" y="12522"/>
                  </a:lnTo>
                  <a:lnTo>
                    <a:pt x="151904" y="27990"/>
                  </a:lnTo>
                  <a:lnTo>
                    <a:pt x="114757" y="49415"/>
                  </a:lnTo>
                  <a:lnTo>
                    <a:pt x="82778" y="76695"/>
                  </a:lnTo>
                  <a:lnTo>
                    <a:pt x="56692" y="109702"/>
                  </a:lnTo>
                  <a:lnTo>
                    <a:pt x="37172" y="148285"/>
                  </a:lnTo>
                  <a:lnTo>
                    <a:pt x="24955" y="192354"/>
                  </a:lnTo>
                  <a:lnTo>
                    <a:pt x="20713" y="241757"/>
                  </a:lnTo>
                  <a:lnTo>
                    <a:pt x="25463" y="293598"/>
                  </a:lnTo>
                  <a:lnTo>
                    <a:pt x="39001" y="339674"/>
                  </a:lnTo>
                  <a:lnTo>
                    <a:pt x="60274" y="381063"/>
                  </a:lnTo>
                  <a:lnTo>
                    <a:pt x="88239" y="418820"/>
                  </a:lnTo>
                  <a:lnTo>
                    <a:pt x="121818" y="453986"/>
                  </a:lnTo>
                  <a:lnTo>
                    <a:pt x="159994" y="487629"/>
                  </a:lnTo>
                  <a:lnTo>
                    <a:pt x="201688" y="520814"/>
                  </a:lnTo>
                  <a:lnTo>
                    <a:pt x="238810" y="549910"/>
                  </a:lnTo>
                  <a:lnTo>
                    <a:pt x="273964" y="580110"/>
                  </a:lnTo>
                  <a:lnTo>
                    <a:pt x="305028" y="612419"/>
                  </a:lnTo>
                  <a:lnTo>
                    <a:pt x="329844" y="647852"/>
                  </a:lnTo>
                  <a:lnTo>
                    <a:pt x="346303" y="687438"/>
                  </a:lnTo>
                  <a:lnTo>
                    <a:pt x="352272" y="732180"/>
                  </a:lnTo>
                  <a:lnTo>
                    <a:pt x="344601" y="780643"/>
                  </a:lnTo>
                  <a:lnTo>
                    <a:pt x="322732" y="819492"/>
                  </a:lnTo>
                  <a:lnTo>
                    <a:pt x="288417" y="848055"/>
                  </a:lnTo>
                  <a:lnTo>
                    <a:pt x="243344" y="865682"/>
                  </a:lnTo>
                  <a:lnTo>
                    <a:pt x="189255" y="871715"/>
                  </a:lnTo>
                  <a:lnTo>
                    <a:pt x="140449" y="865886"/>
                  </a:lnTo>
                  <a:lnTo>
                    <a:pt x="90995" y="853059"/>
                  </a:lnTo>
                  <a:lnTo>
                    <a:pt x="43357" y="834021"/>
                  </a:lnTo>
                  <a:lnTo>
                    <a:pt x="0" y="809536"/>
                  </a:lnTo>
                  <a:lnTo>
                    <a:pt x="0" y="947686"/>
                  </a:lnTo>
                  <a:lnTo>
                    <a:pt x="40360" y="966101"/>
                  </a:lnTo>
                  <a:lnTo>
                    <a:pt x="87718" y="981011"/>
                  </a:lnTo>
                  <a:lnTo>
                    <a:pt x="140258" y="991006"/>
                  </a:lnTo>
                  <a:lnTo>
                    <a:pt x="196164" y="994664"/>
                  </a:lnTo>
                  <a:lnTo>
                    <a:pt x="245605" y="991882"/>
                  </a:lnTo>
                  <a:lnTo>
                    <a:pt x="291960" y="983729"/>
                  </a:lnTo>
                  <a:lnTo>
                    <a:pt x="334911" y="970419"/>
                  </a:lnTo>
                  <a:lnTo>
                    <a:pt x="374116" y="952182"/>
                  </a:lnTo>
                  <a:lnTo>
                    <a:pt x="409219" y="929246"/>
                  </a:lnTo>
                  <a:lnTo>
                    <a:pt x="439915" y="901839"/>
                  </a:lnTo>
                  <a:lnTo>
                    <a:pt x="465848" y="870204"/>
                  </a:lnTo>
                  <a:lnTo>
                    <a:pt x="486689" y="834567"/>
                  </a:lnTo>
                  <a:lnTo>
                    <a:pt x="502094" y="795159"/>
                  </a:lnTo>
                  <a:lnTo>
                    <a:pt x="511733" y="752208"/>
                  </a:lnTo>
                  <a:lnTo>
                    <a:pt x="515277" y="705929"/>
                  </a:lnTo>
                  <a:close/>
                </a:path>
                <a:path w="1203325" h="995044">
                  <a:moveTo>
                    <a:pt x="1202931" y="497357"/>
                  </a:moveTo>
                  <a:lnTo>
                    <a:pt x="1201000" y="442125"/>
                  </a:lnTo>
                  <a:lnTo>
                    <a:pt x="1195311" y="389483"/>
                  </a:lnTo>
                  <a:lnTo>
                    <a:pt x="1185964" y="339585"/>
                  </a:lnTo>
                  <a:lnTo>
                    <a:pt x="1173060" y="292531"/>
                  </a:lnTo>
                  <a:lnTo>
                    <a:pt x="1156728" y="248462"/>
                  </a:lnTo>
                  <a:lnTo>
                    <a:pt x="1137081" y="207505"/>
                  </a:lnTo>
                  <a:lnTo>
                    <a:pt x="1114234" y="169773"/>
                  </a:lnTo>
                  <a:lnTo>
                    <a:pt x="1088288" y="135420"/>
                  </a:lnTo>
                  <a:lnTo>
                    <a:pt x="1057389" y="105625"/>
                  </a:lnTo>
                  <a:lnTo>
                    <a:pt x="1030198" y="85013"/>
                  </a:lnTo>
                  <a:lnTo>
                    <a:pt x="1030198" y="497357"/>
                  </a:lnTo>
                  <a:lnTo>
                    <a:pt x="1028090" y="563422"/>
                  </a:lnTo>
                  <a:lnTo>
                    <a:pt x="1021613" y="623417"/>
                  </a:lnTo>
                  <a:lnTo>
                    <a:pt x="1010526" y="677278"/>
                  </a:lnTo>
                  <a:lnTo>
                    <a:pt x="994613" y="724928"/>
                  </a:lnTo>
                  <a:lnTo>
                    <a:pt x="973632" y="766292"/>
                  </a:lnTo>
                  <a:lnTo>
                    <a:pt x="947369" y="801293"/>
                  </a:lnTo>
                  <a:lnTo>
                    <a:pt x="918337" y="828255"/>
                  </a:lnTo>
                  <a:lnTo>
                    <a:pt x="884135" y="847204"/>
                  </a:lnTo>
                  <a:lnTo>
                    <a:pt x="846328" y="858380"/>
                  </a:lnTo>
                  <a:lnTo>
                    <a:pt x="806437" y="862050"/>
                  </a:lnTo>
                  <a:lnTo>
                    <a:pt x="777392" y="862050"/>
                  </a:lnTo>
                  <a:lnTo>
                    <a:pt x="777392" y="132651"/>
                  </a:lnTo>
                  <a:lnTo>
                    <a:pt x="806437" y="132651"/>
                  </a:lnTo>
                  <a:lnTo>
                    <a:pt x="846328" y="136321"/>
                  </a:lnTo>
                  <a:lnTo>
                    <a:pt x="884135" y="147497"/>
                  </a:lnTo>
                  <a:lnTo>
                    <a:pt x="918337" y="166433"/>
                  </a:lnTo>
                  <a:lnTo>
                    <a:pt x="947369" y="193408"/>
                  </a:lnTo>
                  <a:lnTo>
                    <a:pt x="973632" y="227418"/>
                  </a:lnTo>
                  <a:lnTo>
                    <a:pt x="994613" y="268503"/>
                  </a:lnTo>
                  <a:lnTo>
                    <a:pt x="1010526" y="316344"/>
                  </a:lnTo>
                  <a:lnTo>
                    <a:pt x="1021613" y="370636"/>
                  </a:lnTo>
                  <a:lnTo>
                    <a:pt x="1028090" y="431076"/>
                  </a:lnTo>
                  <a:lnTo>
                    <a:pt x="1030198" y="497357"/>
                  </a:lnTo>
                  <a:lnTo>
                    <a:pt x="1030198" y="85013"/>
                  </a:lnTo>
                  <a:lnTo>
                    <a:pt x="983957" y="56819"/>
                  </a:lnTo>
                  <a:lnTo>
                    <a:pt x="941171" y="38620"/>
                  </a:lnTo>
                  <a:lnTo>
                    <a:pt x="894181" y="25120"/>
                  </a:lnTo>
                  <a:lnTo>
                    <a:pt x="842860" y="16713"/>
                  </a:lnTo>
                  <a:lnTo>
                    <a:pt x="787095" y="13817"/>
                  </a:lnTo>
                  <a:lnTo>
                    <a:pt x="611606" y="13817"/>
                  </a:lnTo>
                  <a:lnTo>
                    <a:pt x="611606" y="980884"/>
                  </a:lnTo>
                  <a:lnTo>
                    <a:pt x="787095" y="980884"/>
                  </a:lnTo>
                  <a:lnTo>
                    <a:pt x="842860" y="978204"/>
                  </a:lnTo>
                  <a:lnTo>
                    <a:pt x="894181" y="970356"/>
                  </a:lnTo>
                  <a:lnTo>
                    <a:pt x="941171" y="957580"/>
                  </a:lnTo>
                  <a:lnTo>
                    <a:pt x="983957" y="940117"/>
                  </a:lnTo>
                  <a:lnTo>
                    <a:pt x="1022654" y="918210"/>
                  </a:lnTo>
                  <a:lnTo>
                    <a:pt x="1057389" y="892098"/>
                  </a:lnTo>
                  <a:lnTo>
                    <a:pt x="1088288" y="862050"/>
                  </a:lnTo>
                  <a:lnTo>
                    <a:pt x="1115415" y="827836"/>
                  </a:lnTo>
                  <a:lnTo>
                    <a:pt x="1138821" y="789686"/>
                  </a:lnTo>
                  <a:lnTo>
                    <a:pt x="1158544" y="747966"/>
                  </a:lnTo>
                  <a:lnTo>
                    <a:pt x="1174597" y="702983"/>
                  </a:lnTo>
                  <a:lnTo>
                    <a:pt x="1187043" y="655091"/>
                  </a:lnTo>
                  <a:lnTo>
                    <a:pt x="1195882" y="604634"/>
                  </a:lnTo>
                  <a:lnTo>
                    <a:pt x="1201178" y="551942"/>
                  </a:lnTo>
                  <a:lnTo>
                    <a:pt x="1202931" y="497357"/>
                  </a:lnTo>
                  <a:close/>
                </a:path>
              </a:pathLst>
            </a:custGeom>
            <a:solidFill>
              <a:srgbClr val="34C1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16007303" y="1657021"/>
            <a:ext cx="1798955" cy="2028825"/>
            <a:chOff x="16007303" y="1657021"/>
            <a:chExt cx="1798955" cy="2028825"/>
          </a:xfrm>
        </p:grpSpPr>
        <p:sp>
          <p:nvSpPr>
            <p:cNvPr id="10" name="object 10"/>
            <p:cNvSpPr/>
            <p:nvPr/>
          </p:nvSpPr>
          <p:spPr>
            <a:xfrm>
              <a:off x="16007303" y="1657021"/>
              <a:ext cx="1798955" cy="2028825"/>
            </a:xfrm>
            <a:custGeom>
              <a:avLst/>
              <a:gdLst/>
              <a:ahLst/>
              <a:cxnLst/>
              <a:rect l="l" t="t" r="r" b="b"/>
              <a:pathLst>
                <a:path w="1798955" h="2028825">
                  <a:moveTo>
                    <a:pt x="899354" y="0"/>
                  </a:moveTo>
                  <a:lnTo>
                    <a:pt x="845978" y="699"/>
                  </a:lnTo>
                  <a:lnTo>
                    <a:pt x="792969" y="2793"/>
                  </a:lnTo>
                  <a:lnTo>
                    <a:pt x="740359" y="6273"/>
                  </a:lnTo>
                  <a:lnTo>
                    <a:pt x="688184" y="11130"/>
                  </a:lnTo>
                  <a:lnTo>
                    <a:pt x="636476" y="17355"/>
                  </a:lnTo>
                  <a:lnTo>
                    <a:pt x="585269" y="24942"/>
                  </a:lnTo>
                  <a:lnTo>
                    <a:pt x="534598" y="33880"/>
                  </a:lnTo>
                  <a:lnTo>
                    <a:pt x="484495" y="44161"/>
                  </a:lnTo>
                  <a:lnTo>
                    <a:pt x="434995" y="55778"/>
                  </a:lnTo>
                  <a:lnTo>
                    <a:pt x="386132" y="68721"/>
                  </a:lnTo>
                  <a:lnTo>
                    <a:pt x="337938" y="82983"/>
                  </a:lnTo>
                  <a:lnTo>
                    <a:pt x="290448" y="98555"/>
                  </a:lnTo>
                  <a:lnTo>
                    <a:pt x="243696" y="115428"/>
                  </a:lnTo>
                  <a:lnTo>
                    <a:pt x="197715" y="133594"/>
                  </a:lnTo>
                  <a:lnTo>
                    <a:pt x="152539" y="153044"/>
                  </a:lnTo>
                  <a:lnTo>
                    <a:pt x="108201" y="173771"/>
                  </a:lnTo>
                  <a:lnTo>
                    <a:pt x="64736" y="195765"/>
                  </a:lnTo>
                  <a:lnTo>
                    <a:pt x="22177" y="219019"/>
                  </a:lnTo>
                  <a:lnTo>
                    <a:pt x="0" y="231595"/>
                  </a:lnTo>
                  <a:lnTo>
                    <a:pt x="0" y="784185"/>
                  </a:lnTo>
                  <a:lnTo>
                    <a:pt x="773" y="842148"/>
                  </a:lnTo>
                  <a:lnTo>
                    <a:pt x="3109" y="898150"/>
                  </a:lnTo>
                  <a:lnTo>
                    <a:pt x="7032" y="952274"/>
                  </a:lnTo>
                  <a:lnTo>
                    <a:pt x="12565" y="1004601"/>
                  </a:lnTo>
                  <a:lnTo>
                    <a:pt x="19732" y="1055211"/>
                  </a:lnTo>
                  <a:lnTo>
                    <a:pt x="28555" y="1104186"/>
                  </a:lnTo>
                  <a:lnTo>
                    <a:pt x="39060" y="1151607"/>
                  </a:lnTo>
                  <a:lnTo>
                    <a:pt x="51269" y="1197555"/>
                  </a:lnTo>
                  <a:lnTo>
                    <a:pt x="65206" y="1242110"/>
                  </a:lnTo>
                  <a:lnTo>
                    <a:pt x="80895" y="1285355"/>
                  </a:lnTo>
                  <a:lnTo>
                    <a:pt x="98359" y="1327370"/>
                  </a:lnTo>
                  <a:lnTo>
                    <a:pt x="117622" y="1368237"/>
                  </a:lnTo>
                  <a:lnTo>
                    <a:pt x="138707" y="1408036"/>
                  </a:lnTo>
                  <a:lnTo>
                    <a:pt x="161639" y="1446848"/>
                  </a:lnTo>
                  <a:lnTo>
                    <a:pt x="186440" y="1484755"/>
                  </a:lnTo>
                  <a:lnTo>
                    <a:pt x="213134" y="1521838"/>
                  </a:lnTo>
                  <a:lnTo>
                    <a:pt x="242583" y="1558726"/>
                  </a:lnTo>
                  <a:lnTo>
                    <a:pt x="273982" y="1594841"/>
                  </a:lnTo>
                  <a:lnTo>
                    <a:pt x="307395" y="1630244"/>
                  </a:lnTo>
                  <a:lnTo>
                    <a:pt x="342887" y="1664995"/>
                  </a:lnTo>
                  <a:lnTo>
                    <a:pt x="380522" y="1699154"/>
                  </a:lnTo>
                  <a:lnTo>
                    <a:pt x="420364" y="1732782"/>
                  </a:lnTo>
                  <a:lnTo>
                    <a:pt x="462477" y="1765940"/>
                  </a:lnTo>
                  <a:lnTo>
                    <a:pt x="506926" y="1798688"/>
                  </a:lnTo>
                  <a:lnTo>
                    <a:pt x="540995" y="1822451"/>
                  </a:lnTo>
                  <a:lnTo>
                    <a:pt x="576562" y="1846176"/>
                  </a:lnTo>
                  <a:lnTo>
                    <a:pt x="613770" y="1869946"/>
                  </a:lnTo>
                  <a:lnTo>
                    <a:pt x="652762" y="1893847"/>
                  </a:lnTo>
                  <a:lnTo>
                    <a:pt x="693682" y="1917962"/>
                  </a:lnTo>
                  <a:lnTo>
                    <a:pt x="736673" y="1942377"/>
                  </a:lnTo>
                  <a:lnTo>
                    <a:pt x="781878" y="1967175"/>
                  </a:lnTo>
                  <a:lnTo>
                    <a:pt x="829440" y="1992442"/>
                  </a:lnTo>
                  <a:lnTo>
                    <a:pt x="879502" y="2018263"/>
                  </a:lnTo>
                  <a:lnTo>
                    <a:pt x="899354" y="2028357"/>
                  </a:lnTo>
                  <a:lnTo>
                    <a:pt x="960444" y="1997069"/>
                  </a:lnTo>
                  <a:lnTo>
                    <a:pt x="1002144" y="1975134"/>
                  </a:lnTo>
                  <a:lnTo>
                    <a:pt x="1044153" y="1952404"/>
                  </a:lnTo>
                  <a:lnTo>
                    <a:pt x="1086331" y="1928827"/>
                  </a:lnTo>
                  <a:lnTo>
                    <a:pt x="1128537" y="1904352"/>
                  </a:lnTo>
                  <a:lnTo>
                    <a:pt x="1170629" y="1878926"/>
                  </a:lnTo>
                  <a:lnTo>
                    <a:pt x="1212467" y="1852498"/>
                  </a:lnTo>
                  <a:lnTo>
                    <a:pt x="1253908" y="1825014"/>
                  </a:lnTo>
                  <a:lnTo>
                    <a:pt x="1294812" y="1796424"/>
                  </a:lnTo>
                  <a:lnTo>
                    <a:pt x="1335037" y="1766674"/>
                  </a:lnTo>
                  <a:lnTo>
                    <a:pt x="1374443" y="1735713"/>
                  </a:lnTo>
                  <a:lnTo>
                    <a:pt x="1412888" y="1703490"/>
                  </a:lnTo>
                  <a:lnTo>
                    <a:pt x="1450230" y="1669950"/>
                  </a:lnTo>
                  <a:lnTo>
                    <a:pt x="1486329" y="1635043"/>
                  </a:lnTo>
                  <a:lnTo>
                    <a:pt x="1521043" y="1598717"/>
                  </a:lnTo>
                  <a:lnTo>
                    <a:pt x="1554231" y="1560919"/>
                  </a:lnTo>
                  <a:lnTo>
                    <a:pt x="1585752" y="1521597"/>
                  </a:lnTo>
                  <a:lnTo>
                    <a:pt x="1612415" y="1484557"/>
                  </a:lnTo>
                  <a:lnTo>
                    <a:pt x="1637189" y="1446687"/>
                  </a:lnTo>
                  <a:lnTo>
                    <a:pt x="1660097" y="1407906"/>
                  </a:lnTo>
                  <a:lnTo>
                    <a:pt x="1681162" y="1368135"/>
                  </a:lnTo>
                  <a:lnTo>
                    <a:pt x="1700408" y="1327292"/>
                  </a:lnTo>
                  <a:lnTo>
                    <a:pt x="1717857" y="1285296"/>
                  </a:lnTo>
                  <a:lnTo>
                    <a:pt x="1733534" y="1242067"/>
                  </a:lnTo>
                  <a:lnTo>
                    <a:pt x="1747462" y="1197525"/>
                  </a:lnTo>
                  <a:lnTo>
                    <a:pt x="1759664" y="1151587"/>
                  </a:lnTo>
                  <a:lnTo>
                    <a:pt x="1770163" y="1104174"/>
                  </a:lnTo>
                  <a:lnTo>
                    <a:pt x="1778983" y="1055204"/>
                  </a:lnTo>
                  <a:lnTo>
                    <a:pt x="1786146" y="1004597"/>
                  </a:lnTo>
                  <a:lnTo>
                    <a:pt x="1791678" y="952273"/>
                  </a:lnTo>
                  <a:lnTo>
                    <a:pt x="1795600" y="898150"/>
                  </a:lnTo>
                  <a:lnTo>
                    <a:pt x="1797936" y="842147"/>
                  </a:lnTo>
                  <a:lnTo>
                    <a:pt x="1798709" y="784185"/>
                  </a:lnTo>
                  <a:lnTo>
                    <a:pt x="1798709" y="231595"/>
                  </a:lnTo>
                  <a:lnTo>
                    <a:pt x="1733973" y="195765"/>
                  </a:lnTo>
                  <a:lnTo>
                    <a:pt x="1690508" y="173771"/>
                  </a:lnTo>
                  <a:lnTo>
                    <a:pt x="1646170" y="153044"/>
                  </a:lnTo>
                  <a:lnTo>
                    <a:pt x="1600994" y="133594"/>
                  </a:lnTo>
                  <a:lnTo>
                    <a:pt x="1555013" y="115428"/>
                  </a:lnTo>
                  <a:lnTo>
                    <a:pt x="1508260" y="98555"/>
                  </a:lnTo>
                  <a:lnTo>
                    <a:pt x="1460770" y="82983"/>
                  </a:lnTo>
                  <a:lnTo>
                    <a:pt x="1412577" y="68721"/>
                  </a:lnTo>
                  <a:lnTo>
                    <a:pt x="1363713" y="55778"/>
                  </a:lnTo>
                  <a:lnTo>
                    <a:pt x="1314213" y="44161"/>
                  </a:lnTo>
                  <a:lnTo>
                    <a:pt x="1264111" y="33880"/>
                  </a:lnTo>
                  <a:lnTo>
                    <a:pt x="1213439" y="24942"/>
                  </a:lnTo>
                  <a:lnTo>
                    <a:pt x="1162233" y="17355"/>
                  </a:lnTo>
                  <a:lnTo>
                    <a:pt x="1110525" y="11130"/>
                  </a:lnTo>
                  <a:lnTo>
                    <a:pt x="1058350" y="6273"/>
                  </a:lnTo>
                  <a:lnTo>
                    <a:pt x="1005740" y="2793"/>
                  </a:lnTo>
                  <a:lnTo>
                    <a:pt x="952730" y="699"/>
                  </a:lnTo>
                  <a:lnTo>
                    <a:pt x="899354" y="0"/>
                  </a:lnTo>
                  <a:close/>
                </a:path>
              </a:pathLst>
            </a:custGeom>
            <a:solidFill>
              <a:srgbClr val="ED29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6329253" y="2020588"/>
              <a:ext cx="1203325" cy="995044"/>
            </a:xfrm>
            <a:custGeom>
              <a:avLst/>
              <a:gdLst/>
              <a:ahLst/>
              <a:cxnLst/>
              <a:rect l="l" t="t" r="r" b="b"/>
              <a:pathLst>
                <a:path w="1203325" h="995044">
                  <a:moveTo>
                    <a:pt x="515277" y="705929"/>
                  </a:moveTo>
                  <a:lnTo>
                    <a:pt x="511873" y="655332"/>
                  </a:lnTo>
                  <a:lnTo>
                    <a:pt x="501065" y="609752"/>
                  </a:lnTo>
                  <a:lnTo>
                    <a:pt x="483590" y="568439"/>
                  </a:lnTo>
                  <a:lnTo>
                    <a:pt x="460121" y="530631"/>
                  </a:lnTo>
                  <a:lnTo>
                    <a:pt x="431380" y="495566"/>
                  </a:lnTo>
                  <a:lnTo>
                    <a:pt x="398056" y="462483"/>
                  </a:lnTo>
                  <a:lnTo>
                    <a:pt x="360870" y="430631"/>
                  </a:lnTo>
                  <a:lnTo>
                    <a:pt x="320497" y="399237"/>
                  </a:lnTo>
                  <a:lnTo>
                    <a:pt x="279336" y="367677"/>
                  </a:lnTo>
                  <a:lnTo>
                    <a:pt x="242620" y="335927"/>
                  </a:lnTo>
                  <a:lnTo>
                    <a:pt x="212953" y="302425"/>
                  </a:lnTo>
                  <a:lnTo>
                    <a:pt x="192913" y="265569"/>
                  </a:lnTo>
                  <a:lnTo>
                    <a:pt x="185115" y="223799"/>
                  </a:lnTo>
                  <a:lnTo>
                    <a:pt x="192582" y="180809"/>
                  </a:lnTo>
                  <a:lnTo>
                    <a:pt x="215849" y="148170"/>
                  </a:lnTo>
                  <a:lnTo>
                    <a:pt x="253111" y="127444"/>
                  </a:lnTo>
                  <a:lnTo>
                    <a:pt x="302539" y="120192"/>
                  </a:lnTo>
                  <a:lnTo>
                    <a:pt x="332714" y="122288"/>
                  </a:lnTo>
                  <a:lnTo>
                    <a:pt x="364705" y="128651"/>
                  </a:lnTo>
                  <a:lnTo>
                    <a:pt x="397725" y="139420"/>
                  </a:lnTo>
                  <a:lnTo>
                    <a:pt x="431012" y="154724"/>
                  </a:lnTo>
                  <a:lnTo>
                    <a:pt x="428256" y="27635"/>
                  </a:lnTo>
                  <a:lnTo>
                    <a:pt x="396519" y="15735"/>
                  </a:lnTo>
                  <a:lnTo>
                    <a:pt x="361937" y="7073"/>
                  </a:lnTo>
                  <a:lnTo>
                    <a:pt x="325285" y="1790"/>
                  </a:lnTo>
                  <a:lnTo>
                    <a:pt x="287337" y="0"/>
                  </a:lnTo>
                  <a:lnTo>
                    <a:pt x="238899" y="3149"/>
                  </a:lnTo>
                  <a:lnTo>
                    <a:pt x="193522" y="12522"/>
                  </a:lnTo>
                  <a:lnTo>
                    <a:pt x="151904" y="27990"/>
                  </a:lnTo>
                  <a:lnTo>
                    <a:pt x="114757" y="49415"/>
                  </a:lnTo>
                  <a:lnTo>
                    <a:pt x="82778" y="76695"/>
                  </a:lnTo>
                  <a:lnTo>
                    <a:pt x="56680" y="109702"/>
                  </a:lnTo>
                  <a:lnTo>
                    <a:pt x="37172" y="148285"/>
                  </a:lnTo>
                  <a:lnTo>
                    <a:pt x="24942" y="192354"/>
                  </a:lnTo>
                  <a:lnTo>
                    <a:pt x="20713" y="241757"/>
                  </a:lnTo>
                  <a:lnTo>
                    <a:pt x="25463" y="293598"/>
                  </a:lnTo>
                  <a:lnTo>
                    <a:pt x="39001" y="339674"/>
                  </a:lnTo>
                  <a:lnTo>
                    <a:pt x="60274" y="381063"/>
                  </a:lnTo>
                  <a:lnTo>
                    <a:pt x="88226" y="418820"/>
                  </a:lnTo>
                  <a:lnTo>
                    <a:pt x="121818" y="453986"/>
                  </a:lnTo>
                  <a:lnTo>
                    <a:pt x="159994" y="487629"/>
                  </a:lnTo>
                  <a:lnTo>
                    <a:pt x="201688" y="520814"/>
                  </a:lnTo>
                  <a:lnTo>
                    <a:pt x="238810" y="549910"/>
                  </a:lnTo>
                  <a:lnTo>
                    <a:pt x="273964" y="580110"/>
                  </a:lnTo>
                  <a:lnTo>
                    <a:pt x="305028" y="612419"/>
                  </a:lnTo>
                  <a:lnTo>
                    <a:pt x="329844" y="647852"/>
                  </a:lnTo>
                  <a:lnTo>
                    <a:pt x="346303" y="687438"/>
                  </a:lnTo>
                  <a:lnTo>
                    <a:pt x="352272" y="732180"/>
                  </a:lnTo>
                  <a:lnTo>
                    <a:pt x="344601" y="780643"/>
                  </a:lnTo>
                  <a:lnTo>
                    <a:pt x="322732" y="819492"/>
                  </a:lnTo>
                  <a:lnTo>
                    <a:pt x="288404" y="848055"/>
                  </a:lnTo>
                  <a:lnTo>
                    <a:pt x="243344" y="865682"/>
                  </a:lnTo>
                  <a:lnTo>
                    <a:pt x="189255" y="871715"/>
                  </a:lnTo>
                  <a:lnTo>
                    <a:pt x="140449" y="865886"/>
                  </a:lnTo>
                  <a:lnTo>
                    <a:pt x="90995" y="853059"/>
                  </a:lnTo>
                  <a:lnTo>
                    <a:pt x="43357" y="834021"/>
                  </a:lnTo>
                  <a:lnTo>
                    <a:pt x="0" y="809536"/>
                  </a:lnTo>
                  <a:lnTo>
                    <a:pt x="0" y="947686"/>
                  </a:lnTo>
                  <a:lnTo>
                    <a:pt x="40360" y="966101"/>
                  </a:lnTo>
                  <a:lnTo>
                    <a:pt x="87718" y="981011"/>
                  </a:lnTo>
                  <a:lnTo>
                    <a:pt x="140258" y="991006"/>
                  </a:lnTo>
                  <a:lnTo>
                    <a:pt x="196151" y="994664"/>
                  </a:lnTo>
                  <a:lnTo>
                    <a:pt x="245592" y="991882"/>
                  </a:lnTo>
                  <a:lnTo>
                    <a:pt x="291960" y="983729"/>
                  </a:lnTo>
                  <a:lnTo>
                    <a:pt x="334911" y="970419"/>
                  </a:lnTo>
                  <a:lnTo>
                    <a:pt x="374103" y="952182"/>
                  </a:lnTo>
                  <a:lnTo>
                    <a:pt x="409219" y="929246"/>
                  </a:lnTo>
                  <a:lnTo>
                    <a:pt x="439915" y="901839"/>
                  </a:lnTo>
                  <a:lnTo>
                    <a:pt x="465848" y="870204"/>
                  </a:lnTo>
                  <a:lnTo>
                    <a:pt x="486689" y="834567"/>
                  </a:lnTo>
                  <a:lnTo>
                    <a:pt x="502094" y="795159"/>
                  </a:lnTo>
                  <a:lnTo>
                    <a:pt x="511733" y="752208"/>
                  </a:lnTo>
                  <a:lnTo>
                    <a:pt x="515277" y="705929"/>
                  </a:lnTo>
                  <a:close/>
                </a:path>
                <a:path w="1203325" h="995044">
                  <a:moveTo>
                    <a:pt x="1202931" y="497357"/>
                  </a:moveTo>
                  <a:lnTo>
                    <a:pt x="1201000" y="442125"/>
                  </a:lnTo>
                  <a:lnTo>
                    <a:pt x="1195311" y="389483"/>
                  </a:lnTo>
                  <a:lnTo>
                    <a:pt x="1185964" y="339585"/>
                  </a:lnTo>
                  <a:lnTo>
                    <a:pt x="1173060" y="292531"/>
                  </a:lnTo>
                  <a:lnTo>
                    <a:pt x="1156728" y="248462"/>
                  </a:lnTo>
                  <a:lnTo>
                    <a:pt x="1137081" y="207505"/>
                  </a:lnTo>
                  <a:lnTo>
                    <a:pt x="1114234" y="169773"/>
                  </a:lnTo>
                  <a:lnTo>
                    <a:pt x="1088275" y="135420"/>
                  </a:lnTo>
                  <a:lnTo>
                    <a:pt x="1057389" y="105625"/>
                  </a:lnTo>
                  <a:lnTo>
                    <a:pt x="1030198" y="85013"/>
                  </a:lnTo>
                  <a:lnTo>
                    <a:pt x="1030198" y="497357"/>
                  </a:lnTo>
                  <a:lnTo>
                    <a:pt x="1028090" y="563422"/>
                  </a:lnTo>
                  <a:lnTo>
                    <a:pt x="1021613" y="623417"/>
                  </a:lnTo>
                  <a:lnTo>
                    <a:pt x="1010526" y="677278"/>
                  </a:lnTo>
                  <a:lnTo>
                    <a:pt x="994600" y="724928"/>
                  </a:lnTo>
                  <a:lnTo>
                    <a:pt x="973620" y="766292"/>
                  </a:lnTo>
                  <a:lnTo>
                    <a:pt x="947356" y="801293"/>
                  </a:lnTo>
                  <a:lnTo>
                    <a:pt x="918337" y="828255"/>
                  </a:lnTo>
                  <a:lnTo>
                    <a:pt x="884148" y="847204"/>
                  </a:lnTo>
                  <a:lnTo>
                    <a:pt x="846328" y="858380"/>
                  </a:lnTo>
                  <a:lnTo>
                    <a:pt x="806424" y="862050"/>
                  </a:lnTo>
                  <a:lnTo>
                    <a:pt x="777392" y="862050"/>
                  </a:lnTo>
                  <a:lnTo>
                    <a:pt x="777392" y="132651"/>
                  </a:lnTo>
                  <a:lnTo>
                    <a:pt x="806424" y="132651"/>
                  </a:lnTo>
                  <a:lnTo>
                    <a:pt x="846328" y="136321"/>
                  </a:lnTo>
                  <a:lnTo>
                    <a:pt x="884148" y="147497"/>
                  </a:lnTo>
                  <a:lnTo>
                    <a:pt x="918337" y="166433"/>
                  </a:lnTo>
                  <a:lnTo>
                    <a:pt x="947356" y="193408"/>
                  </a:lnTo>
                  <a:lnTo>
                    <a:pt x="973620" y="227418"/>
                  </a:lnTo>
                  <a:lnTo>
                    <a:pt x="994600" y="268503"/>
                  </a:lnTo>
                  <a:lnTo>
                    <a:pt x="1010526" y="316344"/>
                  </a:lnTo>
                  <a:lnTo>
                    <a:pt x="1021613" y="370636"/>
                  </a:lnTo>
                  <a:lnTo>
                    <a:pt x="1028090" y="431076"/>
                  </a:lnTo>
                  <a:lnTo>
                    <a:pt x="1030198" y="497357"/>
                  </a:lnTo>
                  <a:lnTo>
                    <a:pt x="1030198" y="85013"/>
                  </a:lnTo>
                  <a:lnTo>
                    <a:pt x="983957" y="56819"/>
                  </a:lnTo>
                  <a:lnTo>
                    <a:pt x="941171" y="38620"/>
                  </a:lnTo>
                  <a:lnTo>
                    <a:pt x="894181" y="25120"/>
                  </a:lnTo>
                  <a:lnTo>
                    <a:pt x="842860" y="16713"/>
                  </a:lnTo>
                  <a:lnTo>
                    <a:pt x="787095" y="13817"/>
                  </a:lnTo>
                  <a:lnTo>
                    <a:pt x="611606" y="13817"/>
                  </a:lnTo>
                  <a:lnTo>
                    <a:pt x="611606" y="980884"/>
                  </a:lnTo>
                  <a:lnTo>
                    <a:pt x="787095" y="980884"/>
                  </a:lnTo>
                  <a:lnTo>
                    <a:pt x="842860" y="978204"/>
                  </a:lnTo>
                  <a:lnTo>
                    <a:pt x="894181" y="970356"/>
                  </a:lnTo>
                  <a:lnTo>
                    <a:pt x="941171" y="957580"/>
                  </a:lnTo>
                  <a:lnTo>
                    <a:pt x="983957" y="940117"/>
                  </a:lnTo>
                  <a:lnTo>
                    <a:pt x="1022654" y="918210"/>
                  </a:lnTo>
                  <a:lnTo>
                    <a:pt x="1057389" y="892098"/>
                  </a:lnTo>
                  <a:lnTo>
                    <a:pt x="1088275" y="862050"/>
                  </a:lnTo>
                  <a:lnTo>
                    <a:pt x="1115402" y="827836"/>
                  </a:lnTo>
                  <a:lnTo>
                    <a:pt x="1138809" y="789686"/>
                  </a:lnTo>
                  <a:lnTo>
                    <a:pt x="1158532" y="747966"/>
                  </a:lnTo>
                  <a:lnTo>
                    <a:pt x="1174597" y="702983"/>
                  </a:lnTo>
                  <a:lnTo>
                    <a:pt x="1187043" y="655091"/>
                  </a:lnTo>
                  <a:lnTo>
                    <a:pt x="1195882" y="604634"/>
                  </a:lnTo>
                  <a:lnTo>
                    <a:pt x="1201178" y="551942"/>
                  </a:lnTo>
                  <a:lnTo>
                    <a:pt x="1202931" y="497357"/>
                  </a:lnTo>
                  <a:close/>
                </a:path>
              </a:pathLst>
            </a:custGeom>
            <a:solidFill>
              <a:srgbClr val="1D31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/>
          <p:nvPr/>
        </p:nvSpPr>
        <p:spPr>
          <a:xfrm>
            <a:off x="12673445" y="8144643"/>
            <a:ext cx="1042035" cy="1172210"/>
          </a:xfrm>
          <a:custGeom>
            <a:avLst/>
            <a:gdLst/>
            <a:ahLst/>
            <a:cxnLst/>
            <a:rect l="l" t="t" r="r" b="b"/>
            <a:pathLst>
              <a:path w="1042034" h="1172209">
                <a:moveTo>
                  <a:pt x="489318" y="614946"/>
                </a:moveTo>
                <a:lnTo>
                  <a:pt x="481469" y="561835"/>
                </a:lnTo>
                <a:lnTo>
                  <a:pt x="458863" y="518147"/>
                </a:lnTo>
                <a:lnTo>
                  <a:pt x="424586" y="480504"/>
                </a:lnTo>
                <a:lnTo>
                  <a:pt x="381749" y="445579"/>
                </a:lnTo>
                <a:lnTo>
                  <a:pt x="353669" y="423811"/>
                </a:lnTo>
                <a:lnTo>
                  <a:pt x="329984" y="401548"/>
                </a:lnTo>
                <a:lnTo>
                  <a:pt x="313499" y="377075"/>
                </a:lnTo>
                <a:lnTo>
                  <a:pt x="306997" y="348703"/>
                </a:lnTo>
                <a:lnTo>
                  <a:pt x="311111" y="324954"/>
                </a:lnTo>
                <a:lnTo>
                  <a:pt x="323964" y="306933"/>
                </a:lnTo>
                <a:lnTo>
                  <a:pt x="344538" y="295490"/>
                </a:lnTo>
                <a:lnTo>
                  <a:pt x="371843" y="291490"/>
                </a:lnTo>
                <a:lnTo>
                  <a:pt x="388505" y="292646"/>
                </a:lnTo>
                <a:lnTo>
                  <a:pt x="406171" y="296164"/>
                </a:lnTo>
                <a:lnTo>
                  <a:pt x="424395" y="302107"/>
                </a:lnTo>
                <a:lnTo>
                  <a:pt x="442772" y="310565"/>
                </a:lnTo>
                <a:lnTo>
                  <a:pt x="441248" y="240372"/>
                </a:lnTo>
                <a:lnTo>
                  <a:pt x="423735" y="233807"/>
                </a:lnTo>
                <a:lnTo>
                  <a:pt x="404634" y="229031"/>
                </a:lnTo>
                <a:lnTo>
                  <a:pt x="384403" y="226110"/>
                </a:lnTo>
                <a:lnTo>
                  <a:pt x="363435" y="225120"/>
                </a:lnTo>
                <a:lnTo>
                  <a:pt x="316496" y="230733"/>
                </a:lnTo>
                <a:lnTo>
                  <a:pt x="276021" y="247281"/>
                </a:lnTo>
                <a:lnTo>
                  <a:pt x="244309" y="274383"/>
                </a:lnTo>
                <a:lnTo>
                  <a:pt x="223608" y="311632"/>
                </a:lnTo>
                <a:lnTo>
                  <a:pt x="216204" y="358609"/>
                </a:lnTo>
                <a:lnTo>
                  <a:pt x="224015" y="406590"/>
                </a:lnTo>
                <a:lnTo>
                  <a:pt x="245351" y="446189"/>
                </a:lnTo>
                <a:lnTo>
                  <a:pt x="277088" y="480517"/>
                </a:lnTo>
                <a:lnTo>
                  <a:pt x="316141" y="512711"/>
                </a:lnTo>
                <a:lnTo>
                  <a:pt x="346557" y="537006"/>
                </a:lnTo>
                <a:lnTo>
                  <a:pt x="373202" y="563295"/>
                </a:lnTo>
                <a:lnTo>
                  <a:pt x="392112" y="593483"/>
                </a:lnTo>
                <a:lnTo>
                  <a:pt x="399288" y="629437"/>
                </a:lnTo>
                <a:lnTo>
                  <a:pt x="392734" y="662076"/>
                </a:lnTo>
                <a:lnTo>
                  <a:pt x="374307" y="686269"/>
                </a:lnTo>
                <a:lnTo>
                  <a:pt x="345871" y="701319"/>
                </a:lnTo>
                <a:lnTo>
                  <a:pt x="309270" y="706488"/>
                </a:lnTo>
                <a:lnTo>
                  <a:pt x="282321" y="703275"/>
                </a:lnTo>
                <a:lnTo>
                  <a:pt x="255016" y="696188"/>
                </a:lnTo>
                <a:lnTo>
                  <a:pt x="228714" y="685673"/>
                </a:lnTo>
                <a:lnTo>
                  <a:pt x="204762" y="672160"/>
                </a:lnTo>
                <a:lnTo>
                  <a:pt x="204762" y="748449"/>
                </a:lnTo>
                <a:lnTo>
                  <a:pt x="227050" y="758609"/>
                </a:lnTo>
                <a:lnTo>
                  <a:pt x="253212" y="766851"/>
                </a:lnTo>
                <a:lnTo>
                  <a:pt x="282219" y="772363"/>
                </a:lnTo>
                <a:lnTo>
                  <a:pt x="313093" y="774382"/>
                </a:lnTo>
                <a:lnTo>
                  <a:pt x="361848" y="769302"/>
                </a:lnTo>
                <a:lnTo>
                  <a:pt x="404380" y="754570"/>
                </a:lnTo>
                <a:lnTo>
                  <a:pt x="439534" y="730999"/>
                </a:lnTo>
                <a:lnTo>
                  <a:pt x="466178" y="699338"/>
                </a:lnTo>
                <a:lnTo>
                  <a:pt x="483158" y="660387"/>
                </a:lnTo>
                <a:lnTo>
                  <a:pt x="489318" y="614946"/>
                </a:lnTo>
                <a:close/>
              </a:path>
              <a:path w="1042034" h="1172209">
                <a:moveTo>
                  <a:pt x="869048" y="499757"/>
                </a:moveTo>
                <a:lnTo>
                  <a:pt x="864831" y="440194"/>
                </a:lnTo>
                <a:lnTo>
                  <a:pt x="852551" y="386651"/>
                </a:lnTo>
                <a:lnTo>
                  <a:pt x="832688" y="339699"/>
                </a:lnTo>
                <a:lnTo>
                  <a:pt x="805738" y="299897"/>
                </a:lnTo>
                <a:lnTo>
                  <a:pt x="774496" y="272338"/>
                </a:lnTo>
                <a:lnTo>
                  <a:pt x="773658" y="271881"/>
                </a:lnTo>
                <a:lnTo>
                  <a:pt x="773658" y="499757"/>
                </a:lnTo>
                <a:lnTo>
                  <a:pt x="771017" y="553237"/>
                </a:lnTo>
                <a:lnTo>
                  <a:pt x="762800" y="599122"/>
                </a:lnTo>
                <a:lnTo>
                  <a:pt x="748576" y="637286"/>
                </a:lnTo>
                <a:lnTo>
                  <a:pt x="711885" y="682498"/>
                </a:lnTo>
                <a:lnTo>
                  <a:pt x="672122" y="699122"/>
                </a:lnTo>
                <a:lnTo>
                  <a:pt x="650087" y="701154"/>
                </a:lnTo>
                <a:lnTo>
                  <a:pt x="634060" y="701154"/>
                </a:lnTo>
                <a:lnTo>
                  <a:pt x="634060" y="298361"/>
                </a:lnTo>
                <a:lnTo>
                  <a:pt x="650087" y="298361"/>
                </a:lnTo>
                <a:lnTo>
                  <a:pt x="693000" y="306565"/>
                </a:lnTo>
                <a:lnTo>
                  <a:pt x="727913" y="331914"/>
                </a:lnTo>
                <a:lnTo>
                  <a:pt x="762800" y="399808"/>
                </a:lnTo>
                <a:lnTo>
                  <a:pt x="771017" y="446062"/>
                </a:lnTo>
                <a:lnTo>
                  <a:pt x="773658" y="499757"/>
                </a:lnTo>
                <a:lnTo>
                  <a:pt x="773658" y="271881"/>
                </a:lnTo>
                <a:lnTo>
                  <a:pt x="736600" y="251155"/>
                </a:lnTo>
                <a:lnTo>
                  <a:pt x="691692" y="237553"/>
                </a:lnTo>
                <a:lnTo>
                  <a:pt x="639419" y="232740"/>
                </a:lnTo>
                <a:lnTo>
                  <a:pt x="542505" y="232740"/>
                </a:lnTo>
                <a:lnTo>
                  <a:pt x="542505" y="766775"/>
                </a:lnTo>
                <a:lnTo>
                  <a:pt x="639419" y="766775"/>
                </a:lnTo>
                <a:lnTo>
                  <a:pt x="691692" y="762304"/>
                </a:lnTo>
                <a:lnTo>
                  <a:pt x="736600" y="749401"/>
                </a:lnTo>
                <a:lnTo>
                  <a:pt x="774496" y="728776"/>
                </a:lnTo>
                <a:lnTo>
                  <a:pt x="805738" y="701154"/>
                </a:lnTo>
                <a:lnTo>
                  <a:pt x="833640" y="661200"/>
                </a:lnTo>
                <a:lnTo>
                  <a:pt x="853401" y="613321"/>
                </a:lnTo>
                <a:lnTo>
                  <a:pt x="865162" y="559003"/>
                </a:lnTo>
                <a:lnTo>
                  <a:pt x="869048" y="499757"/>
                </a:lnTo>
                <a:close/>
              </a:path>
              <a:path w="1042034" h="1172209">
                <a:moveTo>
                  <a:pt x="1041984" y="138087"/>
                </a:moveTo>
                <a:lnTo>
                  <a:pt x="1017397" y="124129"/>
                </a:lnTo>
                <a:lnTo>
                  <a:pt x="993279" y="111340"/>
                </a:lnTo>
                <a:lnTo>
                  <a:pt x="993279" y="166420"/>
                </a:lnTo>
                <a:lnTo>
                  <a:pt x="993279" y="457377"/>
                </a:lnTo>
                <a:lnTo>
                  <a:pt x="991641" y="518261"/>
                </a:lnTo>
                <a:lnTo>
                  <a:pt x="986624" y="575081"/>
                </a:lnTo>
                <a:lnTo>
                  <a:pt x="978166" y="628192"/>
                </a:lnTo>
                <a:lnTo>
                  <a:pt x="966152" y="677926"/>
                </a:lnTo>
                <a:lnTo>
                  <a:pt x="950480" y="724636"/>
                </a:lnTo>
                <a:lnTo>
                  <a:pt x="931113" y="768540"/>
                </a:lnTo>
                <a:lnTo>
                  <a:pt x="907872" y="810183"/>
                </a:lnTo>
                <a:lnTo>
                  <a:pt x="880694" y="849820"/>
                </a:lnTo>
                <a:lnTo>
                  <a:pt x="848017" y="888911"/>
                </a:lnTo>
                <a:lnTo>
                  <a:pt x="812317" y="925220"/>
                </a:lnTo>
                <a:lnTo>
                  <a:pt x="774090" y="958938"/>
                </a:lnTo>
                <a:lnTo>
                  <a:pt x="733856" y="990257"/>
                </a:lnTo>
                <a:lnTo>
                  <a:pt x="692150" y="1019365"/>
                </a:lnTo>
                <a:lnTo>
                  <a:pt x="649490" y="1046416"/>
                </a:lnTo>
                <a:lnTo>
                  <a:pt x="606386" y="1071613"/>
                </a:lnTo>
                <a:lnTo>
                  <a:pt x="563384" y="1095121"/>
                </a:lnTo>
                <a:lnTo>
                  <a:pt x="520992" y="1117130"/>
                </a:lnTo>
                <a:lnTo>
                  <a:pt x="472909" y="1092047"/>
                </a:lnTo>
                <a:lnTo>
                  <a:pt x="429056" y="1067841"/>
                </a:lnTo>
                <a:lnTo>
                  <a:pt x="389001" y="1044244"/>
                </a:lnTo>
                <a:lnTo>
                  <a:pt x="352272" y="1020991"/>
                </a:lnTo>
                <a:lnTo>
                  <a:pt x="318427" y="997800"/>
                </a:lnTo>
                <a:lnTo>
                  <a:pt x="272072" y="962520"/>
                </a:lnTo>
                <a:lnTo>
                  <a:pt x="230644" y="926312"/>
                </a:lnTo>
                <a:lnTo>
                  <a:pt x="193865" y="888898"/>
                </a:lnTo>
                <a:lnTo>
                  <a:pt x="161493" y="850074"/>
                </a:lnTo>
                <a:lnTo>
                  <a:pt x="134251" y="810374"/>
                </a:lnTo>
                <a:lnTo>
                  <a:pt x="110959" y="768680"/>
                </a:lnTo>
                <a:lnTo>
                  <a:pt x="91490" y="724547"/>
                </a:lnTo>
                <a:lnTo>
                  <a:pt x="75831" y="677862"/>
                </a:lnTo>
                <a:lnTo>
                  <a:pt x="63817" y="628154"/>
                </a:lnTo>
                <a:lnTo>
                  <a:pt x="55359" y="575056"/>
                </a:lnTo>
                <a:lnTo>
                  <a:pt x="50355" y="518261"/>
                </a:lnTo>
                <a:lnTo>
                  <a:pt x="48704" y="457377"/>
                </a:lnTo>
                <a:lnTo>
                  <a:pt x="48704" y="166420"/>
                </a:lnTo>
                <a:lnTo>
                  <a:pt x="90246" y="144411"/>
                </a:lnTo>
                <a:lnTo>
                  <a:pt x="133337" y="124599"/>
                </a:lnTo>
                <a:lnTo>
                  <a:pt x="177876" y="107035"/>
                </a:lnTo>
                <a:lnTo>
                  <a:pt x="223735" y="91706"/>
                </a:lnTo>
                <a:lnTo>
                  <a:pt x="270827" y="78676"/>
                </a:lnTo>
                <a:lnTo>
                  <a:pt x="319049" y="67957"/>
                </a:lnTo>
                <a:lnTo>
                  <a:pt x="368274" y="59575"/>
                </a:lnTo>
                <a:lnTo>
                  <a:pt x="418414" y="53555"/>
                </a:lnTo>
                <a:lnTo>
                  <a:pt x="469353" y="49923"/>
                </a:lnTo>
                <a:lnTo>
                  <a:pt x="520992" y="48704"/>
                </a:lnTo>
                <a:lnTo>
                  <a:pt x="572630" y="49923"/>
                </a:lnTo>
                <a:lnTo>
                  <a:pt x="623570" y="53555"/>
                </a:lnTo>
                <a:lnTo>
                  <a:pt x="673709" y="59575"/>
                </a:lnTo>
                <a:lnTo>
                  <a:pt x="722934" y="67957"/>
                </a:lnTo>
                <a:lnTo>
                  <a:pt x="771144" y="78676"/>
                </a:lnTo>
                <a:lnTo>
                  <a:pt x="818235" y="91706"/>
                </a:lnTo>
                <a:lnTo>
                  <a:pt x="864108" y="107035"/>
                </a:lnTo>
                <a:lnTo>
                  <a:pt x="908634" y="124599"/>
                </a:lnTo>
                <a:lnTo>
                  <a:pt x="951738" y="144411"/>
                </a:lnTo>
                <a:lnTo>
                  <a:pt x="993279" y="166420"/>
                </a:lnTo>
                <a:lnTo>
                  <a:pt x="993279" y="111340"/>
                </a:lnTo>
                <a:lnTo>
                  <a:pt x="973620" y="100914"/>
                </a:lnTo>
                <a:lnTo>
                  <a:pt x="928243" y="80035"/>
                </a:lnTo>
                <a:lnTo>
                  <a:pt x="881380" y="61506"/>
                </a:lnTo>
                <a:lnTo>
                  <a:pt x="843140" y="48704"/>
                </a:lnTo>
                <a:lnTo>
                  <a:pt x="833132" y="45351"/>
                </a:lnTo>
                <a:lnTo>
                  <a:pt x="783628" y="31610"/>
                </a:lnTo>
                <a:lnTo>
                  <a:pt x="732955" y="20307"/>
                </a:lnTo>
                <a:lnTo>
                  <a:pt x="681253" y="11468"/>
                </a:lnTo>
                <a:lnTo>
                  <a:pt x="628611" y="5118"/>
                </a:lnTo>
                <a:lnTo>
                  <a:pt x="575157" y="1282"/>
                </a:lnTo>
                <a:lnTo>
                  <a:pt x="520992" y="0"/>
                </a:lnTo>
                <a:lnTo>
                  <a:pt x="466826" y="1282"/>
                </a:lnTo>
                <a:lnTo>
                  <a:pt x="413359" y="5118"/>
                </a:lnTo>
                <a:lnTo>
                  <a:pt x="360718" y="11468"/>
                </a:lnTo>
                <a:lnTo>
                  <a:pt x="309016" y="20307"/>
                </a:lnTo>
                <a:lnTo>
                  <a:pt x="258343" y="31610"/>
                </a:lnTo>
                <a:lnTo>
                  <a:pt x="208838" y="45351"/>
                </a:lnTo>
                <a:lnTo>
                  <a:pt x="160591" y="61506"/>
                </a:lnTo>
                <a:lnTo>
                  <a:pt x="113728" y="80035"/>
                </a:lnTo>
                <a:lnTo>
                  <a:pt x="68351" y="100914"/>
                </a:lnTo>
                <a:lnTo>
                  <a:pt x="24574" y="124129"/>
                </a:lnTo>
                <a:lnTo>
                  <a:pt x="0" y="138087"/>
                </a:lnTo>
                <a:lnTo>
                  <a:pt x="0" y="457377"/>
                </a:lnTo>
                <a:lnTo>
                  <a:pt x="1422" y="515378"/>
                </a:lnTo>
                <a:lnTo>
                  <a:pt x="5702" y="569988"/>
                </a:lnTo>
                <a:lnTo>
                  <a:pt x="12954" y="621487"/>
                </a:lnTo>
                <a:lnTo>
                  <a:pt x="23228" y="670115"/>
                </a:lnTo>
                <a:lnTo>
                  <a:pt x="36601" y="716153"/>
                </a:lnTo>
                <a:lnTo>
                  <a:pt x="53162" y="759841"/>
                </a:lnTo>
                <a:lnTo>
                  <a:pt x="72986" y="801458"/>
                </a:lnTo>
                <a:lnTo>
                  <a:pt x="96139" y="841260"/>
                </a:lnTo>
                <a:lnTo>
                  <a:pt x="122707" y="879500"/>
                </a:lnTo>
                <a:lnTo>
                  <a:pt x="150164" y="913028"/>
                </a:lnTo>
                <a:lnTo>
                  <a:pt x="180479" y="945451"/>
                </a:lnTo>
                <a:lnTo>
                  <a:pt x="213817" y="976896"/>
                </a:lnTo>
                <a:lnTo>
                  <a:pt x="250317" y="1007516"/>
                </a:lnTo>
                <a:lnTo>
                  <a:pt x="290144" y="1037437"/>
                </a:lnTo>
                <a:lnTo>
                  <a:pt x="325208" y="1061466"/>
                </a:lnTo>
                <a:lnTo>
                  <a:pt x="363169" y="1085519"/>
                </a:lnTo>
                <a:lnTo>
                  <a:pt x="404469" y="1109865"/>
                </a:lnTo>
                <a:lnTo>
                  <a:pt x="449580" y="1134783"/>
                </a:lnTo>
                <a:lnTo>
                  <a:pt x="498983" y="1160564"/>
                </a:lnTo>
                <a:lnTo>
                  <a:pt x="520992" y="1171765"/>
                </a:lnTo>
                <a:lnTo>
                  <a:pt x="587044" y="1137678"/>
                </a:lnTo>
                <a:lnTo>
                  <a:pt x="624586" y="1117130"/>
                </a:lnTo>
                <a:lnTo>
                  <a:pt x="631786" y="1113193"/>
                </a:lnTo>
                <a:lnTo>
                  <a:pt x="676681" y="1086878"/>
                </a:lnTo>
                <a:lnTo>
                  <a:pt x="721182" y="1058545"/>
                </a:lnTo>
                <a:lnTo>
                  <a:pt x="764768" y="1027976"/>
                </a:lnTo>
                <a:lnTo>
                  <a:pt x="806919" y="994968"/>
                </a:lnTo>
                <a:lnTo>
                  <a:pt x="847115" y="959319"/>
                </a:lnTo>
                <a:lnTo>
                  <a:pt x="884809" y="920813"/>
                </a:lnTo>
                <a:lnTo>
                  <a:pt x="919480" y="879246"/>
                </a:lnTo>
                <a:lnTo>
                  <a:pt x="945997" y="841070"/>
                </a:lnTo>
                <a:lnTo>
                  <a:pt x="969098" y="801319"/>
                </a:lnTo>
                <a:lnTo>
                  <a:pt x="988885" y="759752"/>
                </a:lnTo>
                <a:lnTo>
                  <a:pt x="1005420" y="716089"/>
                </a:lnTo>
                <a:lnTo>
                  <a:pt x="1018781" y="670077"/>
                </a:lnTo>
                <a:lnTo>
                  <a:pt x="1029042" y="621461"/>
                </a:lnTo>
                <a:lnTo>
                  <a:pt x="1036281" y="569976"/>
                </a:lnTo>
                <a:lnTo>
                  <a:pt x="1040574" y="515378"/>
                </a:lnTo>
                <a:lnTo>
                  <a:pt x="1041984" y="457377"/>
                </a:lnTo>
                <a:lnTo>
                  <a:pt x="1041984" y="138087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1277130" y="8144643"/>
            <a:ext cx="1042035" cy="1172210"/>
          </a:xfrm>
          <a:custGeom>
            <a:avLst/>
            <a:gdLst/>
            <a:ahLst/>
            <a:cxnLst/>
            <a:rect l="l" t="t" r="r" b="b"/>
            <a:pathLst>
              <a:path w="1042034" h="1172209">
                <a:moveTo>
                  <a:pt x="489318" y="614946"/>
                </a:moveTo>
                <a:lnTo>
                  <a:pt x="481469" y="561835"/>
                </a:lnTo>
                <a:lnTo>
                  <a:pt x="458863" y="518147"/>
                </a:lnTo>
                <a:lnTo>
                  <a:pt x="424586" y="480504"/>
                </a:lnTo>
                <a:lnTo>
                  <a:pt x="381762" y="445579"/>
                </a:lnTo>
                <a:lnTo>
                  <a:pt x="353669" y="423811"/>
                </a:lnTo>
                <a:lnTo>
                  <a:pt x="329984" y="401548"/>
                </a:lnTo>
                <a:lnTo>
                  <a:pt x="313499" y="377075"/>
                </a:lnTo>
                <a:lnTo>
                  <a:pt x="306997" y="348703"/>
                </a:lnTo>
                <a:lnTo>
                  <a:pt x="311111" y="324954"/>
                </a:lnTo>
                <a:lnTo>
                  <a:pt x="323964" y="306933"/>
                </a:lnTo>
                <a:lnTo>
                  <a:pt x="344538" y="295490"/>
                </a:lnTo>
                <a:lnTo>
                  <a:pt x="371843" y="291490"/>
                </a:lnTo>
                <a:lnTo>
                  <a:pt x="388505" y="292646"/>
                </a:lnTo>
                <a:lnTo>
                  <a:pt x="406171" y="296164"/>
                </a:lnTo>
                <a:lnTo>
                  <a:pt x="424408" y="302107"/>
                </a:lnTo>
                <a:lnTo>
                  <a:pt x="442785" y="310565"/>
                </a:lnTo>
                <a:lnTo>
                  <a:pt x="441248" y="240372"/>
                </a:lnTo>
                <a:lnTo>
                  <a:pt x="423735" y="233807"/>
                </a:lnTo>
                <a:lnTo>
                  <a:pt x="404634" y="229031"/>
                </a:lnTo>
                <a:lnTo>
                  <a:pt x="384403" y="226110"/>
                </a:lnTo>
                <a:lnTo>
                  <a:pt x="363448" y="225120"/>
                </a:lnTo>
                <a:lnTo>
                  <a:pt x="316496" y="230733"/>
                </a:lnTo>
                <a:lnTo>
                  <a:pt x="276021" y="247281"/>
                </a:lnTo>
                <a:lnTo>
                  <a:pt x="244309" y="274396"/>
                </a:lnTo>
                <a:lnTo>
                  <a:pt x="223608" y="311632"/>
                </a:lnTo>
                <a:lnTo>
                  <a:pt x="216217" y="358622"/>
                </a:lnTo>
                <a:lnTo>
                  <a:pt x="224015" y="406590"/>
                </a:lnTo>
                <a:lnTo>
                  <a:pt x="245351" y="446189"/>
                </a:lnTo>
                <a:lnTo>
                  <a:pt x="277101" y="480517"/>
                </a:lnTo>
                <a:lnTo>
                  <a:pt x="316141" y="512711"/>
                </a:lnTo>
                <a:lnTo>
                  <a:pt x="346557" y="537006"/>
                </a:lnTo>
                <a:lnTo>
                  <a:pt x="373202" y="563295"/>
                </a:lnTo>
                <a:lnTo>
                  <a:pt x="392112" y="593483"/>
                </a:lnTo>
                <a:lnTo>
                  <a:pt x="399300" y="629437"/>
                </a:lnTo>
                <a:lnTo>
                  <a:pt x="392734" y="662076"/>
                </a:lnTo>
                <a:lnTo>
                  <a:pt x="374307" y="686269"/>
                </a:lnTo>
                <a:lnTo>
                  <a:pt x="345871" y="701319"/>
                </a:lnTo>
                <a:lnTo>
                  <a:pt x="309283" y="706488"/>
                </a:lnTo>
                <a:lnTo>
                  <a:pt x="282333" y="703275"/>
                </a:lnTo>
                <a:lnTo>
                  <a:pt x="255016" y="696188"/>
                </a:lnTo>
                <a:lnTo>
                  <a:pt x="228714" y="685673"/>
                </a:lnTo>
                <a:lnTo>
                  <a:pt x="204762" y="672160"/>
                </a:lnTo>
                <a:lnTo>
                  <a:pt x="204762" y="748449"/>
                </a:lnTo>
                <a:lnTo>
                  <a:pt x="227063" y="758609"/>
                </a:lnTo>
                <a:lnTo>
                  <a:pt x="253212" y="766851"/>
                </a:lnTo>
                <a:lnTo>
                  <a:pt x="282232" y="772363"/>
                </a:lnTo>
                <a:lnTo>
                  <a:pt x="313093" y="774382"/>
                </a:lnTo>
                <a:lnTo>
                  <a:pt x="361861" y="769302"/>
                </a:lnTo>
                <a:lnTo>
                  <a:pt x="404380" y="754570"/>
                </a:lnTo>
                <a:lnTo>
                  <a:pt x="439547" y="730999"/>
                </a:lnTo>
                <a:lnTo>
                  <a:pt x="466178" y="699338"/>
                </a:lnTo>
                <a:lnTo>
                  <a:pt x="483146" y="660387"/>
                </a:lnTo>
                <a:lnTo>
                  <a:pt x="489318" y="614946"/>
                </a:lnTo>
                <a:close/>
              </a:path>
              <a:path w="1042034" h="1172209">
                <a:moveTo>
                  <a:pt x="869048" y="499770"/>
                </a:moveTo>
                <a:lnTo>
                  <a:pt x="864844" y="440194"/>
                </a:lnTo>
                <a:lnTo>
                  <a:pt x="852551" y="386651"/>
                </a:lnTo>
                <a:lnTo>
                  <a:pt x="832688" y="339699"/>
                </a:lnTo>
                <a:lnTo>
                  <a:pt x="805738" y="299897"/>
                </a:lnTo>
                <a:lnTo>
                  <a:pt x="803998" y="298373"/>
                </a:lnTo>
                <a:lnTo>
                  <a:pt x="774496" y="272338"/>
                </a:lnTo>
                <a:lnTo>
                  <a:pt x="773671" y="271881"/>
                </a:lnTo>
                <a:lnTo>
                  <a:pt x="773671" y="499770"/>
                </a:lnTo>
                <a:lnTo>
                  <a:pt x="771017" y="553237"/>
                </a:lnTo>
                <a:lnTo>
                  <a:pt x="762800" y="599122"/>
                </a:lnTo>
                <a:lnTo>
                  <a:pt x="748576" y="637286"/>
                </a:lnTo>
                <a:lnTo>
                  <a:pt x="711885" y="682498"/>
                </a:lnTo>
                <a:lnTo>
                  <a:pt x="672134" y="699122"/>
                </a:lnTo>
                <a:lnTo>
                  <a:pt x="650100" y="701154"/>
                </a:lnTo>
                <a:lnTo>
                  <a:pt x="634060" y="701154"/>
                </a:lnTo>
                <a:lnTo>
                  <a:pt x="634060" y="298373"/>
                </a:lnTo>
                <a:lnTo>
                  <a:pt x="650100" y="298373"/>
                </a:lnTo>
                <a:lnTo>
                  <a:pt x="693013" y="306565"/>
                </a:lnTo>
                <a:lnTo>
                  <a:pt x="727913" y="331914"/>
                </a:lnTo>
                <a:lnTo>
                  <a:pt x="762800" y="399808"/>
                </a:lnTo>
                <a:lnTo>
                  <a:pt x="771017" y="446062"/>
                </a:lnTo>
                <a:lnTo>
                  <a:pt x="773671" y="499770"/>
                </a:lnTo>
                <a:lnTo>
                  <a:pt x="773671" y="271881"/>
                </a:lnTo>
                <a:lnTo>
                  <a:pt x="736600" y="251155"/>
                </a:lnTo>
                <a:lnTo>
                  <a:pt x="691692" y="237553"/>
                </a:lnTo>
                <a:lnTo>
                  <a:pt x="639419" y="232752"/>
                </a:lnTo>
                <a:lnTo>
                  <a:pt x="542505" y="232752"/>
                </a:lnTo>
                <a:lnTo>
                  <a:pt x="542505" y="766775"/>
                </a:lnTo>
                <a:lnTo>
                  <a:pt x="639419" y="766775"/>
                </a:lnTo>
                <a:lnTo>
                  <a:pt x="691692" y="762304"/>
                </a:lnTo>
                <a:lnTo>
                  <a:pt x="736600" y="749401"/>
                </a:lnTo>
                <a:lnTo>
                  <a:pt x="774496" y="728776"/>
                </a:lnTo>
                <a:lnTo>
                  <a:pt x="805738" y="701154"/>
                </a:lnTo>
                <a:lnTo>
                  <a:pt x="833640" y="661200"/>
                </a:lnTo>
                <a:lnTo>
                  <a:pt x="853401" y="613321"/>
                </a:lnTo>
                <a:lnTo>
                  <a:pt x="865162" y="559003"/>
                </a:lnTo>
                <a:lnTo>
                  <a:pt x="869048" y="499770"/>
                </a:lnTo>
                <a:close/>
              </a:path>
              <a:path w="1042034" h="1172209">
                <a:moveTo>
                  <a:pt x="1041984" y="138087"/>
                </a:moveTo>
                <a:lnTo>
                  <a:pt x="1017384" y="124129"/>
                </a:lnTo>
                <a:lnTo>
                  <a:pt x="993279" y="111353"/>
                </a:lnTo>
                <a:lnTo>
                  <a:pt x="993279" y="166433"/>
                </a:lnTo>
                <a:lnTo>
                  <a:pt x="993279" y="457390"/>
                </a:lnTo>
                <a:lnTo>
                  <a:pt x="991641" y="518261"/>
                </a:lnTo>
                <a:lnTo>
                  <a:pt x="986637" y="575081"/>
                </a:lnTo>
                <a:lnTo>
                  <a:pt x="978179" y="628180"/>
                </a:lnTo>
                <a:lnTo>
                  <a:pt x="966152" y="677926"/>
                </a:lnTo>
                <a:lnTo>
                  <a:pt x="950480" y="724636"/>
                </a:lnTo>
                <a:lnTo>
                  <a:pt x="931113" y="768540"/>
                </a:lnTo>
                <a:lnTo>
                  <a:pt x="907872" y="810183"/>
                </a:lnTo>
                <a:lnTo>
                  <a:pt x="880694" y="849820"/>
                </a:lnTo>
                <a:lnTo>
                  <a:pt x="848017" y="888911"/>
                </a:lnTo>
                <a:lnTo>
                  <a:pt x="812317" y="925220"/>
                </a:lnTo>
                <a:lnTo>
                  <a:pt x="774090" y="958938"/>
                </a:lnTo>
                <a:lnTo>
                  <a:pt x="733856" y="990269"/>
                </a:lnTo>
                <a:lnTo>
                  <a:pt x="692150" y="1019365"/>
                </a:lnTo>
                <a:lnTo>
                  <a:pt x="649490" y="1046416"/>
                </a:lnTo>
                <a:lnTo>
                  <a:pt x="606399" y="1071613"/>
                </a:lnTo>
                <a:lnTo>
                  <a:pt x="563384" y="1095121"/>
                </a:lnTo>
                <a:lnTo>
                  <a:pt x="520992" y="1117130"/>
                </a:lnTo>
                <a:lnTo>
                  <a:pt x="472909" y="1092047"/>
                </a:lnTo>
                <a:lnTo>
                  <a:pt x="429069" y="1067841"/>
                </a:lnTo>
                <a:lnTo>
                  <a:pt x="389001" y="1044232"/>
                </a:lnTo>
                <a:lnTo>
                  <a:pt x="352272" y="1020978"/>
                </a:lnTo>
                <a:lnTo>
                  <a:pt x="318427" y="997800"/>
                </a:lnTo>
                <a:lnTo>
                  <a:pt x="272072" y="962533"/>
                </a:lnTo>
                <a:lnTo>
                  <a:pt x="230644" y="926312"/>
                </a:lnTo>
                <a:lnTo>
                  <a:pt x="193865" y="888898"/>
                </a:lnTo>
                <a:lnTo>
                  <a:pt x="161493" y="850087"/>
                </a:lnTo>
                <a:lnTo>
                  <a:pt x="134251" y="810374"/>
                </a:lnTo>
                <a:lnTo>
                  <a:pt x="110959" y="768680"/>
                </a:lnTo>
                <a:lnTo>
                  <a:pt x="91503" y="724547"/>
                </a:lnTo>
                <a:lnTo>
                  <a:pt x="75831" y="677862"/>
                </a:lnTo>
                <a:lnTo>
                  <a:pt x="63817" y="628154"/>
                </a:lnTo>
                <a:lnTo>
                  <a:pt x="55359" y="575068"/>
                </a:lnTo>
                <a:lnTo>
                  <a:pt x="50355" y="518261"/>
                </a:lnTo>
                <a:lnTo>
                  <a:pt x="48704" y="457390"/>
                </a:lnTo>
                <a:lnTo>
                  <a:pt x="48704" y="166433"/>
                </a:lnTo>
                <a:lnTo>
                  <a:pt x="90246" y="144411"/>
                </a:lnTo>
                <a:lnTo>
                  <a:pt x="133337" y="124612"/>
                </a:lnTo>
                <a:lnTo>
                  <a:pt x="177876" y="107035"/>
                </a:lnTo>
                <a:lnTo>
                  <a:pt x="223735" y="91719"/>
                </a:lnTo>
                <a:lnTo>
                  <a:pt x="270827" y="78676"/>
                </a:lnTo>
                <a:lnTo>
                  <a:pt x="319049" y="67957"/>
                </a:lnTo>
                <a:lnTo>
                  <a:pt x="368274" y="59575"/>
                </a:lnTo>
                <a:lnTo>
                  <a:pt x="418414" y="53555"/>
                </a:lnTo>
                <a:lnTo>
                  <a:pt x="469353" y="49923"/>
                </a:lnTo>
                <a:lnTo>
                  <a:pt x="520992" y="48704"/>
                </a:lnTo>
                <a:lnTo>
                  <a:pt x="572630" y="49923"/>
                </a:lnTo>
                <a:lnTo>
                  <a:pt x="623570" y="53555"/>
                </a:lnTo>
                <a:lnTo>
                  <a:pt x="673709" y="59575"/>
                </a:lnTo>
                <a:lnTo>
                  <a:pt x="722934" y="67957"/>
                </a:lnTo>
                <a:lnTo>
                  <a:pt x="771144" y="78676"/>
                </a:lnTo>
                <a:lnTo>
                  <a:pt x="818248" y="91719"/>
                </a:lnTo>
                <a:lnTo>
                  <a:pt x="864108" y="107035"/>
                </a:lnTo>
                <a:lnTo>
                  <a:pt x="908646" y="124612"/>
                </a:lnTo>
                <a:lnTo>
                  <a:pt x="951738" y="144411"/>
                </a:lnTo>
                <a:lnTo>
                  <a:pt x="993279" y="166433"/>
                </a:lnTo>
                <a:lnTo>
                  <a:pt x="993279" y="111353"/>
                </a:lnTo>
                <a:lnTo>
                  <a:pt x="973607" y="100914"/>
                </a:lnTo>
                <a:lnTo>
                  <a:pt x="928243" y="80035"/>
                </a:lnTo>
                <a:lnTo>
                  <a:pt x="881367" y="61506"/>
                </a:lnTo>
                <a:lnTo>
                  <a:pt x="843127" y="48704"/>
                </a:lnTo>
                <a:lnTo>
                  <a:pt x="833132" y="45351"/>
                </a:lnTo>
                <a:lnTo>
                  <a:pt x="783628" y="31610"/>
                </a:lnTo>
                <a:lnTo>
                  <a:pt x="732955" y="20307"/>
                </a:lnTo>
                <a:lnTo>
                  <a:pt x="681253" y="11468"/>
                </a:lnTo>
                <a:lnTo>
                  <a:pt x="628611" y="5118"/>
                </a:lnTo>
                <a:lnTo>
                  <a:pt x="575157" y="1282"/>
                </a:lnTo>
                <a:lnTo>
                  <a:pt x="520992" y="0"/>
                </a:lnTo>
                <a:lnTo>
                  <a:pt x="466826" y="1282"/>
                </a:lnTo>
                <a:lnTo>
                  <a:pt x="413359" y="5118"/>
                </a:lnTo>
                <a:lnTo>
                  <a:pt x="360718" y="11468"/>
                </a:lnTo>
                <a:lnTo>
                  <a:pt x="309016" y="20307"/>
                </a:lnTo>
                <a:lnTo>
                  <a:pt x="258356" y="31610"/>
                </a:lnTo>
                <a:lnTo>
                  <a:pt x="208838" y="45351"/>
                </a:lnTo>
                <a:lnTo>
                  <a:pt x="160591" y="61506"/>
                </a:lnTo>
                <a:lnTo>
                  <a:pt x="113728" y="80035"/>
                </a:lnTo>
                <a:lnTo>
                  <a:pt x="68351" y="100914"/>
                </a:lnTo>
                <a:lnTo>
                  <a:pt x="24587" y="124129"/>
                </a:lnTo>
                <a:lnTo>
                  <a:pt x="0" y="138087"/>
                </a:lnTo>
                <a:lnTo>
                  <a:pt x="0" y="457390"/>
                </a:lnTo>
                <a:lnTo>
                  <a:pt x="1422" y="515391"/>
                </a:lnTo>
                <a:lnTo>
                  <a:pt x="5702" y="570001"/>
                </a:lnTo>
                <a:lnTo>
                  <a:pt x="12954" y="621487"/>
                </a:lnTo>
                <a:lnTo>
                  <a:pt x="23215" y="670115"/>
                </a:lnTo>
                <a:lnTo>
                  <a:pt x="36601" y="716153"/>
                </a:lnTo>
                <a:lnTo>
                  <a:pt x="53162" y="759841"/>
                </a:lnTo>
                <a:lnTo>
                  <a:pt x="72974" y="801458"/>
                </a:lnTo>
                <a:lnTo>
                  <a:pt x="96126" y="841260"/>
                </a:lnTo>
                <a:lnTo>
                  <a:pt x="122694" y="879500"/>
                </a:lnTo>
                <a:lnTo>
                  <a:pt x="150152" y="913041"/>
                </a:lnTo>
                <a:lnTo>
                  <a:pt x="180479" y="945451"/>
                </a:lnTo>
                <a:lnTo>
                  <a:pt x="213817" y="976896"/>
                </a:lnTo>
                <a:lnTo>
                  <a:pt x="250329" y="1007516"/>
                </a:lnTo>
                <a:lnTo>
                  <a:pt x="290144" y="1037437"/>
                </a:lnTo>
                <a:lnTo>
                  <a:pt x="325221" y="1061466"/>
                </a:lnTo>
                <a:lnTo>
                  <a:pt x="363169" y="1085519"/>
                </a:lnTo>
                <a:lnTo>
                  <a:pt x="404469" y="1109865"/>
                </a:lnTo>
                <a:lnTo>
                  <a:pt x="449580" y="1134795"/>
                </a:lnTo>
                <a:lnTo>
                  <a:pt x="498983" y="1160564"/>
                </a:lnTo>
                <a:lnTo>
                  <a:pt x="520992" y="1171765"/>
                </a:lnTo>
                <a:lnTo>
                  <a:pt x="587044" y="1137678"/>
                </a:lnTo>
                <a:lnTo>
                  <a:pt x="624586" y="1117130"/>
                </a:lnTo>
                <a:lnTo>
                  <a:pt x="631786" y="1113193"/>
                </a:lnTo>
                <a:lnTo>
                  <a:pt x="676668" y="1086878"/>
                </a:lnTo>
                <a:lnTo>
                  <a:pt x="721182" y="1058545"/>
                </a:lnTo>
                <a:lnTo>
                  <a:pt x="764768" y="1027976"/>
                </a:lnTo>
                <a:lnTo>
                  <a:pt x="806919" y="994968"/>
                </a:lnTo>
                <a:lnTo>
                  <a:pt x="847115" y="959319"/>
                </a:lnTo>
                <a:lnTo>
                  <a:pt x="884809" y="920813"/>
                </a:lnTo>
                <a:lnTo>
                  <a:pt x="919480" y="879246"/>
                </a:lnTo>
                <a:lnTo>
                  <a:pt x="945984" y="841070"/>
                </a:lnTo>
                <a:lnTo>
                  <a:pt x="969098" y="801319"/>
                </a:lnTo>
                <a:lnTo>
                  <a:pt x="988885" y="759752"/>
                </a:lnTo>
                <a:lnTo>
                  <a:pt x="1005420" y="716089"/>
                </a:lnTo>
                <a:lnTo>
                  <a:pt x="1018794" y="670077"/>
                </a:lnTo>
                <a:lnTo>
                  <a:pt x="1029055" y="621461"/>
                </a:lnTo>
                <a:lnTo>
                  <a:pt x="1036281" y="569988"/>
                </a:lnTo>
                <a:lnTo>
                  <a:pt x="1040574" y="515378"/>
                </a:lnTo>
                <a:lnTo>
                  <a:pt x="1041984" y="457390"/>
                </a:lnTo>
                <a:lnTo>
                  <a:pt x="1041984" y="138087"/>
                </a:lnTo>
                <a:close/>
              </a:path>
            </a:pathLst>
          </a:custGeom>
          <a:solidFill>
            <a:srgbClr val="ED29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4069759" y="8144643"/>
            <a:ext cx="1042035" cy="1172210"/>
          </a:xfrm>
          <a:custGeom>
            <a:avLst/>
            <a:gdLst/>
            <a:ahLst/>
            <a:cxnLst/>
            <a:rect l="l" t="t" r="r" b="b"/>
            <a:pathLst>
              <a:path w="1042034" h="1172209">
                <a:moveTo>
                  <a:pt x="489305" y="614946"/>
                </a:moveTo>
                <a:lnTo>
                  <a:pt x="481469" y="561835"/>
                </a:lnTo>
                <a:lnTo>
                  <a:pt x="458851" y="518147"/>
                </a:lnTo>
                <a:lnTo>
                  <a:pt x="424586" y="480504"/>
                </a:lnTo>
                <a:lnTo>
                  <a:pt x="381749" y="445579"/>
                </a:lnTo>
                <a:lnTo>
                  <a:pt x="353669" y="423811"/>
                </a:lnTo>
                <a:lnTo>
                  <a:pt x="329971" y="401548"/>
                </a:lnTo>
                <a:lnTo>
                  <a:pt x="313486" y="377075"/>
                </a:lnTo>
                <a:lnTo>
                  <a:pt x="306984" y="348703"/>
                </a:lnTo>
                <a:lnTo>
                  <a:pt x="311111" y="324954"/>
                </a:lnTo>
                <a:lnTo>
                  <a:pt x="323964" y="306933"/>
                </a:lnTo>
                <a:lnTo>
                  <a:pt x="344538" y="295490"/>
                </a:lnTo>
                <a:lnTo>
                  <a:pt x="371830" y="291490"/>
                </a:lnTo>
                <a:lnTo>
                  <a:pt x="388493" y="292646"/>
                </a:lnTo>
                <a:lnTo>
                  <a:pt x="406158" y="296164"/>
                </a:lnTo>
                <a:lnTo>
                  <a:pt x="424395" y="302107"/>
                </a:lnTo>
                <a:lnTo>
                  <a:pt x="442772" y="310565"/>
                </a:lnTo>
                <a:lnTo>
                  <a:pt x="441248" y="240372"/>
                </a:lnTo>
                <a:lnTo>
                  <a:pt x="423735" y="233807"/>
                </a:lnTo>
                <a:lnTo>
                  <a:pt x="404634" y="229031"/>
                </a:lnTo>
                <a:lnTo>
                  <a:pt x="384390" y="226110"/>
                </a:lnTo>
                <a:lnTo>
                  <a:pt x="363435" y="225120"/>
                </a:lnTo>
                <a:lnTo>
                  <a:pt x="316484" y="230733"/>
                </a:lnTo>
                <a:lnTo>
                  <a:pt x="276021" y="247281"/>
                </a:lnTo>
                <a:lnTo>
                  <a:pt x="244309" y="274383"/>
                </a:lnTo>
                <a:lnTo>
                  <a:pt x="223608" y="311632"/>
                </a:lnTo>
                <a:lnTo>
                  <a:pt x="216204" y="358609"/>
                </a:lnTo>
                <a:lnTo>
                  <a:pt x="224015" y="406590"/>
                </a:lnTo>
                <a:lnTo>
                  <a:pt x="245338" y="446189"/>
                </a:lnTo>
                <a:lnTo>
                  <a:pt x="277088" y="480517"/>
                </a:lnTo>
                <a:lnTo>
                  <a:pt x="316141" y="512711"/>
                </a:lnTo>
                <a:lnTo>
                  <a:pt x="346557" y="537006"/>
                </a:lnTo>
                <a:lnTo>
                  <a:pt x="373202" y="563295"/>
                </a:lnTo>
                <a:lnTo>
                  <a:pt x="392099" y="593483"/>
                </a:lnTo>
                <a:lnTo>
                  <a:pt x="399288" y="629437"/>
                </a:lnTo>
                <a:lnTo>
                  <a:pt x="392734" y="662076"/>
                </a:lnTo>
                <a:lnTo>
                  <a:pt x="374307" y="686269"/>
                </a:lnTo>
                <a:lnTo>
                  <a:pt x="345871" y="701319"/>
                </a:lnTo>
                <a:lnTo>
                  <a:pt x="309270" y="706488"/>
                </a:lnTo>
                <a:lnTo>
                  <a:pt x="282321" y="703275"/>
                </a:lnTo>
                <a:lnTo>
                  <a:pt x="255016" y="696188"/>
                </a:lnTo>
                <a:lnTo>
                  <a:pt x="228714" y="685673"/>
                </a:lnTo>
                <a:lnTo>
                  <a:pt x="204762" y="672160"/>
                </a:lnTo>
                <a:lnTo>
                  <a:pt x="204762" y="748449"/>
                </a:lnTo>
                <a:lnTo>
                  <a:pt x="227050" y="758609"/>
                </a:lnTo>
                <a:lnTo>
                  <a:pt x="253212" y="766851"/>
                </a:lnTo>
                <a:lnTo>
                  <a:pt x="282219" y="772363"/>
                </a:lnTo>
                <a:lnTo>
                  <a:pt x="313093" y="774382"/>
                </a:lnTo>
                <a:lnTo>
                  <a:pt x="361848" y="769302"/>
                </a:lnTo>
                <a:lnTo>
                  <a:pt x="404380" y="754570"/>
                </a:lnTo>
                <a:lnTo>
                  <a:pt x="439534" y="730999"/>
                </a:lnTo>
                <a:lnTo>
                  <a:pt x="466166" y="699338"/>
                </a:lnTo>
                <a:lnTo>
                  <a:pt x="483146" y="660387"/>
                </a:lnTo>
                <a:lnTo>
                  <a:pt x="489305" y="614946"/>
                </a:lnTo>
                <a:close/>
              </a:path>
              <a:path w="1042034" h="1172209">
                <a:moveTo>
                  <a:pt x="869035" y="499757"/>
                </a:moveTo>
                <a:lnTo>
                  <a:pt x="864831" y="440194"/>
                </a:lnTo>
                <a:lnTo>
                  <a:pt x="852551" y="386651"/>
                </a:lnTo>
                <a:lnTo>
                  <a:pt x="832688" y="339699"/>
                </a:lnTo>
                <a:lnTo>
                  <a:pt x="805738" y="299897"/>
                </a:lnTo>
                <a:lnTo>
                  <a:pt x="774484" y="272338"/>
                </a:lnTo>
                <a:lnTo>
                  <a:pt x="773658" y="271881"/>
                </a:lnTo>
                <a:lnTo>
                  <a:pt x="773658" y="499757"/>
                </a:lnTo>
                <a:lnTo>
                  <a:pt x="771017" y="553237"/>
                </a:lnTo>
                <a:lnTo>
                  <a:pt x="762800" y="599122"/>
                </a:lnTo>
                <a:lnTo>
                  <a:pt x="748576" y="637286"/>
                </a:lnTo>
                <a:lnTo>
                  <a:pt x="711885" y="682498"/>
                </a:lnTo>
                <a:lnTo>
                  <a:pt x="672122" y="699122"/>
                </a:lnTo>
                <a:lnTo>
                  <a:pt x="650087" y="701154"/>
                </a:lnTo>
                <a:lnTo>
                  <a:pt x="634047" y="701154"/>
                </a:lnTo>
                <a:lnTo>
                  <a:pt x="634047" y="298361"/>
                </a:lnTo>
                <a:lnTo>
                  <a:pt x="650087" y="298361"/>
                </a:lnTo>
                <a:lnTo>
                  <a:pt x="693000" y="306565"/>
                </a:lnTo>
                <a:lnTo>
                  <a:pt x="727913" y="331914"/>
                </a:lnTo>
                <a:lnTo>
                  <a:pt x="762800" y="399808"/>
                </a:lnTo>
                <a:lnTo>
                  <a:pt x="771017" y="446062"/>
                </a:lnTo>
                <a:lnTo>
                  <a:pt x="773658" y="499757"/>
                </a:lnTo>
                <a:lnTo>
                  <a:pt x="773658" y="271881"/>
                </a:lnTo>
                <a:lnTo>
                  <a:pt x="736600" y="251155"/>
                </a:lnTo>
                <a:lnTo>
                  <a:pt x="691692" y="237553"/>
                </a:lnTo>
                <a:lnTo>
                  <a:pt x="639419" y="232740"/>
                </a:lnTo>
                <a:lnTo>
                  <a:pt x="542505" y="232740"/>
                </a:lnTo>
                <a:lnTo>
                  <a:pt x="542505" y="766775"/>
                </a:lnTo>
                <a:lnTo>
                  <a:pt x="639419" y="766775"/>
                </a:lnTo>
                <a:lnTo>
                  <a:pt x="691692" y="762304"/>
                </a:lnTo>
                <a:lnTo>
                  <a:pt x="736600" y="749401"/>
                </a:lnTo>
                <a:lnTo>
                  <a:pt x="774484" y="728776"/>
                </a:lnTo>
                <a:lnTo>
                  <a:pt x="805738" y="701154"/>
                </a:lnTo>
                <a:lnTo>
                  <a:pt x="833640" y="661200"/>
                </a:lnTo>
                <a:lnTo>
                  <a:pt x="853401" y="613321"/>
                </a:lnTo>
                <a:lnTo>
                  <a:pt x="865149" y="559003"/>
                </a:lnTo>
                <a:lnTo>
                  <a:pt x="869035" y="499757"/>
                </a:lnTo>
                <a:close/>
              </a:path>
              <a:path w="1042034" h="1172209">
                <a:moveTo>
                  <a:pt x="1041984" y="138087"/>
                </a:moveTo>
                <a:lnTo>
                  <a:pt x="1017384" y="124129"/>
                </a:lnTo>
                <a:lnTo>
                  <a:pt x="993279" y="111353"/>
                </a:lnTo>
                <a:lnTo>
                  <a:pt x="993279" y="166420"/>
                </a:lnTo>
                <a:lnTo>
                  <a:pt x="993279" y="457390"/>
                </a:lnTo>
                <a:lnTo>
                  <a:pt x="991628" y="518261"/>
                </a:lnTo>
                <a:lnTo>
                  <a:pt x="986624" y="575081"/>
                </a:lnTo>
                <a:lnTo>
                  <a:pt x="978166" y="628192"/>
                </a:lnTo>
                <a:lnTo>
                  <a:pt x="966152" y="677926"/>
                </a:lnTo>
                <a:lnTo>
                  <a:pt x="950468" y="724636"/>
                </a:lnTo>
                <a:lnTo>
                  <a:pt x="931113" y="768540"/>
                </a:lnTo>
                <a:lnTo>
                  <a:pt x="907872" y="810183"/>
                </a:lnTo>
                <a:lnTo>
                  <a:pt x="880681" y="849820"/>
                </a:lnTo>
                <a:lnTo>
                  <a:pt x="848017" y="888911"/>
                </a:lnTo>
                <a:lnTo>
                  <a:pt x="812317" y="925220"/>
                </a:lnTo>
                <a:lnTo>
                  <a:pt x="774090" y="958938"/>
                </a:lnTo>
                <a:lnTo>
                  <a:pt x="733856" y="990257"/>
                </a:lnTo>
                <a:lnTo>
                  <a:pt x="692150" y="1019365"/>
                </a:lnTo>
                <a:lnTo>
                  <a:pt x="649490" y="1046416"/>
                </a:lnTo>
                <a:lnTo>
                  <a:pt x="606386" y="1071613"/>
                </a:lnTo>
                <a:lnTo>
                  <a:pt x="563384" y="1095121"/>
                </a:lnTo>
                <a:lnTo>
                  <a:pt x="520992" y="1117130"/>
                </a:lnTo>
                <a:lnTo>
                  <a:pt x="472909" y="1092047"/>
                </a:lnTo>
                <a:lnTo>
                  <a:pt x="429056" y="1067841"/>
                </a:lnTo>
                <a:lnTo>
                  <a:pt x="389001" y="1044244"/>
                </a:lnTo>
                <a:lnTo>
                  <a:pt x="352272" y="1020991"/>
                </a:lnTo>
                <a:lnTo>
                  <a:pt x="318414" y="997800"/>
                </a:lnTo>
                <a:lnTo>
                  <a:pt x="272072" y="962520"/>
                </a:lnTo>
                <a:lnTo>
                  <a:pt x="230644" y="926312"/>
                </a:lnTo>
                <a:lnTo>
                  <a:pt x="193865" y="888898"/>
                </a:lnTo>
                <a:lnTo>
                  <a:pt x="161493" y="850074"/>
                </a:lnTo>
                <a:lnTo>
                  <a:pt x="134251" y="810374"/>
                </a:lnTo>
                <a:lnTo>
                  <a:pt x="110959" y="768680"/>
                </a:lnTo>
                <a:lnTo>
                  <a:pt x="91490" y="724547"/>
                </a:lnTo>
                <a:lnTo>
                  <a:pt x="75831" y="677862"/>
                </a:lnTo>
                <a:lnTo>
                  <a:pt x="63817" y="628154"/>
                </a:lnTo>
                <a:lnTo>
                  <a:pt x="55346" y="575068"/>
                </a:lnTo>
                <a:lnTo>
                  <a:pt x="50342" y="518261"/>
                </a:lnTo>
                <a:lnTo>
                  <a:pt x="48704" y="457390"/>
                </a:lnTo>
                <a:lnTo>
                  <a:pt x="48704" y="166420"/>
                </a:lnTo>
                <a:lnTo>
                  <a:pt x="90246" y="144411"/>
                </a:lnTo>
                <a:lnTo>
                  <a:pt x="133337" y="124612"/>
                </a:lnTo>
                <a:lnTo>
                  <a:pt x="177863" y="107035"/>
                </a:lnTo>
                <a:lnTo>
                  <a:pt x="223735" y="91719"/>
                </a:lnTo>
                <a:lnTo>
                  <a:pt x="270827" y="78689"/>
                </a:lnTo>
                <a:lnTo>
                  <a:pt x="319036" y="67957"/>
                </a:lnTo>
                <a:lnTo>
                  <a:pt x="368261" y="59575"/>
                </a:lnTo>
                <a:lnTo>
                  <a:pt x="418401" y="53555"/>
                </a:lnTo>
                <a:lnTo>
                  <a:pt x="469353" y="49923"/>
                </a:lnTo>
                <a:lnTo>
                  <a:pt x="520992" y="48704"/>
                </a:lnTo>
                <a:lnTo>
                  <a:pt x="572630" y="49923"/>
                </a:lnTo>
                <a:lnTo>
                  <a:pt x="623570" y="53555"/>
                </a:lnTo>
                <a:lnTo>
                  <a:pt x="673709" y="59575"/>
                </a:lnTo>
                <a:lnTo>
                  <a:pt x="722934" y="67957"/>
                </a:lnTo>
                <a:lnTo>
                  <a:pt x="771144" y="78689"/>
                </a:lnTo>
                <a:lnTo>
                  <a:pt x="818235" y="91719"/>
                </a:lnTo>
                <a:lnTo>
                  <a:pt x="864108" y="107035"/>
                </a:lnTo>
                <a:lnTo>
                  <a:pt x="908634" y="124612"/>
                </a:lnTo>
                <a:lnTo>
                  <a:pt x="951725" y="144411"/>
                </a:lnTo>
                <a:lnTo>
                  <a:pt x="993279" y="166420"/>
                </a:lnTo>
                <a:lnTo>
                  <a:pt x="993279" y="111353"/>
                </a:lnTo>
                <a:lnTo>
                  <a:pt x="973607" y="100914"/>
                </a:lnTo>
                <a:lnTo>
                  <a:pt x="928230" y="80035"/>
                </a:lnTo>
                <a:lnTo>
                  <a:pt x="881367" y="61506"/>
                </a:lnTo>
                <a:lnTo>
                  <a:pt x="843127" y="48704"/>
                </a:lnTo>
                <a:lnTo>
                  <a:pt x="833132" y="45351"/>
                </a:lnTo>
                <a:lnTo>
                  <a:pt x="783615" y="31610"/>
                </a:lnTo>
                <a:lnTo>
                  <a:pt x="732955" y="20307"/>
                </a:lnTo>
                <a:lnTo>
                  <a:pt x="681253" y="11468"/>
                </a:lnTo>
                <a:lnTo>
                  <a:pt x="628611" y="5118"/>
                </a:lnTo>
                <a:lnTo>
                  <a:pt x="575157" y="1282"/>
                </a:lnTo>
                <a:lnTo>
                  <a:pt x="520992" y="0"/>
                </a:lnTo>
                <a:lnTo>
                  <a:pt x="466813" y="1282"/>
                </a:lnTo>
                <a:lnTo>
                  <a:pt x="413359" y="5118"/>
                </a:lnTo>
                <a:lnTo>
                  <a:pt x="360718" y="11468"/>
                </a:lnTo>
                <a:lnTo>
                  <a:pt x="309003" y="20307"/>
                </a:lnTo>
                <a:lnTo>
                  <a:pt x="258343" y="31610"/>
                </a:lnTo>
                <a:lnTo>
                  <a:pt x="208838" y="45351"/>
                </a:lnTo>
                <a:lnTo>
                  <a:pt x="160591" y="61506"/>
                </a:lnTo>
                <a:lnTo>
                  <a:pt x="113728" y="80035"/>
                </a:lnTo>
                <a:lnTo>
                  <a:pt x="68351" y="100914"/>
                </a:lnTo>
                <a:lnTo>
                  <a:pt x="24574" y="124129"/>
                </a:lnTo>
                <a:lnTo>
                  <a:pt x="0" y="138087"/>
                </a:lnTo>
                <a:lnTo>
                  <a:pt x="0" y="457390"/>
                </a:lnTo>
                <a:lnTo>
                  <a:pt x="1409" y="515378"/>
                </a:lnTo>
                <a:lnTo>
                  <a:pt x="5702" y="570001"/>
                </a:lnTo>
                <a:lnTo>
                  <a:pt x="12941" y="621487"/>
                </a:lnTo>
                <a:lnTo>
                  <a:pt x="23215" y="670115"/>
                </a:lnTo>
                <a:lnTo>
                  <a:pt x="36601" y="716153"/>
                </a:lnTo>
                <a:lnTo>
                  <a:pt x="53162" y="759841"/>
                </a:lnTo>
                <a:lnTo>
                  <a:pt x="72974" y="801458"/>
                </a:lnTo>
                <a:lnTo>
                  <a:pt x="96126" y="841260"/>
                </a:lnTo>
                <a:lnTo>
                  <a:pt x="122682" y="879500"/>
                </a:lnTo>
                <a:lnTo>
                  <a:pt x="150152" y="913028"/>
                </a:lnTo>
                <a:lnTo>
                  <a:pt x="180479" y="945451"/>
                </a:lnTo>
                <a:lnTo>
                  <a:pt x="213817" y="976896"/>
                </a:lnTo>
                <a:lnTo>
                  <a:pt x="250317" y="1007516"/>
                </a:lnTo>
                <a:lnTo>
                  <a:pt x="290144" y="1037437"/>
                </a:lnTo>
                <a:lnTo>
                  <a:pt x="325208" y="1061466"/>
                </a:lnTo>
                <a:lnTo>
                  <a:pt x="363156" y="1085519"/>
                </a:lnTo>
                <a:lnTo>
                  <a:pt x="404456" y="1109865"/>
                </a:lnTo>
                <a:lnTo>
                  <a:pt x="449580" y="1134783"/>
                </a:lnTo>
                <a:lnTo>
                  <a:pt x="498983" y="1160564"/>
                </a:lnTo>
                <a:lnTo>
                  <a:pt x="520992" y="1171765"/>
                </a:lnTo>
                <a:lnTo>
                  <a:pt x="587044" y="1137678"/>
                </a:lnTo>
                <a:lnTo>
                  <a:pt x="624586" y="1117130"/>
                </a:lnTo>
                <a:lnTo>
                  <a:pt x="631786" y="1113193"/>
                </a:lnTo>
                <a:lnTo>
                  <a:pt x="676668" y="1086878"/>
                </a:lnTo>
                <a:lnTo>
                  <a:pt x="721169" y="1058545"/>
                </a:lnTo>
                <a:lnTo>
                  <a:pt x="764768" y="1027976"/>
                </a:lnTo>
                <a:lnTo>
                  <a:pt x="806919" y="994968"/>
                </a:lnTo>
                <a:lnTo>
                  <a:pt x="847102" y="959319"/>
                </a:lnTo>
                <a:lnTo>
                  <a:pt x="884796" y="920813"/>
                </a:lnTo>
                <a:lnTo>
                  <a:pt x="919467" y="879246"/>
                </a:lnTo>
                <a:lnTo>
                  <a:pt x="945984" y="841070"/>
                </a:lnTo>
                <a:lnTo>
                  <a:pt x="969098" y="801319"/>
                </a:lnTo>
                <a:lnTo>
                  <a:pt x="988885" y="759752"/>
                </a:lnTo>
                <a:lnTo>
                  <a:pt x="1005420" y="716089"/>
                </a:lnTo>
                <a:lnTo>
                  <a:pt x="1018781" y="670077"/>
                </a:lnTo>
                <a:lnTo>
                  <a:pt x="1029042" y="621461"/>
                </a:lnTo>
                <a:lnTo>
                  <a:pt x="1036281" y="569988"/>
                </a:lnTo>
                <a:lnTo>
                  <a:pt x="1040561" y="515378"/>
                </a:lnTo>
                <a:lnTo>
                  <a:pt x="1041984" y="457390"/>
                </a:lnTo>
                <a:lnTo>
                  <a:pt x="1041984" y="138087"/>
                </a:lnTo>
                <a:close/>
              </a:path>
            </a:pathLst>
          </a:custGeom>
          <a:solidFill>
            <a:srgbClr val="34C1D4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5" name="object 15"/>
          <p:cNvGrpSpPr/>
          <p:nvPr/>
        </p:nvGrpSpPr>
        <p:grpSpPr>
          <a:xfrm>
            <a:off x="13152618" y="4324479"/>
            <a:ext cx="1798955" cy="2028825"/>
            <a:chOff x="13152618" y="4324479"/>
            <a:chExt cx="1798955" cy="2028825"/>
          </a:xfrm>
        </p:grpSpPr>
        <p:sp>
          <p:nvSpPr>
            <p:cNvPr id="16" name="object 16"/>
            <p:cNvSpPr/>
            <p:nvPr/>
          </p:nvSpPr>
          <p:spPr>
            <a:xfrm>
              <a:off x="13152618" y="4324479"/>
              <a:ext cx="1798955" cy="2028825"/>
            </a:xfrm>
            <a:custGeom>
              <a:avLst/>
              <a:gdLst/>
              <a:ahLst/>
              <a:cxnLst/>
              <a:rect l="l" t="t" r="r" b="b"/>
              <a:pathLst>
                <a:path w="1798955" h="2028825">
                  <a:moveTo>
                    <a:pt x="899354" y="0"/>
                  </a:moveTo>
                  <a:lnTo>
                    <a:pt x="845978" y="699"/>
                  </a:lnTo>
                  <a:lnTo>
                    <a:pt x="792969" y="2793"/>
                  </a:lnTo>
                  <a:lnTo>
                    <a:pt x="740359" y="6273"/>
                  </a:lnTo>
                  <a:lnTo>
                    <a:pt x="688184" y="11130"/>
                  </a:lnTo>
                  <a:lnTo>
                    <a:pt x="636476" y="17355"/>
                  </a:lnTo>
                  <a:lnTo>
                    <a:pt x="585269" y="24942"/>
                  </a:lnTo>
                  <a:lnTo>
                    <a:pt x="534598" y="33880"/>
                  </a:lnTo>
                  <a:lnTo>
                    <a:pt x="484495" y="44161"/>
                  </a:lnTo>
                  <a:lnTo>
                    <a:pt x="434995" y="55778"/>
                  </a:lnTo>
                  <a:lnTo>
                    <a:pt x="386132" y="68721"/>
                  </a:lnTo>
                  <a:lnTo>
                    <a:pt x="337938" y="82983"/>
                  </a:lnTo>
                  <a:lnTo>
                    <a:pt x="290448" y="98555"/>
                  </a:lnTo>
                  <a:lnTo>
                    <a:pt x="243696" y="115428"/>
                  </a:lnTo>
                  <a:lnTo>
                    <a:pt x="197715" y="133594"/>
                  </a:lnTo>
                  <a:lnTo>
                    <a:pt x="152539" y="153044"/>
                  </a:lnTo>
                  <a:lnTo>
                    <a:pt x="108201" y="173771"/>
                  </a:lnTo>
                  <a:lnTo>
                    <a:pt x="64736" y="195765"/>
                  </a:lnTo>
                  <a:lnTo>
                    <a:pt x="22177" y="219019"/>
                  </a:lnTo>
                  <a:lnTo>
                    <a:pt x="0" y="231605"/>
                  </a:lnTo>
                  <a:lnTo>
                    <a:pt x="0" y="784185"/>
                  </a:lnTo>
                  <a:lnTo>
                    <a:pt x="773" y="842148"/>
                  </a:lnTo>
                  <a:lnTo>
                    <a:pt x="3109" y="898150"/>
                  </a:lnTo>
                  <a:lnTo>
                    <a:pt x="7032" y="952274"/>
                  </a:lnTo>
                  <a:lnTo>
                    <a:pt x="12565" y="1004601"/>
                  </a:lnTo>
                  <a:lnTo>
                    <a:pt x="19732" y="1055211"/>
                  </a:lnTo>
                  <a:lnTo>
                    <a:pt x="28555" y="1104186"/>
                  </a:lnTo>
                  <a:lnTo>
                    <a:pt x="39060" y="1151607"/>
                  </a:lnTo>
                  <a:lnTo>
                    <a:pt x="51269" y="1197555"/>
                  </a:lnTo>
                  <a:lnTo>
                    <a:pt x="65206" y="1242110"/>
                  </a:lnTo>
                  <a:lnTo>
                    <a:pt x="80895" y="1285355"/>
                  </a:lnTo>
                  <a:lnTo>
                    <a:pt x="98359" y="1327370"/>
                  </a:lnTo>
                  <a:lnTo>
                    <a:pt x="117622" y="1368237"/>
                  </a:lnTo>
                  <a:lnTo>
                    <a:pt x="138707" y="1408036"/>
                  </a:lnTo>
                  <a:lnTo>
                    <a:pt x="161639" y="1446848"/>
                  </a:lnTo>
                  <a:lnTo>
                    <a:pt x="186440" y="1484755"/>
                  </a:lnTo>
                  <a:lnTo>
                    <a:pt x="213134" y="1521838"/>
                  </a:lnTo>
                  <a:lnTo>
                    <a:pt x="242583" y="1558726"/>
                  </a:lnTo>
                  <a:lnTo>
                    <a:pt x="273982" y="1594841"/>
                  </a:lnTo>
                  <a:lnTo>
                    <a:pt x="307395" y="1630244"/>
                  </a:lnTo>
                  <a:lnTo>
                    <a:pt x="342886" y="1664995"/>
                  </a:lnTo>
                  <a:lnTo>
                    <a:pt x="380519" y="1699154"/>
                  </a:lnTo>
                  <a:lnTo>
                    <a:pt x="420359" y="1732782"/>
                  </a:lnTo>
                  <a:lnTo>
                    <a:pt x="462470" y="1765940"/>
                  </a:lnTo>
                  <a:lnTo>
                    <a:pt x="506916" y="1798688"/>
                  </a:lnTo>
                  <a:lnTo>
                    <a:pt x="540987" y="1822451"/>
                  </a:lnTo>
                  <a:lnTo>
                    <a:pt x="576556" y="1846176"/>
                  </a:lnTo>
                  <a:lnTo>
                    <a:pt x="613764" y="1869946"/>
                  </a:lnTo>
                  <a:lnTo>
                    <a:pt x="652757" y="1893847"/>
                  </a:lnTo>
                  <a:lnTo>
                    <a:pt x="693677" y="1917962"/>
                  </a:lnTo>
                  <a:lnTo>
                    <a:pt x="736668" y="1942377"/>
                  </a:lnTo>
                  <a:lnTo>
                    <a:pt x="781874" y="1967175"/>
                  </a:lnTo>
                  <a:lnTo>
                    <a:pt x="829437" y="1992442"/>
                  </a:lnTo>
                  <a:lnTo>
                    <a:pt x="879502" y="2018263"/>
                  </a:lnTo>
                  <a:lnTo>
                    <a:pt x="899354" y="2028357"/>
                  </a:lnTo>
                  <a:lnTo>
                    <a:pt x="960453" y="1997069"/>
                  </a:lnTo>
                  <a:lnTo>
                    <a:pt x="1002151" y="1975134"/>
                  </a:lnTo>
                  <a:lnTo>
                    <a:pt x="1044159" y="1952404"/>
                  </a:lnTo>
                  <a:lnTo>
                    <a:pt x="1086336" y="1928827"/>
                  </a:lnTo>
                  <a:lnTo>
                    <a:pt x="1128541" y="1904352"/>
                  </a:lnTo>
                  <a:lnTo>
                    <a:pt x="1170632" y="1878926"/>
                  </a:lnTo>
                  <a:lnTo>
                    <a:pt x="1212469" y="1852498"/>
                  </a:lnTo>
                  <a:lnTo>
                    <a:pt x="1253909" y="1825014"/>
                  </a:lnTo>
                  <a:lnTo>
                    <a:pt x="1294813" y="1796424"/>
                  </a:lnTo>
                  <a:lnTo>
                    <a:pt x="1335038" y="1766674"/>
                  </a:lnTo>
                  <a:lnTo>
                    <a:pt x="1374443" y="1735713"/>
                  </a:lnTo>
                  <a:lnTo>
                    <a:pt x="1412888" y="1703490"/>
                  </a:lnTo>
                  <a:lnTo>
                    <a:pt x="1450230" y="1669950"/>
                  </a:lnTo>
                  <a:lnTo>
                    <a:pt x="1486329" y="1635043"/>
                  </a:lnTo>
                  <a:lnTo>
                    <a:pt x="1521043" y="1598717"/>
                  </a:lnTo>
                  <a:lnTo>
                    <a:pt x="1554231" y="1560919"/>
                  </a:lnTo>
                  <a:lnTo>
                    <a:pt x="1585752" y="1521597"/>
                  </a:lnTo>
                  <a:lnTo>
                    <a:pt x="1612415" y="1484557"/>
                  </a:lnTo>
                  <a:lnTo>
                    <a:pt x="1637189" y="1446687"/>
                  </a:lnTo>
                  <a:lnTo>
                    <a:pt x="1660097" y="1407906"/>
                  </a:lnTo>
                  <a:lnTo>
                    <a:pt x="1681162" y="1368135"/>
                  </a:lnTo>
                  <a:lnTo>
                    <a:pt x="1700408" y="1327292"/>
                  </a:lnTo>
                  <a:lnTo>
                    <a:pt x="1717857" y="1285296"/>
                  </a:lnTo>
                  <a:lnTo>
                    <a:pt x="1733534" y="1242067"/>
                  </a:lnTo>
                  <a:lnTo>
                    <a:pt x="1747462" y="1197525"/>
                  </a:lnTo>
                  <a:lnTo>
                    <a:pt x="1759664" y="1151587"/>
                  </a:lnTo>
                  <a:lnTo>
                    <a:pt x="1770163" y="1104174"/>
                  </a:lnTo>
                  <a:lnTo>
                    <a:pt x="1778983" y="1055204"/>
                  </a:lnTo>
                  <a:lnTo>
                    <a:pt x="1786146" y="1004597"/>
                  </a:lnTo>
                  <a:lnTo>
                    <a:pt x="1791678" y="952273"/>
                  </a:lnTo>
                  <a:lnTo>
                    <a:pt x="1795600" y="898150"/>
                  </a:lnTo>
                  <a:lnTo>
                    <a:pt x="1797936" y="842147"/>
                  </a:lnTo>
                  <a:lnTo>
                    <a:pt x="1798709" y="784185"/>
                  </a:lnTo>
                  <a:lnTo>
                    <a:pt x="1798709" y="231605"/>
                  </a:lnTo>
                  <a:lnTo>
                    <a:pt x="1733973" y="195765"/>
                  </a:lnTo>
                  <a:lnTo>
                    <a:pt x="1690507" y="173771"/>
                  </a:lnTo>
                  <a:lnTo>
                    <a:pt x="1646169" y="153044"/>
                  </a:lnTo>
                  <a:lnTo>
                    <a:pt x="1600993" y="133594"/>
                  </a:lnTo>
                  <a:lnTo>
                    <a:pt x="1555011" y="115428"/>
                  </a:lnTo>
                  <a:lnTo>
                    <a:pt x="1508258" y="98555"/>
                  </a:lnTo>
                  <a:lnTo>
                    <a:pt x="1460768" y="82983"/>
                  </a:lnTo>
                  <a:lnTo>
                    <a:pt x="1412573" y="68721"/>
                  </a:lnTo>
                  <a:lnTo>
                    <a:pt x="1363709" y="55778"/>
                  </a:lnTo>
                  <a:lnTo>
                    <a:pt x="1314209" y="44161"/>
                  </a:lnTo>
                  <a:lnTo>
                    <a:pt x="1264106" y="33880"/>
                  </a:lnTo>
                  <a:lnTo>
                    <a:pt x="1213435" y="24942"/>
                  </a:lnTo>
                  <a:lnTo>
                    <a:pt x="1162228" y="17355"/>
                  </a:lnTo>
                  <a:lnTo>
                    <a:pt x="1110521" y="11130"/>
                  </a:lnTo>
                  <a:lnTo>
                    <a:pt x="1058346" y="6273"/>
                  </a:lnTo>
                  <a:lnTo>
                    <a:pt x="1005737" y="2793"/>
                  </a:lnTo>
                  <a:lnTo>
                    <a:pt x="952729" y="699"/>
                  </a:lnTo>
                  <a:lnTo>
                    <a:pt x="899354" y="0"/>
                  </a:lnTo>
                  <a:close/>
                </a:path>
              </a:pathLst>
            </a:custGeom>
            <a:solidFill>
              <a:srgbClr val="1D31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3474560" y="4688045"/>
              <a:ext cx="1203325" cy="995044"/>
            </a:xfrm>
            <a:custGeom>
              <a:avLst/>
              <a:gdLst/>
              <a:ahLst/>
              <a:cxnLst/>
              <a:rect l="l" t="t" r="r" b="b"/>
              <a:pathLst>
                <a:path w="1203325" h="995045">
                  <a:moveTo>
                    <a:pt x="515289" y="705929"/>
                  </a:moveTo>
                  <a:lnTo>
                    <a:pt x="511886" y="655332"/>
                  </a:lnTo>
                  <a:lnTo>
                    <a:pt x="501091" y="609752"/>
                  </a:lnTo>
                  <a:lnTo>
                    <a:pt x="483603" y="568439"/>
                  </a:lnTo>
                  <a:lnTo>
                    <a:pt x="460133" y="530631"/>
                  </a:lnTo>
                  <a:lnTo>
                    <a:pt x="431393" y="495566"/>
                  </a:lnTo>
                  <a:lnTo>
                    <a:pt x="398068" y="462483"/>
                  </a:lnTo>
                  <a:lnTo>
                    <a:pt x="360870" y="430631"/>
                  </a:lnTo>
                  <a:lnTo>
                    <a:pt x="320497" y="399249"/>
                  </a:lnTo>
                  <a:lnTo>
                    <a:pt x="279349" y="367677"/>
                  </a:lnTo>
                  <a:lnTo>
                    <a:pt x="242633" y="335927"/>
                  </a:lnTo>
                  <a:lnTo>
                    <a:pt x="212966" y="302425"/>
                  </a:lnTo>
                  <a:lnTo>
                    <a:pt x="192925" y="265582"/>
                  </a:lnTo>
                  <a:lnTo>
                    <a:pt x="185115" y="223812"/>
                  </a:lnTo>
                  <a:lnTo>
                    <a:pt x="192582" y="180809"/>
                  </a:lnTo>
                  <a:lnTo>
                    <a:pt x="215861" y="148170"/>
                  </a:lnTo>
                  <a:lnTo>
                    <a:pt x="253111" y="127444"/>
                  </a:lnTo>
                  <a:lnTo>
                    <a:pt x="302539" y="120192"/>
                  </a:lnTo>
                  <a:lnTo>
                    <a:pt x="332714" y="122288"/>
                  </a:lnTo>
                  <a:lnTo>
                    <a:pt x="364705" y="128651"/>
                  </a:lnTo>
                  <a:lnTo>
                    <a:pt x="397738" y="139420"/>
                  </a:lnTo>
                  <a:lnTo>
                    <a:pt x="431025" y="154736"/>
                  </a:lnTo>
                  <a:lnTo>
                    <a:pt x="428256" y="27635"/>
                  </a:lnTo>
                  <a:lnTo>
                    <a:pt x="396519" y="15748"/>
                  </a:lnTo>
                  <a:lnTo>
                    <a:pt x="361937" y="7086"/>
                  </a:lnTo>
                  <a:lnTo>
                    <a:pt x="325297" y="1790"/>
                  </a:lnTo>
                  <a:lnTo>
                    <a:pt x="287350" y="0"/>
                  </a:lnTo>
                  <a:lnTo>
                    <a:pt x="238912" y="3149"/>
                  </a:lnTo>
                  <a:lnTo>
                    <a:pt x="193535" y="12522"/>
                  </a:lnTo>
                  <a:lnTo>
                    <a:pt x="151917" y="27990"/>
                  </a:lnTo>
                  <a:lnTo>
                    <a:pt x="114769" y="49428"/>
                  </a:lnTo>
                  <a:lnTo>
                    <a:pt x="82791" y="76708"/>
                  </a:lnTo>
                  <a:lnTo>
                    <a:pt x="56692" y="109702"/>
                  </a:lnTo>
                  <a:lnTo>
                    <a:pt x="37172" y="148297"/>
                  </a:lnTo>
                  <a:lnTo>
                    <a:pt x="24955" y="192354"/>
                  </a:lnTo>
                  <a:lnTo>
                    <a:pt x="20713" y="241769"/>
                  </a:lnTo>
                  <a:lnTo>
                    <a:pt x="25463" y="293598"/>
                  </a:lnTo>
                  <a:lnTo>
                    <a:pt x="39001" y="339686"/>
                  </a:lnTo>
                  <a:lnTo>
                    <a:pt x="60274" y="381063"/>
                  </a:lnTo>
                  <a:lnTo>
                    <a:pt x="88239" y="418820"/>
                  </a:lnTo>
                  <a:lnTo>
                    <a:pt x="121818" y="453986"/>
                  </a:lnTo>
                  <a:lnTo>
                    <a:pt x="159994" y="487629"/>
                  </a:lnTo>
                  <a:lnTo>
                    <a:pt x="201688" y="520814"/>
                  </a:lnTo>
                  <a:lnTo>
                    <a:pt x="238810" y="549910"/>
                  </a:lnTo>
                  <a:lnTo>
                    <a:pt x="273977" y="580110"/>
                  </a:lnTo>
                  <a:lnTo>
                    <a:pt x="305028" y="612419"/>
                  </a:lnTo>
                  <a:lnTo>
                    <a:pt x="329857" y="647852"/>
                  </a:lnTo>
                  <a:lnTo>
                    <a:pt x="346316" y="687438"/>
                  </a:lnTo>
                  <a:lnTo>
                    <a:pt x="352285" y="732180"/>
                  </a:lnTo>
                  <a:lnTo>
                    <a:pt x="344614" y="780643"/>
                  </a:lnTo>
                  <a:lnTo>
                    <a:pt x="322745" y="819492"/>
                  </a:lnTo>
                  <a:lnTo>
                    <a:pt x="288417" y="848055"/>
                  </a:lnTo>
                  <a:lnTo>
                    <a:pt x="243344" y="865682"/>
                  </a:lnTo>
                  <a:lnTo>
                    <a:pt x="189255" y="871702"/>
                  </a:lnTo>
                  <a:lnTo>
                    <a:pt x="140462" y="865886"/>
                  </a:lnTo>
                  <a:lnTo>
                    <a:pt x="91008" y="853059"/>
                  </a:lnTo>
                  <a:lnTo>
                    <a:pt x="43370" y="834021"/>
                  </a:lnTo>
                  <a:lnTo>
                    <a:pt x="0" y="809536"/>
                  </a:lnTo>
                  <a:lnTo>
                    <a:pt x="0" y="947686"/>
                  </a:lnTo>
                  <a:lnTo>
                    <a:pt x="40360" y="966101"/>
                  </a:lnTo>
                  <a:lnTo>
                    <a:pt x="87731" y="981011"/>
                  </a:lnTo>
                  <a:lnTo>
                    <a:pt x="140271" y="991006"/>
                  </a:lnTo>
                  <a:lnTo>
                    <a:pt x="196164" y="994651"/>
                  </a:lnTo>
                  <a:lnTo>
                    <a:pt x="245605" y="991882"/>
                  </a:lnTo>
                  <a:lnTo>
                    <a:pt x="291973" y="983729"/>
                  </a:lnTo>
                  <a:lnTo>
                    <a:pt x="334911" y="970419"/>
                  </a:lnTo>
                  <a:lnTo>
                    <a:pt x="374116" y="952169"/>
                  </a:lnTo>
                  <a:lnTo>
                    <a:pt x="409232" y="929246"/>
                  </a:lnTo>
                  <a:lnTo>
                    <a:pt x="439915" y="901839"/>
                  </a:lnTo>
                  <a:lnTo>
                    <a:pt x="465861" y="870204"/>
                  </a:lnTo>
                  <a:lnTo>
                    <a:pt x="486702" y="834567"/>
                  </a:lnTo>
                  <a:lnTo>
                    <a:pt x="502107" y="795159"/>
                  </a:lnTo>
                  <a:lnTo>
                    <a:pt x="511746" y="752195"/>
                  </a:lnTo>
                  <a:lnTo>
                    <a:pt x="515289" y="705929"/>
                  </a:lnTo>
                  <a:close/>
                </a:path>
                <a:path w="1203325" h="995045">
                  <a:moveTo>
                    <a:pt x="1202931" y="497357"/>
                  </a:moveTo>
                  <a:lnTo>
                    <a:pt x="1201013" y="442125"/>
                  </a:lnTo>
                  <a:lnTo>
                    <a:pt x="1195311" y="389483"/>
                  </a:lnTo>
                  <a:lnTo>
                    <a:pt x="1185964" y="339585"/>
                  </a:lnTo>
                  <a:lnTo>
                    <a:pt x="1173073" y="292531"/>
                  </a:lnTo>
                  <a:lnTo>
                    <a:pt x="1156741" y="248462"/>
                  </a:lnTo>
                  <a:lnTo>
                    <a:pt x="1137094" y="207505"/>
                  </a:lnTo>
                  <a:lnTo>
                    <a:pt x="1114234" y="169786"/>
                  </a:lnTo>
                  <a:lnTo>
                    <a:pt x="1088288" y="135420"/>
                  </a:lnTo>
                  <a:lnTo>
                    <a:pt x="1057389" y="105625"/>
                  </a:lnTo>
                  <a:lnTo>
                    <a:pt x="1030211" y="85026"/>
                  </a:lnTo>
                  <a:lnTo>
                    <a:pt x="1030211" y="497357"/>
                  </a:lnTo>
                  <a:lnTo>
                    <a:pt x="1028090" y="563422"/>
                  </a:lnTo>
                  <a:lnTo>
                    <a:pt x="1021613" y="623430"/>
                  </a:lnTo>
                  <a:lnTo>
                    <a:pt x="1010526" y="677278"/>
                  </a:lnTo>
                  <a:lnTo>
                    <a:pt x="994613" y="724928"/>
                  </a:lnTo>
                  <a:lnTo>
                    <a:pt x="973632" y="766292"/>
                  </a:lnTo>
                  <a:lnTo>
                    <a:pt x="947369" y="801293"/>
                  </a:lnTo>
                  <a:lnTo>
                    <a:pt x="918337" y="828268"/>
                  </a:lnTo>
                  <a:lnTo>
                    <a:pt x="884148" y="847204"/>
                  </a:lnTo>
                  <a:lnTo>
                    <a:pt x="846340" y="858380"/>
                  </a:lnTo>
                  <a:lnTo>
                    <a:pt x="806437" y="862050"/>
                  </a:lnTo>
                  <a:lnTo>
                    <a:pt x="777392" y="862050"/>
                  </a:lnTo>
                  <a:lnTo>
                    <a:pt x="777392" y="132651"/>
                  </a:lnTo>
                  <a:lnTo>
                    <a:pt x="806437" y="132651"/>
                  </a:lnTo>
                  <a:lnTo>
                    <a:pt x="846340" y="136321"/>
                  </a:lnTo>
                  <a:lnTo>
                    <a:pt x="884148" y="147497"/>
                  </a:lnTo>
                  <a:lnTo>
                    <a:pt x="918337" y="166433"/>
                  </a:lnTo>
                  <a:lnTo>
                    <a:pt x="947369" y="193408"/>
                  </a:lnTo>
                  <a:lnTo>
                    <a:pt x="973632" y="227418"/>
                  </a:lnTo>
                  <a:lnTo>
                    <a:pt x="994613" y="268503"/>
                  </a:lnTo>
                  <a:lnTo>
                    <a:pt x="1010526" y="316344"/>
                  </a:lnTo>
                  <a:lnTo>
                    <a:pt x="1021613" y="370649"/>
                  </a:lnTo>
                  <a:lnTo>
                    <a:pt x="1028090" y="431088"/>
                  </a:lnTo>
                  <a:lnTo>
                    <a:pt x="1030211" y="497357"/>
                  </a:lnTo>
                  <a:lnTo>
                    <a:pt x="1030211" y="85026"/>
                  </a:lnTo>
                  <a:lnTo>
                    <a:pt x="983957" y="56819"/>
                  </a:lnTo>
                  <a:lnTo>
                    <a:pt x="941171" y="38620"/>
                  </a:lnTo>
                  <a:lnTo>
                    <a:pt x="894181" y="25120"/>
                  </a:lnTo>
                  <a:lnTo>
                    <a:pt x="842873" y="16713"/>
                  </a:lnTo>
                  <a:lnTo>
                    <a:pt x="787107" y="13817"/>
                  </a:lnTo>
                  <a:lnTo>
                    <a:pt x="611606" y="13817"/>
                  </a:lnTo>
                  <a:lnTo>
                    <a:pt x="611606" y="980884"/>
                  </a:lnTo>
                  <a:lnTo>
                    <a:pt x="787107" y="980884"/>
                  </a:lnTo>
                  <a:lnTo>
                    <a:pt x="842873" y="978204"/>
                  </a:lnTo>
                  <a:lnTo>
                    <a:pt x="894181" y="970368"/>
                  </a:lnTo>
                  <a:lnTo>
                    <a:pt x="941171" y="957580"/>
                  </a:lnTo>
                  <a:lnTo>
                    <a:pt x="983957" y="940117"/>
                  </a:lnTo>
                  <a:lnTo>
                    <a:pt x="1022654" y="918210"/>
                  </a:lnTo>
                  <a:lnTo>
                    <a:pt x="1057389" y="892098"/>
                  </a:lnTo>
                  <a:lnTo>
                    <a:pt x="1088288" y="862050"/>
                  </a:lnTo>
                  <a:lnTo>
                    <a:pt x="1115415" y="827836"/>
                  </a:lnTo>
                  <a:lnTo>
                    <a:pt x="1138821" y="789698"/>
                  </a:lnTo>
                  <a:lnTo>
                    <a:pt x="1158544" y="747966"/>
                  </a:lnTo>
                  <a:lnTo>
                    <a:pt x="1174610" y="702983"/>
                  </a:lnTo>
                  <a:lnTo>
                    <a:pt x="1187043" y="655091"/>
                  </a:lnTo>
                  <a:lnTo>
                    <a:pt x="1195895" y="604634"/>
                  </a:lnTo>
                  <a:lnTo>
                    <a:pt x="1201178" y="551942"/>
                  </a:lnTo>
                  <a:lnTo>
                    <a:pt x="1202931" y="497357"/>
                  </a:lnTo>
                  <a:close/>
                </a:path>
              </a:pathLst>
            </a:custGeom>
            <a:solidFill>
              <a:srgbClr val="F4E5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" name="object 18"/>
          <p:cNvGrpSpPr/>
          <p:nvPr/>
        </p:nvGrpSpPr>
        <p:grpSpPr>
          <a:xfrm>
            <a:off x="10258792" y="4324478"/>
            <a:ext cx="1798955" cy="2028825"/>
            <a:chOff x="10258792" y="4324478"/>
            <a:chExt cx="1798955" cy="2028825"/>
          </a:xfrm>
        </p:grpSpPr>
        <p:sp>
          <p:nvSpPr>
            <p:cNvPr id="19" name="object 19"/>
            <p:cNvSpPr/>
            <p:nvPr/>
          </p:nvSpPr>
          <p:spPr>
            <a:xfrm>
              <a:off x="10258792" y="4324478"/>
              <a:ext cx="1798955" cy="2028825"/>
            </a:xfrm>
            <a:custGeom>
              <a:avLst/>
              <a:gdLst/>
              <a:ahLst/>
              <a:cxnLst/>
              <a:rect l="l" t="t" r="r" b="b"/>
              <a:pathLst>
                <a:path w="1798954" h="2028825">
                  <a:moveTo>
                    <a:pt x="899354" y="0"/>
                  </a:moveTo>
                  <a:lnTo>
                    <a:pt x="845978" y="699"/>
                  </a:lnTo>
                  <a:lnTo>
                    <a:pt x="792969" y="2793"/>
                  </a:lnTo>
                  <a:lnTo>
                    <a:pt x="740359" y="6273"/>
                  </a:lnTo>
                  <a:lnTo>
                    <a:pt x="688184" y="11130"/>
                  </a:lnTo>
                  <a:lnTo>
                    <a:pt x="636476" y="17355"/>
                  </a:lnTo>
                  <a:lnTo>
                    <a:pt x="585269" y="24942"/>
                  </a:lnTo>
                  <a:lnTo>
                    <a:pt x="534598" y="33880"/>
                  </a:lnTo>
                  <a:lnTo>
                    <a:pt x="484495" y="44161"/>
                  </a:lnTo>
                  <a:lnTo>
                    <a:pt x="434995" y="55778"/>
                  </a:lnTo>
                  <a:lnTo>
                    <a:pt x="386132" y="68721"/>
                  </a:lnTo>
                  <a:lnTo>
                    <a:pt x="337938" y="82983"/>
                  </a:lnTo>
                  <a:lnTo>
                    <a:pt x="290448" y="98555"/>
                  </a:lnTo>
                  <a:lnTo>
                    <a:pt x="243696" y="115428"/>
                  </a:lnTo>
                  <a:lnTo>
                    <a:pt x="197715" y="133594"/>
                  </a:lnTo>
                  <a:lnTo>
                    <a:pt x="152539" y="153044"/>
                  </a:lnTo>
                  <a:lnTo>
                    <a:pt x="108201" y="173771"/>
                  </a:lnTo>
                  <a:lnTo>
                    <a:pt x="64736" y="195765"/>
                  </a:lnTo>
                  <a:lnTo>
                    <a:pt x="22177" y="219019"/>
                  </a:lnTo>
                  <a:lnTo>
                    <a:pt x="0" y="231595"/>
                  </a:lnTo>
                  <a:lnTo>
                    <a:pt x="0" y="784185"/>
                  </a:lnTo>
                  <a:lnTo>
                    <a:pt x="773" y="842148"/>
                  </a:lnTo>
                  <a:lnTo>
                    <a:pt x="3109" y="898150"/>
                  </a:lnTo>
                  <a:lnTo>
                    <a:pt x="7032" y="952274"/>
                  </a:lnTo>
                  <a:lnTo>
                    <a:pt x="12565" y="1004601"/>
                  </a:lnTo>
                  <a:lnTo>
                    <a:pt x="19732" y="1055211"/>
                  </a:lnTo>
                  <a:lnTo>
                    <a:pt x="28555" y="1104186"/>
                  </a:lnTo>
                  <a:lnTo>
                    <a:pt x="39060" y="1151607"/>
                  </a:lnTo>
                  <a:lnTo>
                    <a:pt x="51269" y="1197555"/>
                  </a:lnTo>
                  <a:lnTo>
                    <a:pt x="65206" y="1242110"/>
                  </a:lnTo>
                  <a:lnTo>
                    <a:pt x="80895" y="1285355"/>
                  </a:lnTo>
                  <a:lnTo>
                    <a:pt x="98359" y="1327370"/>
                  </a:lnTo>
                  <a:lnTo>
                    <a:pt x="117622" y="1368237"/>
                  </a:lnTo>
                  <a:lnTo>
                    <a:pt x="138707" y="1408036"/>
                  </a:lnTo>
                  <a:lnTo>
                    <a:pt x="161639" y="1446848"/>
                  </a:lnTo>
                  <a:lnTo>
                    <a:pt x="186440" y="1484755"/>
                  </a:lnTo>
                  <a:lnTo>
                    <a:pt x="213134" y="1521838"/>
                  </a:lnTo>
                  <a:lnTo>
                    <a:pt x="242583" y="1558726"/>
                  </a:lnTo>
                  <a:lnTo>
                    <a:pt x="273982" y="1594841"/>
                  </a:lnTo>
                  <a:lnTo>
                    <a:pt x="307395" y="1630244"/>
                  </a:lnTo>
                  <a:lnTo>
                    <a:pt x="342886" y="1664995"/>
                  </a:lnTo>
                  <a:lnTo>
                    <a:pt x="380519" y="1699154"/>
                  </a:lnTo>
                  <a:lnTo>
                    <a:pt x="420359" y="1732782"/>
                  </a:lnTo>
                  <a:lnTo>
                    <a:pt x="462470" y="1765940"/>
                  </a:lnTo>
                  <a:lnTo>
                    <a:pt x="506916" y="1798688"/>
                  </a:lnTo>
                  <a:lnTo>
                    <a:pt x="540988" y="1822451"/>
                  </a:lnTo>
                  <a:lnTo>
                    <a:pt x="576557" y="1846176"/>
                  </a:lnTo>
                  <a:lnTo>
                    <a:pt x="613767" y="1869946"/>
                  </a:lnTo>
                  <a:lnTo>
                    <a:pt x="652761" y="1893847"/>
                  </a:lnTo>
                  <a:lnTo>
                    <a:pt x="693681" y="1917962"/>
                  </a:lnTo>
                  <a:lnTo>
                    <a:pt x="736673" y="1942377"/>
                  </a:lnTo>
                  <a:lnTo>
                    <a:pt x="781878" y="1967175"/>
                  </a:lnTo>
                  <a:lnTo>
                    <a:pt x="829440" y="1992442"/>
                  </a:lnTo>
                  <a:lnTo>
                    <a:pt x="879502" y="2018263"/>
                  </a:lnTo>
                  <a:lnTo>
                    <a:pt x="899354" y="2028357"/>
                  </a:lnTo>
                  <a:lnTo>
                    <a:pt x="960452" y="1997069"/>
                  </a:lnTo>
                  <a:lnTo>
                    <a:pt x="1002148" y="1975134"/>
                  </a:lnTo>
                  <a:lnTo>
                    <a:pt x="1044155" y="1952404"/>
                  </a:lnTo>
                  <a:lnTo>
                    <a:pt x="1086331" y="1928827"/>
                  </a:lnTo>
                  <a:lnTo>
                    <a:pt x="1128536" y="1904352"/>
                  </a:lnTo>
                  <a:lnTo>
                    <a:pt x="1170627" y="1878926"/>
                  </a:lnTo>
                  <a:lnTo>
                    <a:pt x="1212464" y="1852498"/>
                  </a:lnTo>
                  <a:lnTo>
                    <a:pt x="1253905" y="1825014"/>
                  </a:lnTo>
                  <a:lnTo>
                    <a:pt x="1294809" y="1796424"/>
                  </a:lnTo>
                  <a:lnTo>
                    <a:pt x="1335035" y="1766674"/>
                  </a:lnTo>
                  <a:lnTo>
                    <a:pt x="1374441" y="1735713"/>
                  </a:lnTo>
                  <a:lnTo>
                    <a:pt x="1412886" y="1703490"/>
                  </a:lnTo>
                  <a:lnTo>
                    <a:pt x="1450229" y="1669950"/>
                  </a:lnTo>
                  <a:lnTo>
                    <a:pt x="1486328" y="1635043"/>
                  </a:lnTo>
                  <a:lnTo>
                    <a:pt x="1521043" y="1598717"/>
                  </a:lnTo>
                  <a:lnTo>
                    <a:pt x="1554231" y="1560919"/>
                  </a:lnTo>
                  <a:lnTo>
                    <a:pt x="1585752" y="1521597"/>
                  </a:lnTo>
                  <a:lnTo>
                    <a:pt x="1612415" y="1484557"/>
                  </a:lnTo>
                  <a:lnTo>
                    <a:pt x="1637189" y="1446687"/>
                  </a:lnTo>
                  <a:lnTo>
                    <a:pt x="1660097" y="1407906"/>
                  </a:lnTo>
                  <a:lnTo>
                    <a:pt x="1681162" y="1368135"/>
                  </a:lnTo>
                  <a:lnTo>
                    <a:pt x="1700408" y="1327292"/>
                  </a:lnTo>
                  <a:lnTo>
                    <a:pt x="1717857" y="1285296"/>
                  </a:lnTo>
                  <a:lnTo>
                    <a:pt x="1733534" y="1242067"/>
                  </a:lnTo>
                  <a:lnTo>
                    <a:pt x="1747462" y="1197525"/>
                  </a:lnTo>
                  <a:lnTo>
                    <a:pt x="1759664" y="1151587"/>
                  </a:lnTo>
                  <a:lnTo>
                    <a:pt x="1770163" y="1104174"/>
                  </a:lnTo>
                  <a:lnTo>
                    <a:pt x="1778983" y="1055204"/>
                  </a:lnTo>
                  <a:lnTo>
                    <a:pt x="1786146" y="1004597"/>
                  </a:lnTo>
                  <a:lnTo>
                    <a:pt x="1791678" y="952273"/>
                  </a:lnTo>
                  <a:lnTo>
                    <a:pt x="1795600" y="898150"/>
                  </a:lnTo>
                  <a:lnTo>
                    <a:pt x="1797936" y="842147"/>
                  </a:lnTo>
                  <a:lnTo>
                    <a:pt x="1798709" y="784185"/>
                  </a:lnTo>
                  <a:lnTo>
                    <a:pt x="1798709" y="231595"/>
                  </a:lnTo>
                  <a:lnTo>
                    <a:pt x="1733973" y="195765"/>
                  </a:lnTo>
                  <a:lnTo>
                    <a:pt x="1690508" y="173771"/>
                  </a:lnTo>
                  <a:lnTo>
                    <a:pt x="1646170" y="153044"/>
                  </a:lnTo>
                  <a:lnTo>
                    <a:pt x="1600994" y="133594"/>
                  </a:lnTo>
                  <a:lnTo>
                    <a:pt x="1555013" y="115428"/>
                  </a:lnTo>
                  <a:lnTo>
                    <a:pt x="1508260" y="98555"/>
                  </a:lnTo>
                  <a:lnTo>
                    <a:pt x="1460770" y="82983"/>
                  </a:lnTo>
                  <a:lnTo>
                    <a:pt x="1412577" y="68721"/>
                  </a:lnTo>
                  <a:lnTo>
                    <a:pt x="1363713" y="55778"/>
                  </a:lnTo>
                  <a:lnTo>
                    <a:pt x="1314213" y="44161"/>
                  </a:lnTo>
                  <a:lnTo>
                    <a:pt x="1264111" y="33880"/>
                  </a:lnTo>
                  <a:lnTo>
                    <a:pt x="1213439" y="24942"/>
                  </a:lnTo>
                  <a:lnTo>
                    <a:pt x="1162233" y="17355"/>
                  </a:lnTo>
                  <a:lnTo>
                    <a:pt x="1110525" y="11130"/>
                  </a:lnTo>
                  <a:lnTo>
                    <a:pt x="1058350" y="6273"/>
                  </a:lnTo>
                  <a:lnTo>
                    <a:pt x="1005740" y="2793"/>
                  </a:lnTo>
                  <a:lnTo>
                    <a:pt x="952730" y="699"/>
                  </a:lnTo>
                  <a:lnTo>
                    <a:pt x="899354" y="0"/>
                  </a:lnTo>
                  <a:close/>
                </a:path>
              </a:pathLst>
            </a:custGeom>
            <a:solidFill>
              <a:srgbClr val="34C1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0580738" y="4688045"/>
              <a:ext cx="1203325" cy="995044"/>
            </a:xfrm>
            <a:custGeom>
              <a:avLst/>
              <a:gdLst/>
              <a:ahLst/>
              <a:cxnLst/>
              <a:rect l="l" t="t" r="r" b="b"/>
              <a:pathLst>
                <a:path w="1203325" h="995045">
                  <a:moveTo>
                    <a:pt x="515277" y="705929"/>
                  </a:moveTo>
                  <a:lnTo>
                    <a:pt x="511873" y="655332"/>
                  </a:lnTo>
                  <a:lnTo>
                    <a:pt x="501078" y="609765"/>
                  </a:lnTo>
                  <a:lnTo>
                    <a:pt x="483590" y="568439"/>
                  </a:lnTo>
                  <a:lnTo>
                    <a:pt x="460121" y="530631"/>
                  </a:lnTo>
                  <a:lnTo>
                    <a:pt x="431380" y="495566"/>
                  </a:lnTo>
                  <a:lnTo>
                    <a:pt x="398056" y="462483"/>
                  </a:lnTo>
                  <a:lnTo>
                    <a:pt x="360857" y="430631"/>
                  </a:lnTo>
                  <a:lnTo>
                    <a:pt x="320484" y="399237"/>
                  </a:lnTo>
                  <a:lnTo>
                    <a:pt x="279336" y="367677"/>
                  </a:lnTo>
                  <a:lnTo>
                    <a:pt x="242620" y="335927"/>
                  </a:lnTo>
                  <a:lnTo>
                    <a:pt x="212953" y="302425"/>
                  </a:lnTo>
                  <a:lnTo>
                    <a:pt x="192925" y="265569"/>
                  </a:lnTo>
                  <a:lnTo>
                    <a:pt x="185115" y="223799"/>
                  </a:lnTo>
                  <a:lnTo>
                    <a:pt x="192582" y="180809"/>
                  </a:lnTo>
                  <a:lnTo>
                    <a:pt x="215849" y="148170"/>
                  </a:lnTo>
                  <a:lnTo>
                    <a:pt x="253111" y="127444"/>
                  </a:lnTo>
                  <a:lnTo>
                    <a:pt x="302539" y="120192"/>
                  </a:lnTo>
                  <a:lnTo>
                    <a:pt x="332714" y="122288"/>
                  </a:lnTo>
                  <a:lnTo>
                    <a:pt x="364693" y="128651"/>
                  </a:lnTo>
                  <a:lnTo>
                    <a:pt x="397725" y="139420"/>
                  </a:lnTo>
                  <a:lnTo>
                    <a:pt x="431012" y="154724"/>
                  </a:lnTo>
                  <a:lnTo>
                    <a:pt x="428244" y="27635"/>
                  </a:lnTo>
                  <a:lnTo>
                    <a:pt x="396519" y="15735"/>
                  </a:lnTo>
                  <a:lnTo>
                    <a:pt x="361937" y="7086"/>
                  </a:lnTo>
                  <a:lnTo>
                    <a:pt x="325285" y="1790"/>
                  </a:lnTo>
                  <a:lnTo>
                    <a:pt x="287337" y="0"/>
                  </a:lnTo>
                  <a:lnTo>
                    <a:pt x="238899" y="3149"/>
                  </a:lnTo>
                  <a:lnTo>
                    <a:pt x="193522" y="12522"/>
                  </a:lnTo>
                  <a:lnTo>
                    <a:pt x="151904" y="27990"/>
                  </a:lnTo>
                  <a:lnTo>
                    <a:pt x="114757" y="49415"/>
                  </a:lnTo>
                  <a:lnTo>
                    <a:pt x="82778" y="76695"/>
                  </a:lnTo>
                  <a:lnTo>
                    <a:pt x="56692" y="109702"/>
                  </a:lnTo>
                  <a:lnTo>
                    <a:pt x="37172" y="148297"/>
                  </a:lnTo>
                  <a:lnTo>
                    <a:pt x="24955" y="192354"/>
                  </a:lnTo>
                  <a:lnTo>
                    <a:pt x="20713" y="241757"/>
                  </a:lnTo>
                  <a:lnTo>
                    <a:pt x="25463" y="293598"/>
                  </a:lnTo>
                  <a:lnTo>
                    <a:pt x="39001" y="339674"/>
                  </a:lnTo>
                  <a:lnTo>
                    <a:pt x="60274" y="381063"/>
                  </a:lnTo>
                  <a:lnTo>
                    <a:pt x="88239" y="418820"/>
                  </a:lnTo>
                  <a:lnTo>
                    <a:pt x="121818" y="453986"/>
                  </a:lnTo>
                  <a:lnTo>
                    <a:pt x="159994" y="487629"/>
                  </a:lnTo>
                  <a:lnTo>
                    <a:pt x="201688" y="520814"/>
                  </a:lnTo>
                  <a:lnTo>
                    <a:pt x="238810" y="549910"/>
                  </a:lnTo>
                  <a:lnTo>
                    <a:pt x="273964" y="580110"/>
                  </a:lnTo>
                  <a:lnTo>
                    <a:pt x="305028" y="612419"/>
                  </a:lnTo>
                  <a:lnTo>
                    <a:pt x="329844" y="647852"/>
                  </a:lnTo>
                  <a:lnTo>
                    <a:pt x="346303" y="687438"/>
                  </a:lnTo>
                  <a:lnTo>
                    <a:pt x="352272" y="732180"/>
                  </a:lnTo>
                  <a:lnTo>
                    <a:pt x="344601" y="780643"/>
                  </a:lnTo>
                  <a:lnTo>
                    <a:pt x="322732" y="819492"/>
                  </a:lnTo>
                  <a:lnTo>
                    <a:pt x="288417" y="848055"/>
                  </a:lnTo>
                  <a:lnTo>
                    <a:pt x="243344" y="865682"/>
                  </a:lnTo>
                  <a:lnTo>
                    <a:pt x="189255" y="871715"/>
                  </a:lnTo>
                  <a:lnTo>
                    <a:pt x="140449" y="865886"/>
                  </a:lnTo>
                  <a:lnTo>
                    <a:pt x="90995" y="853059"/>
                  </a:lnTo>
                  <a:lnTo>
                    <a:pt x="43357" y="834021"/>
                  </a:lnTo>
                  <a:lnTo>
                    <a:pt x="0" y="809536"/>
                  </a:lnTo>
                  <a:lnTo>
                    <a:pt x="0" y="947686"/>
                  </a:lnTo>
                  <a:lnTo>
                    <a:pt x="40360" y="966101"/>
                  </a:lnTo>
                  <a:lnTo>
                    <a:pt x="87718" y="981011"/>
                  </a:lnTo>
                  <a:lnTo>
                    <a:pt x="140258" y="991006"/>
                  </a:lnTo>
                  <a:lnTo>
                    <a:pt x="196164" y="994664"/>
                  </a:lnTo>
                  <a:lnTo>
                    <a:pt x="245605" y="991895"/>
                  </a:lnTo>
                  <a:lnTo>
                    <a:pt x="291960" y="983729"/>
                  </a:lnTo>
                  <a:lnTo>
                    <a:pt x="334911" y="970419"/>
                  </a:lnTo>
                  <a:lnTo>
                    <a:pt x="374116" y="952182"/>
                  </a:lnTo>
                  <a:lnTo>
                    <a:pt x="409219" y="929246"/>
                  </a:lnTo>
                  <a:lnTo>
                    <a:pt x="439915" y="901839"/>
                  </a:lnTo>
                  <a:lnTo>
                    <a:pt x="465848" y="870204"/>
                  </a:lnTo>
                  <a:lnTo>
                    <a:pt x="486689" y="834567"/>
                  </a:lnTo>
                  <a:lnTo>
                    <a:pt x="502094" y="795159"/>
                  </a:lnTo>
                  <a:lnTo>
                    <a:pt x="511733" y="752208"/>
                  </a:lnTo>
                  <a:lnTo>
                    <a:pt x="515277" y="705929"/>
                  </a:lnTo>
                  <a:close/>
                </a:path>
                <a:path w="1203325" h="995045">
                  <a:moveTo>
                    <a:pt x="1202931" y="497357"/>
                  </a:moveTo>
                  <a:lnTo>
                    <a:pt x="1201000" y="442125"/>
                  </a:lnTo>
                  <a:lnTo>
                    <a:pt x="1195311" y="389483"/>
                  </a:lnTo>
                  <a:lnTo>
                    <a:pt x="1185964" y="339585"/>
                  </a:lnTo>
                  <a:lnTo>
                    <a:pt x="1173060" y="292531"/>
                  </a:lnTo>
                  <a:lnTo>
                    <a:pt x="1156728" y="248462"/>
                  </a:lnTo>
                  <a:lnTo>
                    <a:pt x="1137081" y="207505"/>
                  </a:lnTo>
                  <a:lnTo>
                    <a:pt x="1114234" y="169786"/>
                  </a:lnTo>
                  <a:lnTo>
                    <a:pt x="1088288" y="135420"/>
                  </a:lnTo>
                  <a:lnTo>
                    <a:pt x="1057389" y="105625"/>
                  </a:lnTo>
                  <a:lnTo>
                    <a:pt x="1030198" y="85013"/>
                  </a:lnTo>
                  <a:lnTo>
                    <a:pt x="1030198" y="497357"/>
                  </a:lnTo>
                  <a:lnTo>
                    <a:pt x="1028090" y="563422"/>
                  </a:lnTo>
                  <a:lnTo>
                    <a:pt x="1021613" y="623430"/>
                  </a:lnTo>
                  <a:lnTo>
                    <a:pt x="1010526" y="677278"/>
                  </a:lnTo>
                  <a:lnTo>
                    <a:pt x="994613" y="724928"/>
                  </a:lnTo>
                  <a:lnTo>
                    <a:pt x="973632" y="766292"/>
                  </a:lnTo>
                  <a:lnTo>
                    <a:pt x="947369" y="801293"/>
                  </a:lnTo>
                  <a:lnTo>
                    <a:pt x="918337" y="828255"/>
                  </a:lnTo>
                  <a:lnTo>
                    <a:pt x="884135" y="847204"/>
                  </a:lnTo>
                  <a:lnTo>
                    <a:pt x="846328" y="858380"/>
                  </a:lnTo>
                  <a:lnTo>
                    <a:pt x="806437" y="862050"/>
                  </a:lnTo>
                  <a:lnTo>
                    <a:pt x="777392" y="862050"/>
                  </a:lnTo>
                  <a:lnTo>
                    <a:pt x="777392" y="132651"/>
                  </a:lnTo>
                  <a:lnTo>
                    <a:pt x="806437" y="132651"/>
                  </a:lnTo>
                  <a:lnTo>
                    <a:pt x="846328" y="136321"/>
                  </a:lnTo>
                  <a:lnTo>
                    <a:pt x="884135" y="147497"/>
                  </a:lnTo>
                  <a:lnTo>
                    <a:pt x="918337" y="166433"/>
                  </a:lnTo>
                  <a:lnTo>
                    <a:pt x="947369" y="193408"/>
                  </a:lnTo>
                  <a:lnTo>
                    <a:pt x="973632" y="227418"/>
                  </a:lnTo>
                  <a:lnTo>
                    <a:pt x="994613" y="268503"/>
                  </a:lnTo>
                  <a:lnTo>
                    <a:pt x="1010526" y="316344"/>
                  </a:lnTo>
                  <a:lnTo>
                    <a:pt x="1021613" y="370649"/>
                  </a:lnTo>
                  <a:lnTo>
                    <a:pt x="1028090" y="431076"/>
                  </a:lnTo>
                  <a:lnTo>
                    <a:pt x="1030198" y="497357"/>
                  </a:lnTo>
                  <a:lnTo>
                    <a:pt x="1030198" y="85013"/>
                  </a:lnTo>
                  <a:lnTo>
                    <a:pt x="983957" y="56819"/>
                  </a:lnTo>
                  <a:lnTo>
                    <a:pt x="941171" y="38620"/>
                  </a:lnTo>
                  <a:lnTo>
                    <a:pt x="894181" y="25120"/>
                  </a:lnTo>
                  <a:lnTo>
                    <a:pt x="842860" y="16713"/>
                  </a:lnTo>
                  <a:lnTo>
                    <a:pt x="787095" y="13817"/>
                  </a:lnTo>
                  <a:lnTo>
                    <a:pt x="611606" y="13817"/>
                  </a:lnTo>
                  <a:lnTo>
                    <a:pt x="611606" y="980884"/>
                  </a:lnTo>
                  <a:lnTo>
                    <a:pt x="787095" y="980884"/>
                  </a:lnTo>
                  <a:lnTo>
                    <a:pt x="842860" y="978204"/>
                  </a:lnTo>
                  <a:lnTo>
                    <a:pt x="894181" y="970356"/>
                  </a:lnTo>
                  <a:lnTo>
                    <a:pt x="941171" y="957580"/>
                  </a:lnTo>
                  <a:lnTo>
                    <a:pt x="983957" y="940117"/>
                  </a:lnTo>
                  <a:lnTo>
                    <a:pt x="1022654" y="918210"/>
                  </a:lnTo>
                  <a:lnTo>
                    <a:pt x="1057389" y="892098"/>
                  </a:lnTo>
                  <a:lnTo>
                    <a:pt x="1088288" y="862050"/>
                  </a:lnTo>
                  <a:lnTo>
                    <a:pt x="1115415" y="827836"/>
                  </a:lnTo>
                  <a:lnTo>
                    <a:pt x="1138821" y="789686"/>
                  </a:lnTo>
                  <a:lnTo>
                    <a:pt x="1158544" y="747966"/>
                  </a:lnTo>
                  <a:lnTo>
                    <a:pt x="1174597" y="702983"/>
                  </a:lnTo>
                  <a:lnTo>
                    <a:pt x="1187043" y="655091"/>
                  </a:lnTo>
                  <a:lnTo>
                    <a:pt x="1195882" y="604634"/>
                  </a:lnTo>
                  <a:lnTo>
                    <a:pt x="1201178" y="551942"/>
                  </a:lnTo>
                  <a:lnTo>
                    <a:pt x="1202931" y="497357"/>
                  </a:lnTo>
                  <a:close/>
                </a:path>
              </a:pathLst>
            </a:custGeom>
            <a:solidFill>
              <a:srgbClr val="1D31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1" name="object 21"/>
          <p:cNvGrpSpPr/>
          <p:nvPr/>
        </p:nvGrpSpPr>
        <p:grpSpPr>
          <a:xfrm>
            <a:off x="16007303" y="4324478"/>
            <a:ext cx="1798955" cy="2028825"/>
            <a:chOff x="16007303" y="4324478"/>
            <a:chExt cx="1798955" cy="2028825"/>
          </a:xfrm>
        </p:grpSpPr>
        <p:sp>
          <p:nvSpPr>
            <p:cNvPr id="22" name="object 22"/>
            <p:cNvSpPr/>
            <p:nvPr/>
          </p:nvSpPr>
          <p:spPr>
            <a:xfrm>
              <a:off x="16007303" y="4324478"/>
              <a:ext cx="1798955" cy="2028825"/>
            </a:xfrm>
            <a:custGeom>
              <a:avLst/>
              <a:gdLst/>
              <a:ahLst/>
              <a:cxnLst/>
              <a:rect l="l" t="t" r="r" b="b"/>
              <a:pathLst>
                <a:path w="1798955" h="2028825">
                  <a:moveTo>
                    <a:pt x="899354" y="0"/>
                  </a:moveTo>
                  <a:lnTo>
                    <a:pt x="845978" y="699"/>
                  </a:lnTo>
                  <a:lnTo>
                    <a:pt x="792969" y="2793"/>
                  </a:lnTo>
                  <a:lnTo>
                    <a:pt x="740359" y="6273"/>
                  </a:lnTo>
                  <a:lnTo>
                    <a:pt x="688184" y="11130"/>
                  </a:lnTo>
                  <a:lnTo>
                    <a:pt x="636476" y="17355"/>
                  </a:lnTo>
                  <a:lnTo>
                    <a:pt x="585269" y="24942"/>
                  </a:lnTo>
                  <a:lnTo>
                    <a:pt x="534598" y="33880"/>
                  </a:lnTo>
                  <a:lnTo>
                    <a:pt x="484495" y="44161"/>
                  </a:lnTo>
                  <a:lnTo>
                    <a:pt x="434995" y="55778"/>
                  </a:lnTo>
                  <a:lnTo>
                    <a:pt x="386132" y="68721"/>
                  </a:lnTo>
                  <a:lnTo>
                    <a:pt x="337938" y="82983"/>
                  </a:lnTo>
                  <a:lnTo>
                    <a:pt x="290448" y="98555"/>
                  </a:lnTo>
                  <a:lnTo>
                    <a:pt x="243696" y="115428"/>
                  </a:lnTo>
                  <a:lnTo>
                    <a:pt x="197715" y="133594"/>
                  </a:lnTo>
                  <a:lnTo>
                    <a:pt x="152539" y="153044"/>
                  </a:lnTo>
                  <a:lnTo>
                    <a:pt x="108201" y="173771"/>
                  </a:lnTo>
                  <a:lnTo>
                    <a:pt x="64736" y="195765"/>
                  </a:lnTo>
                  <a:lnTo>
                    <a:pt x="22177" y="219019"/>
                  </a:lnTo>
                  <a:lnTo>
                    <a:pt x="0" y="231595"/>
                  </a:lnTo>
                  <a:lnTo>
                    <a:pt x="0" y="784185"/>
                  </a:lnTo>
                  <a:lnTo>
                    <a:pt x="773" y="842148"/>
                  </a:lnTo>
                  <a:lnTo>
                    <a:pt x="3109" y="898150"/>
                  </a:lnTo>
                  <a:lnTo>
                    <a:pt x="7032" y="952274"/>
                  </a:lnTo>
                  <a:lnTo>
                    <a:pt x="12565" y="1004601"/>
                  </a:lnTo>
                  <a:lnTo>
                    <a:pt x="19732" y="1055211"/>
                  </a:lnTo>
                  <a:lnTo>
                    <a:pt x="28555" y="1104186"/>
                  </a:lnTo>
                  <a:lnTo>
                    <a:pt x="39060" y="1151607"/>
                  </a:lnTo>
                  <a:lnTo>
                    <a:pt x="51269" y="1197555"/>
                  </a:lnTo>
                  <a:lnTo>
                    <a:pt x="65206" y="1242110"/>
                  </a:lnTo>
                  <a:lnTo>
                    <a:pt x="80895" y="1285355"/>
                  </a:lnTo>
                  <a:lnTo>
                    <a:pt x="98359" y="1327370"/>
                  </a:lnTo>
                  <a:lnTo>
                    <a:pt x="117622" y="1368237"/>
                  </a:lnTo>
                  <a:lnTo>
                    <a:pt x="138707" y="1408036"/>
                  </a:lnTo>
                  <a:lnTo>
                    <a:pt x="161639" y="1446848"/>
                  </a:lnTo>
                  <a:lnTo>
                    <a:pt x="186440" y="1484755"/>
                  </a:lnTo>
                  <a:lnTo>
                    <a:pt x="213134" y="1521838"/>
                  </a:lnTo>
                  <a:lnTo>
                    <a:pt x="242583" y="1558726"/>
                  </a:lnTo>
                  <a:lnTo>
                    <a:pt x="273982" y="1594841"/>
                  </a:lnTo>
                  <a:lnTo>
                    <a:pt x="307395" y="1630244"/>
                  </a:lnTo>
                  <a:lnTo>
                    <a:pt x="342887" y="1664995"/>
                  </a:lnTo>
                  <a:lnTo>
                    <a:pt x="380522" y="1699154"/>
                  </a:lnTo>
                  <a:lnTo>
                    <a:pt x="420364" y="1732782"/>
                  </a:lnTo>
                  <a:lnTo>
                    <a:pt x="462477" y="1765940"/>
                  </a:lnTo>
                  <a:lnTo>
                    <a:pt x="506926" y="1798688"/>
                  </a:lnTo>
                  <a:lnTo>
                    <a:pt x="540995" y="1822451"/>
                  </a:lnTo>
                  <a:lnTo>
                    <a:pt x="576562" y="1846176"/>
                  </a:lnTo>
                  <a:lnTo>
                    <a:pt x="613770" y="1869946"/>
                  </a:lnTo>
                  <a:lnTo>
                    <a:pt x="652762" y="1893847"/>
                  </a:lnTo>
                  <a:lnTo>
                    <a:pt x="693682" y="1917962"/>
                  </a:lnTo>
                  <a:lnTo>
                    <a:pt x="736673" y="1942377"/>
                  </a:lnTo>
                  <a:lnTo>
                    <a:pt x="781878" y="1967175"/>
                  </a:lnTo>
                  <a:lnTo>
                    <a:pt x="829440" y="1992442"/>
                  </a:lnTo>
                  <a:lnTo>
                    <a:pt x="879502" y="2018263"/>
                  </a:lnTo>
                  <a:lnTo>
                    <a:pt x="899354" y="2028357"/>
                  </a:lnTo>
                  <a:lnTo>
                    <a:pt x="960444" y="1997069"/>
                  </a:lnTo>
                  <a:lnTo>
                    <a:pt x="1002144" y="1975134"/>
                  </a:lnTo>
                  <a:lnTo>
                    <a:pt x="1044153" y="1952404"/>
                  </a:lnTo>
                  <a:lnTo>
                    <a:pt x="1086331" y="1928827"/>
                  </a:lnTo>
                  <a:lnTo>
                    <a:pt x="1128537" y="1904352"/>
                  </a:lnTo>
                  <a:lnTo>
                    <a:pt x="1170629" y="1878926"/>
                  </a:lnTo>
                  <a:lnTo>
                    <a:pt x="1212467" y="1852498"/>
                  </a:lnTo>
                  <a:lnTo>
                    <a:pt x="1253908" y="1825014"/>
                  </a:lnTo>
                  <a:lnTo>
                    <a:pt x="1294812" y="1796424"/>
                  </a:lnTo>
                  <a:lnTo>
                    <a:pt x="1335037" y="1766674"/>
                  </a:lnTo>
                  <a:lnTo>
                    <a:pt x="1374443" y="1735713"/>
                  </a:lnTo>
                  <a:lnTo>
                    <a:pt x="1412888" y="1703490"/>
                  </a:lnTo>
                  <a:lnTo>
                    <a:pt x="1450230" y="1669950"/>
                  </a:lnTo>
                  <a:lnTo>
                    <a:pt x="1486329" y="1635043"/>
                  </a:lnTo>
                  <a:lnTo>
                    <a:pt x="1521043" y="1598717"/>
                  </a:lnTo>
                  <a:lnTo>
                    <a:pt x="1554231" y="1560919"/>
                  </a:lnTo>
                  <a:lnTo>
                    <a:pt x="1585752" y="1521597"/>
                  </a:lnTo>
                  <a:lnTo>
                    <a:pt x="1612415" y="1484557"/>
                  </a:lnTo>
                  <a:lnTo>
                    <a:pt x="1637189" y="1446687"/>
                  </a:lnTo>
                  <a:lnTo>
                    <a:pt x="1660097" y="1407906"/>
                  </a:lnTo>
                  <a:lnTo>
                    <a:pt x="1681162" y="1368135"/>
                  </a:lnTo>
                  <a:lnTo>
                    <a:pt x="1700408" y="1327292"/>
                  </a:lnTo>
                  <a:lnTo>
                    <a:pt x="1717857" y="1285296"/>
                  </a:lnTo>
                  <a:lnTo>
                    <a:pt x="1733534" y="1242067"/>
                  </a:lnTo>
                  <a:lnTo>
                    <a:pt x="1747462" y="1197525"/>
                  </a:lnTo>
                  <a:lnTo>
                    <a:pt x="1759664" y="1151587"/>
                  </a:lnTo>
                  <a:lnTo>
                    <a:pt x="1770163" y="1104174"/>
                  </a:lnTo>
                  <a:lnTo>
                    <a:pt x="1778983" y="1055204"/>
                  </a:lnTo>
                  <a:lnTo>
                    <a:pt x="1786146" y="1004597"/>
                  </a:lnTo>
                  <a:lnTo>
                    <a:pt x="1791678" y="952273"/>
                  </a:lnTo>
                  <a:lnTo>
                    <a:pt x="1795600" y="898150"/>
                  </a:lnTo>
                  <a:lnTo>
                    <a:pt x="1797936" y="842147"/>
                  </a:lnTo>
                  <a:lnTo>
                    <a:pt x="1798709" y="784185"/>
                  </a:lnTo>
                  <a:lnTo>
                    <a:pt x="1798709" y="231595"/>
                  </a:lnTo>
                  <a:lnTo>
                    <a:pt x="1733973" y="195765"/>
                  </a:lnTo>
                  <a:lnTo>
                    <a:pt x="1690508" y="173771"/>
                  </a:lnTo>
                  <a:lnTo>
                    <a:pt x="1646170" y="153044"/>
                  </a:lnTo>
                  <a:lnTo>
                    <a:pt x="1600994" y="133594"/>
                  </a:lnTo>
                  <a:lnTo>
                    <a:pt x="1555013" y="115428"/>
                  </a:lnTo>
                  <a:lnTo>
                    <a:pt x="1508260" y="98555"/>
                  </a:lnTo>
                  <a:lnTo>
                    <a:pt x="1460770" y="82983"/>
                  </a:lnTo>
                  <a:lnTo>
                    <a:pt x="1412577" y="68721"/>
                  </a:lnTo>
                  <a:lnTo>
                    <a:pt x="1363713" y="55778"/>
                  </a:lnTo>
                  <a:lnTo>
                    <a:pt x="1314213" y="44161"/>
                  </a:lnTo>
                  <a:lnTo>
                    <a:pt x="1264111" y="33880"/>
                  </a:lnTo>
                  <a:lnTo>
                    <a:pt x="1213439" y="24942"/>
                  </a:lnTo>
                  <a:lnTo>
                    <a:pt x="1162233" y="17355"/>
                  </a:lnTo>
                  <a:lnTo>
                    <a:pt x="1110525" y="11130"/>
                  </a:lnTo>
                  <a:lnTo>
                    <a:pt x="1058350" y="6273"/>
                  </a:lnTo>
                  <a:lnTo>
                    <a:pt x="1005740" y="2793"/>
                  </a:lnTo>
                  <a:lnTo>
                    <a:pt x="952730" y="699"/>
                  </a:lnTo>
                  <a:lnTo>
                    <a:pt x="899354" y="0"/>
                  </a:lnTo>
                  <a:close/>
                </a:path>
              </a:pathLst>
            </a:custGeom>
            <a:solidFill>
              <a:srgbClr val="1D31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6329253" y="4688045"/>
              <a:ext cx="1203325" cy="995044"/>
            </a:xfrm>
            <a:custGeom>
              <a:avLst/>
              <a:gdLst/>
              <a:ahLst/>
              <a:cxnLst/>
              <a:rect l="l" t="t" r="r" b="b"/>
              <a:pathLst>
                <a:path w="1203325" h="995045">
                  <a:moveTo>
                    <a:pt x="515277" y="705929"/>
                  </a:moveTo>
                  <a:lnTo>
                    <a:pt x="511873" y="655332"/>
                  </a:lnTo>
                  <a:lnTo>
                    <a:pt x="501065" y="609765"/>
                  </a:lnTo>
                  <a:lnTo>
                    <a:pt x="483590" y="568439"/>
                  </a:lnTo>
                  <a:lnTo>
                    <a:pt x="460121" y="530631"/>
                  </a:lnTo>
                  <a:lnTo>
                    <a:pt x="431380" y="495566"/>
                  </a:lnTo>
                  <a:lnTo>
                    <a:pt x="398056" y="462483"/>
                  </a:lnTo>
                  <a:lnTo>
                    <a:pt x="360870" y="430631"/>
                  </a:lnTo>
                  <a:lnTo>
                    <a:pt x="320497" y="399237"/>
                  </a:lnTo>
                  <a:lnTo>
                    <a:pt x="279336" y="367677"/>
                  </a:lnTo>
                  <a:lnTo>
                    <a:pt x="242620" y="335927"/>
                  </a:lnTo>
                  <a:lnTo>
                    <a:pt x="212953" y="302425"/>
                  </a:lnTo>
                  <a:lnTo>
                    <a:pt x="192913" y="265569"/>
                  </a:lnTo>
                  <a:lnTo>
                    <a:pt x="185115" y="223799"/>
                  </a:lnTo>
                  <a:lnTo>
                    <a:pt x="192582" y="180809"/>
                  </a:lnTo>
                  <a:lnTo>
                    <a:pt x="215849" y="148170"/>
                  </a:lnTo>
                  <a:lnTo>
                    <a:pt x="253111" y="127444"/>
                  </a:lnTo>
                  <a:lnTo>
                    <a:pt x="302539" y="120192"/>
                  </a:lnTo>
                  <a:lnTo>
                    <a:pt x="332714" y="122288"/>
                  </a:lnTo>
                  <a:lnTo>
                    <a:pt x="364705" y="128651"/>
                  </a:lnTo>
                  <a:lnTo>
                    <a:pt x="397725" y="139420"/>
                  </a:lnTo>
                  <a:lnTo>
                    <a:pt x="431012" y="154724"/>
                  </a:lnTo>
                  <a:lnTo>
                    <a:pt x="428256" y="27635"/>
                  </a:lnTo>
                  <a:lnTo>
                    <a:pt x="396519" y="15735"/>
                  </a:lnTo>
                  <a:lnTo>
                    <a:pt x="361937" y="7086"/>
                  </a:lnTo>
                  <a:lnTo>
                    <a:pt x="325285" y="1790"/>
                  </a:lnTo>
                  <a:lnTo>
                    <a:pt x="287337" y="0"/>
                  </a:lnTo>
                  <a:lnTo>
                    <a:pt x="238899" y="3149"/>
                  </a:lnTo>
                  <a:lnTo>
                    <a:pt x="193522" y="12522"/>
                  </a:lnTo>
                  <a:lnTo>
                    <a:pt x="151904" y="27990"/>
                  </a:lnTo>
                  <a:lnTo>
                    <a:pt x="114757" y="49415"/>
                  </a:lnTo>
                  <a:lnTo>
                    <a:pt x="82778" y="76695"/>
                  </a:lnTo>
                  <a:lnTo>
                    <a:pt x="56680" y="109702"/>
                  </a:lnTo>
                  <a:lnTo>
                    <a:pt x="37172" y="148297"/>
                  </a:lnTo>
                  <a:lnTo>
                    <a:pt x="24942" y="192354"/>
                  </a:lnTo>
                  <a:lnTo>
                    <a:pt x="20713" y="241757"/>
                  </a:lnTo>
                  <a:lnTo>
                    <a:pt x="25463" y="293598"/>
                  </a:lnTo>
                  <a:lnTo>
                    <a:pt x="39001" y="339674"/>
                  </a:lnTo>
                  <a:lnTo>
                    <a:pt x="60274" y="381063"/>
                  </a:lnTo>
                  <a:lnTo>
                    <a:pt x="88226" y="418820"/>
                  </a:lnTo>
                  <a:lnTo>
                    <a:pt x="121818" y="453986"/>
                  </a:lnTo>
                  <a:lnTo>
                    <a:pt x="159994" y="487629"/>
                  </a:lnTo>
                  <a:lnTo>
                    <a:pt x="201688" y="520814"/>
                  </a:lnTo>
                  <a:lnTo>
                    <a:pt x="238810" y="549910"/>
                  </a:lnTo>
                  <a:lnTo>
                    <a:pt x="273964" y="580110"/>
                  </a:lnTo>
                  <a:lnTo>
                    <a:pt x="305028" y="612419"/>
                  </a:lnTo>
                  <a:lnTo>
                    <a:pt x="329844" y="647852"/>
                  </a:lnTo>
                  <a:lnTo>
                    <a:pt x="346303" y="687438"/>
                  </a:lnTo>
                  <a:lnTo>
                    <a:pt x="352272" y="732180"/>
                  </a:lnTo>
                  <a:lnTo>
                    <a:pt x="344601" y="780643"/>
                  </a:lnTo>
                  <a:lnTo>
                    <a:pt x="322732" y="819492"/>
                  </a:lnTo>
                  <a:lnTo>
                    <a:pt x="288404" y="848055"/>
                  </a:lnTo>
                  <a:lnTo>
                    <a:pt x="243344" y="865682"/>
                  </a:lnTo>
                  <a:lnTo>
                    <a:pt x="189255" y="871715"/>
                  </a:lnTo>
                  <a:lnTo>
                    <a:pt x="140449" y="865886"/>
                  </a:lnTo>
                  <a:lnTo>
                    <a:pt x="90995" y="853059"/>
                  </a:lnTo>
                  <a:lnTo>
                    <a:pt x="43357" y="834021"/>
                  </a:lnTo>
                  <a:lnTo>
                    <a:pt x="0" y="809536"/>
                  </a:lnTo>
                  <a:lnTo>
                    <a:pt x="0" y="947686"/>
                  </a:lnTo>
                  <a:lnTo>
                    <a:pt x="40360" y="966101"/>
                  </a:lnTo>
                  <a:lnTo>
                    <a:pt x="87718" y="981011"/>
                  </a:lnTo>
                  <a:lnTo>
                    <a:pt x="140258" y="991006"/>
                  </a:lnTo>
                  <a:lnTo>
                    <a:pt x="196151" y="994664"/>
                  </a:lnTo>
                  <a:lnTo>
                    <a:pt x="245592" y="991895"/>
                  </a:lnTo>
                  <a:lnTo>
                    <a:pt x="291960" y="983729"/>
                  </a:lnTo>
                  <a:lnTo>
                    <a:pt x="334911" y="970419"/>
                  </a:lnTo>
                  <a:lnTo>
                    <a:pt x="374103" y="952182"/>
                  </a:lnTo>
                  <a:lnTo>
                    <a:pt x="409219" y="929246"/>
                  </a:lnTo>
                  <a:lnTo>
                    <a:pt x="439915" y="901839"/>
                  </a:lnTo>
                  <a:lnTo>
                    <a:pt x="465848" y="870204"/>
                  </a:lnTo>
                  <a:lnTo>
                    <a:pt x="486689" y="834567"/>
                  </a:lnTo>
                  <a:lnTo>
                    <a:pt x="502094" y="795159"/>
                  </a:lnTo>
                  <a:lnTo>
                    <a:pt x="511733" y="752208"/>
                  </a:lnTo>
                  <a:lnTo>
                    <a:pt x="515277" y="705929"/>
                  </a:lnTo>
                  <a:close/>
                </a:path>
                <a:path w="1203325" h="995045">
                  <a:moveTo>
                    <a:pt x="1202931" y="497357"/>
                  </a:moveTo>
                  <a:lnTo>
                    <a:pt x="1201000" y="442125"/>
                  </a:lnTo>
                  <a:lnTo>
                    <a:pt x="1195311" y="389483"/>
                  </a:lnTo>
                  <a:lnTo>
                    <a:pt x="1185964" y="339585"/>
                  </a:lnTo>
                  <a:lnTo>
                    <a:pt x="1173060" y="292531"/>
                  </a:lnTo>
                  <a:lnTo>
                    <a:pt x="1156728" y="248462"/>
                  </a:lnTo>
                  <a:lnTo>
                    <a:pt x="1137081" y="207505"/>
                  </a:lnTo>
                  <a:lnTo>
                    <a:pt x="1114234" y="169786"/>
                  </a:lnTo>
                  <a:lnTo>
                    <a:pt x="1088275" y="135420"/>
                  </a:lnTo>
                  <a:lnTo>
                    <a:pt x="1057389" y="105625"/>
                  </a:lnTo>
                  <a:lnTo>
                    <a:pt x="1030198" y="85013"/>
                  </a:lnTo>
                  <a:lnTo>
                    <a:pt x="1030198" y="497357"/>
                  </a:lnTo>
                  <a:lnTo>
                    <a:pt x="1028090" y="563422"/>
                  </a:lnTo>
                  <a:lnTo>
                    <a:pt x="1021613" y="623430"/>
                  </a:lnTo>
                  <a:lnTo>
                    <a:pt x="1010526" y="677278"/>
                  </a:lnTo>
                  <a:lnTo>
                    <a:pt x="994600" y="724928"/>
                  </a:lnTo>
                  <a:lnTo>
                    <a:pt x="973620" y="766292"/>
                  </a:lnTo>
                  <a:lnTo>
                    <a:pt x="947356" y="801293"/>
                  </a:lnTo>
                  <a:lnTo>
                    <a:pt x="918337" y="828255"/>
                  </a:lnTo>
                  <a:lnTo>
                    <a:pt x="884148" y="847204"/>
                  </a:lnTo>
                  <a:lnTo>
                    <a:pt x="846328" y="858380"/>
                  </a:lnTo>
                  <a:lnTo>
                    <a:pt x="806424" y="862050"/>
                  </a:lnTo>
                  <a:lnTo>
                    <a:pt x="777392" y="862050"/>
                  </a:lnTo>
                  <a:lnTo>
                    <a:pt x="777392" y="132651"/>
                  </a:lnTo>
                  <a:lnTo>
                    <a:pt x="806424" y="132651"/>
                  </a:lnTo>
                  <a:lnTo>
                    <a:pt x="846328" y="136321"/>
                  </a:lnTo>
                  <a:lnTo>
                    <a:pt x="884148" y="147497"/>
                  </a:lnTo>
                  <a:lnTo>
                    <a:pt x="918337" y="166433"/>
                  </a:lnTo>
                  <a:lnTo>
                    <a:pt x="947356" y="193408"/>
                  </a:lnTo>
                  <a:lnTo>
                    <a:pt x="973620" y="227418"/>
                  </a:lnTo>
                  <a:lnTo>
                    <a:pt x="994600" y="268503"/>
                  </a:lnTo>
                  <a:lnTo>
                    <a:pt x="1010526" y="316344"/>
                  </a:lnTo>
                  <a:lnTo>
                    <a:pt x="1021613" y="370649"/>
                  </a:lnTo>
                  <a:lnTo>
                    <a:pt x="1028090" y="431076"/>
                  </a:lnTo>
                  <a:lnTo>
                    <a:pt x="1030198" y="497357"/>
                  </a:lnTo>
                  <a:lnTo>
                    <a:pt x="1030198" y="85013"/>
                  </a:lnTo>
                  <a:lnTo>
                    <a:pt x="983957" y="56819"/>
                  </a:lnTo>
                  <a:lnTo>
                    <a:pt x="941171" y="38620"/>
                  </a:lnTo>
                  <a:lnTo>
                    <a:pt x="894181" y="25120"/>
                  </a:lnTo>
                  <a:lnTo>
                    <a:pt x="842860" y="16713"/>
                  </a:lnTo>
                  <a:lnTo>
                    <a:pt x="787095" y="13817"/>
                  </a:lnTo>
                  <a:lnTo>
                    <a:pt x="611606" y="13817"/>
                  </a:lnTo>
                  <a:lnTo>
                    <a:pt x="611606" y="980884"/>
                  </a:lnTo>
                  <a:lnTo>
                    <a:pt x="787095" y="980884"/>
                  </a:lnTo>
                  <a:lnTo>
                    <a:pt x="842860" y="978204"/>
                  </a:lnTo>
                  <a:lnTo>
                    <a:pt x="894181" y="970356"/>
                  </a:lnTo>
                  <a:lnTo>
                    <a:pt x="941171" y="957580"/>
                  </a:lnTo>
                  <a:lnTo>
                    <a:pt x="983957" y="940117"/>
                  </a:lnTo>
                  <a:lnTo>
                    <a:pt x="1022654" y="918210"/>
                  </a:lnTo>
                  <a:lnTo>
                    <a:pt x="1057389" y="892098"/>
                  </a:lnTo>
                  <a:lnTo>
                    <a:pt x="1088275" y="862050"/>
                  </a:lnTo>
                  <a:lnTo>
                    <a:pt x="1115402" y="827836"/>
                  </a:lnTo>
                  <a:lnTo>
                    <a:pt x="1138809" y="789686"/>
                  </a:lnTo>
                  <a:lnTo>
                    <a:pt x="1158532" y="747966"/>
                  </a:lnTo>
                  <a:lnTo>
                    <a:pt x="1174597" y="702983"/>
                  </a:lnTo>
                  <a:lnTo>
                    <a:pt x="1187043" y="655091"/>
                  </a:lnTo>
                  <a:lnTo>
                    <a:pt x="1195882" y="604634"/>
                  </a:lnTo>
                  <a:lnTo>
                    <a:pt x="1201178" y="551942"/>
                  </a:lnTo>
                  <a:lnTo>
                    <a:pt x="1202931" y="497357"/>
                  </a:lnTo>
                  <a:close/>
                </a:path>
              </a:pathLst>
            </a:custGeom>
            <a:solidFill>
              <a:srgbClr val="ED299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/>
          <p:nvPr/>
        </p:nvSpPr>
        <p:spPr>
          <a:xfrm>
            <a:off x="15466073" y="8144643"/>
            <a:ext cx="1042035" cy="1172210"/>
          </a:xfrm>
          <a:custGeom>
            <a:avLst/>
            <a:gdLst/>
            <a:ahLst/>
            <a:cxnLst/>
            <a:rect l="l" t="t" r="r" b="b"/>
            <a:pathLst>
              <a:path w="1042034" h="1172209">
                <a:moveTo>
                  <a:pt x="489305" y="614946"/>
                </a:moveTo>
                <a:lnTo>
                  <a:pt x="481457" y="561835"/>
                </a:lnTo>
                <a:lnTo>
                  <a:pt x="458851" y="518147"/>
                </a:lnTo>
                <a:lnTo>
                  <a:pt x="424573" y="480504"/>
                </a:lnTo>
                <a:lnTo>
                  <a:pt x="381749" y="445579"/>
                </a:lnTo>
                <a:lnTo>
                  <a:pt x="353656" y="423811"/>
                </a:lnTo>
                <a:lnTo>
                  <a:pt x="329971" y="401548"/>
                </a:lnTo>
                <a:lnTo>
                  <a:pt x="313486" y="377075"/>
                </a:lnTo>
                <a:lnTo>
                  <a:pt x="306984" y="348703"/>
                </a:lnTo>
                <a:lnTo>
                  <a:pt x="311111" y="324954"/>
                </a:lnTo>
                <a:lnTo>
                  <a:pt x="323964" y="306933"/>
                </a:lnTo>
                <a:lnTo>
                  <a:pt x="344538" y="295490"/>
                </a:lnTo>
                <a:lnTo>
                  <a:pt x="371830" y="291490"/>
                </a:lnTo>
                <a:lnTo>
                  <a:pt x="388493" y="292646"/>
                </a:lnTo>
                <a:lnTo>
                  <a:pt x="406158" y="296164"/>
                </a:lnTo>
                <a:lnTo>
                  <a:pt x="424395" y="302107"/>
                </a:lnTo>
                <a:lnTo>
                  <a:pt x="442772" y="310565"/>
                </a:lnTo>
                <a:lnTo>
                  <a:pt x="441248" y="240372"/>
                </a:lnTo>
                <a:lnTo>
                  <a:pt x="423722" y="233807"/>
                </a:lnTo>
                <a:lnTo>
                  <a:pt x="404634" y="229031"/>
                </a:lnTo>
                <a:lnTo>
                  <a:pt x="384390" y="226110"/>
                </a:lnTo>
                <a:lnTo>
                  <a:pt x="363435" y="225120"/>
                </a:lnTo>
                <a:lnTo>
                  <a:pt x="316484" y="230733"/>
                </a:lnTo>
                <a:lnTo>
                  <a:pt x="276021" y="247281"/>
                </a:lnTo>
                <a:lnTo>
                  <a:pt x="244297" y="274383"/>
                </a:lnTo>
                <a:lnTo>
                  <a:pt x="223608" y="311632"/>
                </a:lnTo>
                <a:lnTo>
                  <a:pt x="216204" y="358609"/>
                </a:lnTo>
                <a:lnTo>
                  <a:pt x="224002" y="406590"/>
                </a:lnTo>
                <a:lnTo>
                  <a:pt x="245338" y="446189"/>
                </a:lnTo>
                <a:lnTo>
                  <a:pt x="277088" y="480517"/>
                </a:lnTo>
                <a:lnTo>
                  <a:pt x="316141" y="512711"/>
                </a:lnTo>
                <a:lnTo>
                  <a:pt x="346557" y="537006"/>
                </a:lnTo>
                <a:lnTo>
                  <a:pt x="373202" y="563295"/>
                </a:lnTo>
                <a:lnTo>
                  <a:pt x="392099" y="593483"/>
                </a:lnTo>
                <a:lnTo>
                  <a:pt x="399288" y="629437"/>
                </a:lnTo>
                <a:lnTo>
                  <a:pt x="392734" y="662076"/>
                </a:lnTo>
                <a:lnTo>
                  <a:pt x="374307" y="686269"/>
                </a:lnTo>
                <a:lnTo>
                  <a:pt x="345859" y="701319"/>
                </a:lnTo>
                <a:lnTo>
                  <a:pt x="309270" y="706488"/>
                </a:lnTo>
                <a:lnTo>
                  <a:pt x="282321" y="703275"/>
                </a:lnTo>
                <a:lnTo>
                  <a:pt x="255016" y="696188"/>
                </a:lnTo>
                <a:lnTo>
                  <a:pt x="228701" y="685673"/>
                </a:lnTo>
                <a:lnTo>
                  <a:pt x="204762" y="672160"/>
                </a:lnTo>
                <a:lnTo>
                  <a:pt x="204762" y="748449"/>
                </a:lnTo>
                <a:lnTo>
                  <a:pt x="227050" y="758609"/>
                </a:lnTo>
                <a:lnTo>
                  <a:pt x="253199" y="766851"/>
                </a:lnTo>
                <a:lnTo>
                  <a:pt x="282219" y="772363"/>
                </a:lnTo>
                <a:lnTo>
                  <a:pt x="313093" y="774382"/>
                </a:lnTo>
                <a:lnTo>
                  <a:pt x="361848" y="769302"/>
                </a:lnTo>
                <a:lnTo>
                  <a:pt x="404380" y="754570"/>
                </a:lnTo>
                <a:lnTo>
                  <a:pt x="439534" y="730999"/>
                </a:lnTo>
                <a:lnTo>
                  <a:pt x="466166" y="699338"/>
                </a:lnTo>
                <a:lnTo>
                  <a:pt x="483146" y="660387"/>
                </a:lnTo>
                <a:lnTo>
                  <a:pt x="489305" y="614946"/>
                </a:lnTo>
                <a:close/>
              </a:path>
              <a:path w="1042034" h="1172209">
                <a:moveTo>
                  <a:pt x="869035" y="499757"/>
                </a:moveTo>
                <a:lnTo>
                  <a:pt x="864831" y="440194"/>
                </a:lnTo>
                <a:lnTo>
                  <a:pt x="852551" y="386651"/>
                </a:lnTo>
                <a:lnTo>
                  <a:pt x="832688" y="339699"/>
                </a:lnTo>
                <a:lnTo>
                  <a:pt x="805726" y="299897"/>
                </a:lnTo>
                <a:lnTo>
                  <a:pt x="774484" y="272338"/>
                </a:lnTo>
                <a:lnTo>
                  <a:pt x="773658" y="271881"/>
                </a:lnTo>
                <a:lnTo>
                  <a:pt x="773658" y="499757"/>
                </a:lnTo>
                <a:lnTo>
                  <a:pt x="771017" y="553237"/>
                </a:lnTo>
                <a:lnTo>
                  <a:pt x="762787" y="599122"/>
                </a:lnTo>
                <a:lnTo>
                  <a:pt x="748563" y="637286"/>
                </a:lnTo>
                <a:lnTo>
                  <a:pt x="711885" y="682498"/>
                </a:lnTo>
                <a:lnTo>
                  <a:pt x="672122" y="699122"/>
                </a:lnTo>
                <a:lnTo>
                  <a:pt x="650087" y="701154"/>
                </a:lnTo>
                <a:lnTo>
                  <a:pt x="634047" y="701154"/>
                </a:lnTo>
                <a:lnTo>
                  <a:pt x="634047" y="298361"/>
                </a:lnTo>
                <a:lnTo>
                  <a:pt x="650087" y="298361"/>
                </a:lnTo>
                <a:lnTo>
                  <a:pt x="693000" y="306565"/>
                </a:lnTo>
                <a:lnTo>
                  <a:pt x="727913" y="331914"/>
                </a:lnTo>
                <a:lnTo>
                  <a:pt x="762787" y="399808"/>
                </a:lnTo>
                <a:lnTo>
                  <a:pt x="771017" y="446062"/>
                </a:lnTo>
                <a:lnTo>
                  <a:pt x="773658" y="499757"/>
                </a:lnTo>
                <a:lnTo>
                  <a:pt x="773658" y="271881"/>
                </a:lnTo>
                <a:lnTo>
                  <a:pt x="736587" y="251155"/>
                </a:lnTo>
                <a:lnTo>
                  <a:pt x="691680" y="237553"/>
                </a:lnTo>
                <a:lnTo>
                  <a:pt x="639406" y="232740"/>
                </a:lnTo>
                <a:lnTo>
                  <a:pt x="542505" y="232740"/>
                </a:lnTo>
                <a:lnTo>
                  <a:pt x="542505" y="766775"/>
                </a:lnTo>
                <a:lnTo>
                  <a:pt x="639406" y="766775"/>
                </a:lnTo>
                <a:lnTo>
                  <a:pt x="691680" y="762304"/>
                </a:lnTo>
                <a:lnTo>
                  <a:pt x="736587" y="749401"/>
                </a:lnTo>
                <a:lnTo>
                  <a:pt x="774484" y="728776"/>
                </a:lnTo>
                <a:lnTo>
                  <a:pt x="805726" y="701154"/>
                </a:lnTo>
                <a:lnTo>
                  <a:pt x="833640" y="661200"/>
                </a:lnTo>
                <a:lnTo>
                  <a:pt x="853401" y="613321"/>
                </a:lnTo>
                <a:lnTo>
                  <a:pt x="865149" y="559003"/>
                </a:lnTo>
                <a:lnTo>
                  <a:pt x="869035" y="499757"/>
                </a:lnTo>
                <a:close/>
              </a:path>
              <a:path w="1042034" h="1172209">
                <a:moveTo>
                  <a:pt x="1041971" y="138087"/>
                </a:moveTo>
                <a:lnTo>
                  <a:pt x="1017384" y="124129"/>
                </a:lnTo>
                <a:lnTo>
                  <a:pt x="993279" y="111353"/>
                </a:lnTo>
                <a:lnTo>
                  <a:pt x="993279" y="166420"/>
                </a:lnTo>
                <a:lnTo>
                  <a:pt x="993279" y="457390"/>
                </a:lnTo>
                <a:lnTo>
                  <a:pt x="991628" y="518261"/>
                </a:lnTo>
                <a:lnTo>
                  <a:pt x="986624" y="575081"/>
                </a:lnTo>
                <a:lnTo>
                  <a:pt x="978166" y="628180"/>
                </a:lnTo>
                <a:lnTo>
                  <a:pt x="966139" y="677926"/>
                </a:lnTo>
                <a:lnTo>
                  <a:pt x="950468" y="724636"/>
                </a:lnTo>
                <a:lnTo>
                  <a:pt x="931113" y="768540"/>
                </a:lnTo>
                <a:lnTo>
                  <a:pt x="907859" y="810183"/>
                </a:lnTo>
                <a:lnTo>
                  <a:pt x="880681" y="849820"/>
                </a:lnTo>
                <a:lnTo>
                  <a:pt x="848004" y="888911"/>
                </a:lnTo>
                <a:lnTo>
                  <a:pt x="812317" y="925220"/>
                </a:lnTo>
                <a:lnTo>
                  <a:pt x="774077" y="958938"/>
                </a:lnTo>
                <a:lnTo>
                  <a:pt x="733856" y="990257"/>
                </a:lnTo>
                <a:lnTo>
                  <a:pt x="692150" y="1019365"/>
                </a:lnTo>
                <a:lnTo>
                  <a:pt x="649478" y="1046416"/>
                </a:lnTo>
                <a:lnTo>
                  <a:pt x="606386" y="1071613"/>
                </a:lnTo>
                <a:lnTo>
                  <a:pt x="563384" y="1095121"/>
                </a:lnTo>
                <a:lnTo>
                  <a:pt x="520992" y="1117130"/>
                </a:lnTo>
                <a:lnTo>
                  <a:pt x="472897" y="1092047"/>
                </a:lnTo>
                <a:lnTo>
                  <a:pt x="429056" y="1067841"/>
                </a:lnTo>
                <a:lnTo>
                  <a:pt x="389001" y="1044244"/>
                </a:lnTo>
                <a:lnTo>
                  <a:pt x="352272" y="1020991"/>
                </a:lnTo>
                <a:lnTo>
                  <a:pt x="318414" y="997800"/>
                </a:lnTo>
                <a:lnTo>
                  <a:pt x="272072" y="962520"/>
                </a:lnTo>
                <a:lnTo>
                  <a:pt x="230644" y="926312"/>
                </a:lnTo>
                <a:lnTo>
                  <a:pt x="193865" y="888898"/>
                </a:lnTo>
                <a:lnTo>
                  <a:pt x="161505" y="850074"/>
                </a:lnTo>
                <a:lnTo>
                  <a:pt x="134251" y="810374"/>
                </a:lnTo>
                <a:lnTo>
                  <a:pt x="110959" y="768680"/>
                </a:lnTo>
                <a:lnTo>
                  <a:pt x="91490" y="724547"/>
                </a:lnTo>
                <a:lnTo>
                  <a:pt x="75831" y="677862"/>
                </a:lnTo>
                <a:lnTo>
                  <a:pt x="63817" y="628154"/>
                </a:lnTo>
                <a:lnTo>
                  <a:pt x="55346" y="575068"/>
                </a:lnTo>
                <a:lnTo>
                  <a:pt x="50342" y="518261"/>
                </a:lnTo>
                <a:lnTo>
                  <a:pt x="48691" y="457390"/>
                </a:lnTo>
                <a:lnTo>
                  <a:pt x="48691" y="166420"/>
                </a:lnTo>
                <a:lnTo>
                  <a:pt x="90246" y="144411"/>
                </a:lnTo>
                <a:lnTo>
                  <a:pt x="133337" y="124599"/>
                </a:lnTo>
                <a:lnTo>
                  <a:pt x="177863" y="107035"/>
                </a:lnTo>
                <a:lnTo>
                  <a:pt x="223735" y="91706"/>
                </a:lnTo>
                <a:lnTo>
                  <a:pt x="270827" y="78676"/>
                </a:lnTo>
                <a:lnTo>
                  <a:pt x="319036" y="67957"/>
                </a:lnTo>
                <a:lnTo>
                  <a:pt x="368274" y="59575"/>
                </a:lnTo>
                <a:lnTo>
                  <a:pt x="418414" y="53555"/>
                </a:lnTo>
                <a:lnTo>
                  <a:pt x="469353" y="49923"/>
                </a:lnTo>
                <a:lnTo>
                  <a:pt x="520992" y="48704"/>
                </a:lnTo>
                <a:lnTo>
                  <a:pt x="572617" y="49923"/>
                </a:lnTo>
                <a:lnTo>
                  <a:pt x="623557" y="53555"/>
                </a:lnTo>
                <a:lnTo>
                  <a:pt x="673696" y="59575"/>
                </a:lnTo>
                <a:lnTo>
                  <a:pt x="722922" y="67957"/>
                </a:lnTo>
                <a:lnTo>
                  <a:pt x="771144" y="78676"/>
                </a:lnTo>
                <a:lnTo>
                  <a:pt x="818235" y="91706"/>
                </a:lnTo>
                <a:lnTo>
                  <a:pt x="864095" y="107035"/>
                </a:lnTo>
                <a:lnTo>
                  <a:pt x="908634" y="124599"/>
                </a:lnTo>
                <a:lnTo>
                  <a:pt x="951725" y="144411"/>
                </a:lnTo>
                <a:lnTo>
                  <a:pt x="993279" y="166420"/>
                </a:lnTo>
                <a:lnTo>
                  <a:pt x="993279" y="111353"/>
                </a:lnTo>
                <a:lnTo>
                  <a:pt x="973620" y="100914"/>
                </a:lnTo>
                <a:lnTo>
                  <a:pt x="928243" y="80035"/>
                </a:lnTo>
                <a:lnTo>
                  <a:pt x="881367" y="61506"/>
                </a:lnTo>
                <a:lnTo>
                  <a:pt x="843127" y="48704"/>
                </a:lnTo>
                <a:lnTo>
                  <a:pt x="833132" y="45351"/>
                </a:lnTo>
                <a:lnTo>
                  <a:pt x="783615" y="31610"/>
                </a:lnTo>
                <a:lnTo>
                  <a:pt x="732955" y="20307"/>
                </a:lnTo>
                <a:lnTo>
                  <a:pt x="681253" y="11468"/>
                </a:lnTo>
                <a:lnTo>
                  <a:pt x="628611" y="5118"/>
                </a:lnTo>
                <a:lnTo>
                  <a:pt x="575157" y="1282"/>
                </a:lnTo>
                <a:lnTo>
                  <a:pt x="520992" y="0"/>
                </a:lnTo>
                <a:lnTo>
                  <a:pt x="466813" y="1282"/>
                </a:lnTo>
                <a:lnTo>
                  <a:pt x="413359" y="5118"/>
                </a:lnTo>
                <a:lnTo>
                  <a:pt x="360718" y="11468"/>
                </a:lnTo>
                <a:lnTo>
                  <a:pt x="309003" y="20307"/>
                </a:lnTo>
                <a:lnTo>
                  <a:pt x="258343" y="31610"/>
                </a:lnTo>
                <a:lnTo>
                  <a:pt x="208826" y="45351"/>
                </a:lnTo>
                <a:lnTo>
                  <a:pt x="160591" y="61506"/>
                </a:lnTo>
                <a:lnTo>
                  <a:pt x="113728" y="80035"/>
                </a:lnTo>
                <a:lnTo>
                  <a:pt x="68351" y="100914"/>
                </a:lnTo>
                <a:lnTo>
                  <a:pt x="24574" y="124129"/>
                </a:lnTo>
                <a:lnTo>
                  <a:pt x="0" y="138087"/>
                </a:lnTo>
                <a:lnTo>
                  <a:pt x="0" y="457390"/>
                </a:lnTo>
                <a:lnTo>
                  <a:pt x="1409" y="515378"/>
                </a:lnTo>
                <a:lnTo>
                  <a:pt x="5702" y="570001"/>
                </a:lnTo>
                <a:lnTo>
                  <a:pt x="12941" y="621487"/>
                </a:lnTo>
                <a:lnTo>
                  <a:pt x="23215" y="670115"/>
                </a:lnTo>
                <a:lnTo>
                  <a:pt x="36601" y="716153"/>
                </a:lnTo>
                <a:lnTo>
                  <a:pt x="53162" y="759841"/>
                </a:lnTo>
                <a:lnTo>
                  <a:pt x="72974" y="801458"/>
                </a:lnTo>
                <a:lnTo>
                  <a:pt x="96126" y="841260"/>
                </a:lnTo>
                <a:lnTo>
                  <a:pt x="122694" y="879500"/>
                </a:lnTo>
                <a:lnTo>
                  <a:pt x="150152" y="913028"/>
                </a:lnTo>
                <a:lnTo>
                  <a:pt x="180479" y="945451"/>
                </a:lnTo>
                <a:lnTo>
                  <a:pt x="213817" y="976896"/>
                </a:lnTo>
                <a:lnTo>
                  <a:pt x="250317" y="1007516"/>
                </a:lnTo>
                <a:lnTo>
                  <a:pt x="290131" y="1037437"/>
                </a:lnTo>
                <a:lnTo>
                  <a:pt x="325208" y="1061466"/>
                </a:lnTo>
                <a:lnTo>
                  <a:pt x="363156" y="1085519"/>
                </a:lnTo>
                <a:lnTo>
                  <a:pt x="404456" y="1109865"/>
                </a:lnTo>
                <a:lnTo>
                  <a:pt x="449580" y="1134783"/>
                </a:lnTo>
                <a:lnTo>
                  <a:pt x="498970" y="1160564"/>
                </a:lnTo>
                <a:lnTo>
                  <a:pt x="520992" y="1171765"/>
                </a:lnTo>
                <a:lnTo>
                  <a:pt x="587044" y="1137678"/>
                </a:lnTo>
                <a:lnTo>
                  <a:pt x="624586" y="1117130"/>
                </a:lnTo>
                <a:lnTo>
                  <a:pt x="631786" y="1113193"/>
                </a:lnTo>
                <a:lnTo>
                  <a:pt x="676668" y="1086878"/>
                </a:lnTo>
                <a:lnTo>
                  <a:pt x="721182" y="1058545"/>
                </a:lnTo>
                <a:lnTo>
                  <a:pt x="764768" y="1027976"/>
                </a:lnTo>
                <a:lnTo>
                  <a:pt x="806919" y="994968"/>
                </a:lnTo>
                <a:lnTo>
                  <a:pt x="847115" y="959319"/>
                </a:lnTo>
                <a:lnTo>
                  <a:pt x="884809" y="920813"/>
                </a:lnTo>
                <a:lnTo>
                  <a:pt x="919480" y="879246"/>
                </a:lnTo>
                <a:lnTo>
                  <a:pt x="945984" y="841070"/>
                </a:lnTo>
                <a:lnTo>
                  <a:pt x="969098" y="801319"/>
                </a:lnTo>
                <a:lnTo>
                  <a:pt x="988885" y="759752"/>
                </a:lnTo>
                <a:lnTo>
                  <a:pt x="1005420" y="716089"/>
                </a:lnTo>
                <a:lnTo>
                  <a:pt x="1018781" y="670077"/>
                </a:lnTo>
                <a:lnTo>
                  <a:pt x="1029042" y="621461"/>
                </a:lnTo>
                <a:lnTo>
                  <a:pt x="1036281" y="569988"/>
                </a:lnTo>
                <a:lnTo>
                  <a:pt x="1040561" y="515378"/>
                </a:lnTo>
                <a:lnTo>
                  <a:pt x="1041971" y="457390"/>
                </a:lnTo>
                <a:lnTo>
                  <a:pt x="1041971" y="138087"/>
                </a:lnTo>
                <a:close/>
              </a:path>
            </a:pathLst>
          </a:custGeom>
          <a:solidFill>
            <a:srgbClr val="F99E2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824368" y="3297831"/>
            <a:ext cx="5309870" cy="20358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43400"/>
              </a:lnSpc>
              <a:spcBef>
                <a:spcPts val="95"/>
              </a:spcBef>
            </a:pPr>
            <a:r>
              <a:rPr sz="2300" spc="-20">
                <a:solidFill>
                  <a:srgbClr val="231F20"/>
                </a:solidFill>
                <a:latin typeface="PT Sans"/>
                <a:cs typeface="PT Sans"/>
              </a:rPr>
              <a:t>Ou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r</a:t>
            </a:r>
            <a:r>
              <a:rPr sz="2300" spc="-4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25">
                <a:solidFill>
                  <a:srgbClr val="231F20"/>
                </a:solidFill>
                <a:latin typeface="PT Sans"/>
                <a:cs typeface="PT Sans"/>
              </a:rPr>
              <a:t>s</a:t>
            </a:r>
            <a:r>
              <a:rPr sz="2300" spc="-50">
                <a:solidFill>
                  <a:srgbClr val="231F20"/>
                </a:solidFill>
                <a:latin typeface="PT Sans"/>
                <a:cs typeface="PT Sans"/>
              </a:rPr>
              <a:t>e</a:t>
            </a:r>
            <a:r>
              <a:rPr sz="2300" spc="-80">
                <a:solidFill>
                  <a:srgbClr val="231F20"/>
                </a:solidFill>
                <a:latin typeface="PT Sans"/>
                <a:cs typeface="PT Sans"/>
              </a:rPr>
              <a:t>c</a:t>
            </a:r>
            <a:r>
              <a:rPr sz="2300" spc="-25">
                <a:solidFill>
                  <a:srgbClr val="231F20"/>
                </a:solidFill>
                <a:latin typeface="PT Sans"/>
                <a:cs typeface="PT Sans"/>
              </a:rPr>
              <a:t>ondar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y</a:t>
            </a:r>
            <a:r>
              <a:rPr sz="2300" spc="-13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25">
                <a:solidFill>
                  <a:srgbClr val="231F20"/>
                </a:solidFill>
                <a:latin typeface="PT Sans"/>
                <a:cs typeface="PT Sans"/>
              </a:rPr>
              <a:t>mar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k</a:t>
            </a:r>
            <a:r>
              <a:rPr sz="2300" spc="-114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25">
                <a:solidFill>
                  <a:srgbClr val="231F20"/>
                </a:solidFill>
                <a:latin typeface="PT Sans"/>
                <a:cs typeface="PT Sans"/>
              </a:rPr>
              <a:t>stil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l</a:t>
            </a:r>
            <a:r>
              <a:rPr sz="2300" spc="-4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25">
                <a:solidFill>
                  <a:srgbClr val="231F20"/>
                </a:solidFill>
                <a:latin typeface="PT Sans"/>
                <a:cs typeface="PT Sans"/>
              </a:rPr>
              <a:t>loo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k</a:t>
            </a:r>
            <a:r>
              <a:rPr sz="2300" spc="-114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50">
                <a:solidFill>
                  <a:srgbClr val="231F20"/>
                </a:solidFill>
                <a:latin typeface="PT Sans"/>
                <a:cs typeface="PT Sans"/>
              </a:rPr>
              <a:t>t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o</a:t>
            </a:r>
            <a:r>
              <a:rPr sz="2300" spc="-4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25">
                <a:solidFill>
                  <a:srgbClr val="231F20"/>
                </a:solidFill>
                <a:latin typeface="PT Sans"/>
                <a:cs typeface="PT Sans"/>
              </a:rPr>
              <a:t>hono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r</a:t>
            </a:r>
            <a:r>
              <a:rPr sz="2300" spc="-4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25">
                <a:solidFill>
                  <a:srgbClr val="231F20"/>
                </a:solidFill>
                <a:latin typeface="PT Sans"/>
                <a:cs typeface="PT Sans"/>
              </a:rPr>
              <a:t>the  </a:t>
            </a:r>
            <a:r>
              <a:rPr sz="2300" spc="-65">
                <a:solidFill>
                  <a:srgbClr val="231F20"/>
                </a:solidFill>
                <a:latin typeface="PT Sans"/>
                <a:cs typeface="PT Sans"/>
              </a:rPr>
              <a:t>C</a:t>
            </a:r>
            <a:r>
              <a:rPr sz="2300" spc="-25">
                <a:solidFill>
                  <a:srgbClr val="231F20"/>
                </a:solidFill>
                <a:latin typeface="PT Sans"/>
                <a:cs typeface="PT Sans"/>
              </a:rPr>
              <a:t>res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t</a:t>
            </a:r>
            <a:r>
              <a:rPr sz="2300" spc="-4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25">
                <a:solidFill>
                  <a:srgbClr val="231F20"/>
                </a:solidFill>
                <a:latin typeface="PT Sans"/>
                <a:cs typeface="PT Sans"/>
              </a:rPr>
              <a:t>shap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e</a:t>
            </a:r>
            <a:r>
              <a:rPr sz="2300" spc="-4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50">
                <a:solidFill>
                  <a:srgbClr val="231F20"/>
                </a:solidFill>
                <a:latin typeface="PT Sans"/>
                <a:cs typeface="PT Sans"/>
              </a:rPr>
              <a:t>t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o</a:t>
            </a:r>
            <a:r>
              <a:rPr sz="2300" spc="-4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25">
                <a:solidFill>
                  <a:srgbClr val="231F20"/>
                </a:solidFill>
                <a:latin typeface="PT Sans"/>
                <a:cs typeface="PT Sans"/>
              </a:rPr>
              <a:t>represen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t</a:t>
            </a:r>
            <a:r>
              <a:rPr sz="2300" spc="-4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25">
                <a:solidFill>
                  <a:srgbClr val="231F20"/>
                </a:solidFill>
                <a:latin typeface="PT Sans"/>
                <a:cs typeface="PT Sans"/>
              </a:rPr>
              <a:t>th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e</a:t>
            </a:r>
            <a:r>
              <a:rPr sz="2300" spc="-12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320">
                <a:solidFill>
                  <a:srgbClr val="231F20"/>
                </a:solidFill>
                <a:latin typeface="PT Sans"/>
                <a:cs typeface="PT Sans"/>
              </a:rPr>
              <a:t>T</a:t>
            </a:r>
            <a:r>
              <a:rPr sz="2300" spc="-20">
                <a:solidFill>
                  <a:srgbClr val="231F20"/>
                </a:solidFill>
                <a:latin typeface="PT Sans"/>
                <a:cs typeface="PT Sans"/>
              </a:rPr>
              <a:t>eam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,</a:t>
            </a:r>
            <a:r>
              <a:rPr sz="2300" spc="-22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25">
                <a:solidFill>
                  <a:srgbClr val="231F20"/>
                </a:solidFill>
                <a:latin typeface="PT Sans"/>
                <a:cs typeface="PT Sans"/>
              </a:rPr>
              <a:t>Brand  </a:t>
            </a:r>
            <a:r>
              <a:rPr sz="2300" spc="-35">
                <a:solidFill>
                  <a:srgbClr val="231F20"/>
                </a:solidFill>
                <a:latin typeface="PT Sans"/>
                <a:cs typeface="PT Sans"/>
              </a:rPr>
              <a:t>Colors </a:t>
            </a:r>
            <a:r>
              <a:rPr sz="2300" spc="-25">
                <a:solidFill>
                  <a:srgbClr val="231F20"/>
                </a:solidFill>
                <a:latin typeface="PT Sans"/>
                <a:cs typeface="PT Sans"/>
              </a:rPr>
              <a:t>to </a:t>
            </a:r>
            <a:r>
              <a:rPr sz="2300" spc="-20">
                <a:solidFill>
                  <a:srgbClr val="231F20"/>
                </a:solidFill>
                <a:latin typeface="PT Sans"/>
                <a:cs typeface="PT Sans"/>
              </a:rPr>
              <a:t>represent </a:t>
            </a:r>
            <a:r>
              <a:rPr sz="2300" spc="-15">
                <a:solidFill>
                  <a:srgbClr val="231F20"/>
                </a:solidFill>
                <a:latin typeface="PT Sans"/>
                <a:cs typeface="PT Sans"/>
              </a:rPr>
              <a:t>the </a:t>
            </a:r>
            <a:r>
              <a:rPr sz="2300" spc="-20">
                <a:solidFill>
                  <a:srgbClr val="231F20"/>
                </a:solidFill>
                <a:latin typeface="PT Sans"/>
                <a:cs typeface="PT Sans"/>
              </a:rPr>
              <a:t>Brand </a:t>
            </a:r>
            <a:r>
              <a:rPr sz="2300" spc="-15">
                <a:solidFill>
                  <a:srgbClr val="231F20"/>
                </a:solidFill>
                <a:latin typeface="PT Sans"/>
                <a:cs typeface="PT Sans"/>
              </a:rPr>
              <a:t>and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a </a:t>
            </a:r>
            <a:r>
              <a:rPr sz="2300" spc="-25">
                <a:solidFill>
                  <a:srgbClr val="231F20"/>
                </a:solidFill>
                <a:latin typeface="PT Sans"/>
                <a:cs typeface="PT Sans"/>
              </a:rPr>
              <a:t>simple </a:t>
            </a:r>
            <a:r>
              <a:rPr sz="2300" spc="-60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40">
                <a:solidFill>
                  <a:srgbClr val="231F20"/>
                </a:solidFill>
                <a:latin typeface="PT Sans"/>
                <a:cs typeface="PT Sans"/>
              </a:rPr>
              <a:t>‘SD’</a:t>
            </a:r>
            <a:r>
              <a:rPr sz="2300" spc="-23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25">
                <a:solidFill>
                  <a:srgbClr val="231F20"/>
                </a:solidFill>
                <a:latin typeface="PT Sans"/>
                <a:cs typeface="PT Sans"/>
              </a:rPr>
              <a:t>to</a:t>
            </a:r>
            <a:r>
              <a:rPr sz="2300" spc="-4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20">
                <a:solidFill>
                  <a:srgbClr val="231F20"/>
                </a:solidFill>
                <a:latin typeface="PT Sans"/>
                <a:cs typeface="PT Sans"/>
              </a:rPr>
              <a:t>represent</a:t>
            </a:r>
            <a:r>
              <a:rPr sz="2300" spc="-4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15">
                <a:solidFill>
                  <a:srgbClr val="231F20"/>
                </a:solidFill>
                <a:latin typeface="PT Sans"/>
                <a:cs typeface="PT Sans"/>
              </a:rPr>
              <a:t>San</a:t>
            </a:r>
            <a:r>
              <a:rPr sz="2300" spc="-4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30">
                <a:solidFill>
                  <a:srgbClr val="231F20"/>
                </a:solidFill>
                <a:latin typeface="PT Sans"/>
                <a:cs typeface="PT Sans"/>
              </a:rPr>
              <a:t>Diego,</a:t>
            </a:r>
            <a:r>
              <a:rPr sz="2300" spc="-22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15">
                <a:solidFill>
                  <a:srgbClr val="231F20"/>
                </a:solidFill>
                <a:latin typeface="PT Sans"/>
                <a:cs typeface="PT Sans"/>
              </a:rPr>
              <a:t>our</a:t>
            </a:r>
            <a:r>
              <a:rPr sz="2300" spc="-4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45">
                <a:solidFill>
                  <a:srgbClr val="231F20"/>
                </a:solidFill>
                <a:latin typeface="PT Sans"/>
                <a:cs typeface="PT Sans"/>
              </a:rPr>
              <a:t>community.</a:t>
            </a:r>
            <a:endParaRPr sz="2300">
              <a:latin typeface="PT Sans"/>
              <a:cs typeface="PT Sans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824368" y="5590954"/>
            <a:ext cx="5333365" cy="20358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43400"/>
              </a:lnSpc>
              <a:spcBef>
                <a:spcPts val="95"/>
              </a:spcBef>
            </a:pPr>
            <a:r>
              <a:rPr sz="2300" spc="-15">
                <a:solidFill>
                  <a:srgbClr val="231F20"/>
                </a:solidFill>
                <a:latin typeface="PT Sans"/>
                <a:cs typeface="PT Sans"/>
              </a:rPr>
              <a:t>The </a:t>
            </a:r>
            <a:r>
              <a:rPr sz="2300" spc="-25">
                <a:solidFill>
                  <a:srgbClr val="231F20"/>
                </a:solidFill>
                <a:latin typeface="PT Sans"/>
                <a:cs typeface="PT Sans"/>
              </a:rPr>
              <a:t>following </a:t>
            </a:r>
            <a:r>
              <a:rPr sz="2300" spc="-30">
                <a:solidFill>
                  <a:srgbClr val="231F20"/>
                </a:solidFill>
                <a:latin typeface="PT Sans"/>
                <a:cs typeface="PT Sans"/>
              </a:rPr>
              <a:t>color </a:t>
            </a:r>
            <a:r>
              <a:rPr sz="2300" spc="-25">
                <a:solidFill>
                  <a:srgbClr val="231F20"/>
                </a:solidFill>
                <a:latin typeface="PT Sans"/>
                <a:cs typeface="PT Sans"/>
              </a:rPr>
              <a:t>combinations are </a:t>
            </a:r>
            <a:r>
              <a:rPr sz="2300" spc="-2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25">
                <a:solidFill>
                  <a:srgbClr val="231F20"/>
                </a:solidFill>
                <a:latin typeface="PT Sans"/>
                <a:cs typeface="PT Sans"/>
              </a:rPr>
              <a:t>authorized</a:t>
            </a:r>
            <a:r>
              <a:rPr sz="2300" spc="-5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25">
                <a:solidFill>
                  <a:srgbClr val="231F20"/>
                </a:solidFill>
                <a:latin typeface="PT Sans"/>
                <a:cs typeface="PT Sans"/>
              </a:rPr>
              <a:t>for</a:t>
            </a:r>
            <a:r>
              <a:rPr sz="2300" spc="-4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20">
                <a:solidFill>
                  <a:srgbClr val="231F20"/>
                </a:solidFill>
                <a:latin typeface="PT Sans"/>
                <a:cs typeface="PT Sans"/>
              </a:rPr>
              <a:t>general</a:t>
            </a:r>
            <a:r>
              <a:rPr sz="2300" spc="-4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15">
                <a:solidFill>
                  <a:srgbClr val="231F20"/>
                </a:solidFill>
                <a:latin typeface="PT Sans"/>
                <a:cs typeface="PT Sans"/>
              </a:rPr>
              <a:t>use</a:t>
            </a:r>
            <a:r>
              <a:rPr sz="2300" spc="-4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20">
                <a:solidFill>
                  <a:srgbClr val="231F20"/>
                </a:solidFill>
                <a:latin typeface="PT Sans"/>
                <a:cs typeface="PT Sans"/>
              </a:rPr>
              <a:t>based</a:t>
            </a:r>
            <a:r>
              <a:rPr sz="2300" spc="-4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10">
                <a:solidFill>
                  <a:srgbClr val="231F20"/>
                </a:solidFill>
                <a:latin typeface="PT Sans"/>
                <a:cs typeface="PT Sans"/>
              </a:rPr>
              <a:t>on</a:t>
            </a:r>
            <a:r>
              <a:rPr sz="2300" spc="-4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30">
                <a:solidFill>
                  <a:srgbClr val="231F20"/>
                </a:solidFill>
                <a:latin typeface="PT Sans"/>
                <a:cs typeface="PT Sans"/>
              </a:rPr>
              <a:t>overall </a:t>
            </a:r>
            <a:r>
              <a:rPr sz="2300" spc="-60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20">
                <a:solidFill>
                  <a:srgbClr val="231F20"/>
                </a:solidFill>
                <a:latin typeface="PT Sans"/>
                <a:cs typeface="PT Sans"/>
              </a:rPr>
              <a:t>design </a:t>
            </a:r>
            <a:r>
              <a:rPr sz="2300" spc="-15">
                <a:solidFill>
                  <a:srgbClr val="231F20"/>
                </a:solidFill>
                <a:latin typeface="PT Sans"/>
                <a:cs typeface="PT Sans"/>
              </a:rPr>
              <a:t>and </a:t>
            </a:r>
            <a:r>
              <a:rPr sz="2300" spc="-25">
                <a:solidFill>
                  <a:srgbClr val="231F20"/>
                </a:solidFill>
                <a:latin typeface="PT Sans"/>
                <a:cs typeface="PT Sans"/>
              </a:rPr>
              <a:t>allowing </a:t>
            </a:r>
            <a:r>
              <a:rPr sz="2300" spc="-15">
                <a:solidFill>
                  <a:srgbClr val="231F20"/>
                </a:solidFill>
                <a:latin typeface="PT Sans"/>
                <a:cs typeface="PT Sans"/>
              </a:rPr>
              <a:t>the mark </a:t>
            </a:r>
            <a:r>
              <a:rPr sz="2300" spc="-25">
                <a:solidFill>
                  <a:srgbClr val="231F20"/>
                </a:solidFill>
                <a:latin typeface="PT Sans"/>
                <a:cs typeface="PT Sans"/>
              </a:rPr>
              <a:t>to </a:t>
            </a:r>
            <a:r>
              <a:rPr sz="2300" spc="-10">
                <a:solidFill>
                  <a:srgbClr val="231F20"/>
                </a:solidFill>
                <a:latin typeface="PT Sans"/>
                <a:cs typeface="PT Sans"/>
              </a:rPr>
              <a:t>be </a:t>
            </a:r>
            <a:r>
              <a:rPr sz="2300" spc="-25">
                <a:solidFill>
                  <a:srgbClr val="231F20"/>
                </a:solidFill>
                <a:latin typeface="PT Sans"/>
                <a:cs typeface="PT Sans"/>
              </a:rPr>
              <a:t>visible </a:t>
            </a:r>
            <a:r>
              <a:rPr sz="2300" spc="-20">
                <a:solidFill>
                  <a:srgbClr val="231F20"/>
                </a:solidFill>
                <a:latin typeface="PT Sans"/>
                <a:cs typeface="PT Sans"/>
              </a:rPr>
              <a:t> against</a:t>
            </a:r>
            <a:r>
              <a:rPr sz="2300" spc="-5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20">
                <a:solidFill>
                  <a:srgbClr val="231F20"/>
                </a:solidFill>
                <a:latin typeface="PT Sans"/>
                <a:cs typeface="PT Sans"/>
              </a:rPr>
              <a:t>other</a:t>
            </a:r>
            <a:r>
              <a:rPr sz="2300" spc="-4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30">
                <a:solidFill>
                  <a:srgbClr val="231F20"/>
                </a:solidFill>
                <a:latin typeface="PT Sans"/>
                <a:cs typeface="PT Sans"/>
              </a:rPr>
              <a:t>colors.</a:t>
            </a:r>
            <a:endParaRPr sz="2300">
              <a:latin typeface="PT Sans"/>
              <a:cs typeface="PT Sans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1138792" y="9861952"/>
            <a:ext cx="5534025" cy="2520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450">
                <a:solidFill>
                  <a:srgbClr val="ED2991"/>
                </a:solidFill>
                <a:latin typeface="PT Sans"/>
                <a:cs typeface="PT Sans"/>
              </a:rPr>
              <a:t>*</a:t>
            </a:r>
            <a:r>
              <a:rPr sz="1450">
                <a:solidFill>
                  <a:srgbClr val="231F20"/>
                </a:solidFill>
                <a:latin typeface="PT Sans"/>
                <a:cs typeface="PT Sans"/>
              </a:rPr>
              <a:t>Any</a:t>
            </a:r>
            <a:r>
              <a:rPr sz="1450" spc="-7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1450" spc="-5">
                <a:solidFill>
                  <a:srgbClr val="231F20"/>
                </a:solidFill>
                <a:latin typeface="PT Sans"/>
                <a:cs typeface="PT Sans"/>
              </a:rPr>
              <a:t>icons</a:t>
            </a:r>
            <a:r>
              <a:rPr sz="1450" spc="-3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1450">
                <a:solidFill>
                  <a:srgbClr val="231F20"/>
                </a:solidFill>
                <a:latin typeface="PT Sans"/>
                <a:cs typeface="PT Sans"/>
              </a:rPr>
              <a:t>using</a:t>
            </a:r>
            <a:r>
              <a:rPr sz="1450" spc="-2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1450" spc="-5">
                <a:solidFill>
                  <a:srgbClr val="231F20"/>
                </a:solidFill>
                <a:latin typeface="PT Sans"/>
                <a:cs typeface="PT Sans"/>
              </a:rPr>
              <a:t>Poderosa</a:t>
            </a:r>
            <a:r>
              <a:rPr sz="1450" spc="-2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1450" spc="5">
                <a:solidFill>
                  <a:srgbClr val="231F20"/>
                </a:solidFill>
                <a:latin typeface="PT Sans"/>
                <a:cs typeface="PT Sans"/>
              </a:rPr>
              <a:t>are</a:t>
            </a:r>
            <a:r>
              <a:rPr sz="1450" spc="-2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1450" spc="5">
                <a:solidFill>
                  <a:srgbClr val="231F20"/>
                </a:solidFill>
                <a:latin typeface="PT Sans"/>
                <a:cs typeface="PT Sans"/>
              </a:rPr>
              <a:t>used</a:t>
            </a:r>
            <a:r>
              <a:rPr sz="1450" spc="-2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1450" spc="-5">
                <a:solidFill>
                  <a:srgbClr val="231F20"/>
                </a:solidFill>
                <a:latin typeface="PT Sans"/>
                <a:cs typeface="PT Sans"/>
              </a:rPr>
              <a:t>for</a:t>
            </a:r>
            <a:r>
              <a:rPr sz="1450" spc="-2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1450">
                <a:solidFill>
                  <a:srgbClr val="231F20"/>
                </a:solidFill>
                <a:latin typeface="PT Sans"/>
                <a:cs typeface="PT Sans"/>
              </a:rPr>
              <a:t>cause</a:t>
            </a:r>
            <a:r>
              <a:rPr sz="1450" spc="-2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1450" spc="5">
                <a:solidFill>
                  <a:srgbClr val="231F20"/>
                </a:solidFill>
                <a:latin typeface="PT Sans"/>
                <a:cs typeface="PT Sans"/>
              </a:rPr>
              <a:t>or</a:t>
            </a:r>
            <a:r>
              <a:rPr sz="1450" spc="-2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1450">
                <a:solidFill>
                  <a:srgbClr val="231F20"/>
                </a:solidFill>
                <a:latin typeface="PT Sans"/>
                <a:cs typeface="PT Sans"/>
              </a:rPr>
              <a:t>community</a:t>
            </a:r>
            <a:r>
              <a:rPr sz="1450" spc="-7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1450" spc="-5">
                <a:solidFill>
                  <a:srgbClr val="231F20"/>
                </a:solidFill>
                <a:latin typeface="PT Sans"/>
                <a:cs typeface="PT Sans"/>
              </a:rPr>
              <a:t>initiatives.</a:t>
            </a:r>
            <a:endParaRPr sz="1450">
              <a:latin typeface="PT Sans"/>
              <a:cs typeface="PT Sans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5784048" y="1737247"/>
            <a:ext cx="128905" cy="3778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>
                <a:solidFill>
                  <a:srgbClr val="ED2991"/>
                </a:solidFill>
                <a:latin typeface="PT Sans"/>
                <a:cs typeface="PT Sans"/>
              </a:rPr>
              <a:t>*</a:t>
            </a:r>
            <a:endParaRPr sz="2300">
              <a:latin typeface="PT Sans"/>
              <a:cs typeface="PT Sans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5784048" y="4449340"/>
            <a:ext cx="128905" cy="3778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>
                <a:solidFill>
                  <a:srgbClr val="ED2991"/>
                </a:solidFill>
                <a:latin typeface="PT Sans"/>
                <a:cs typeface="PT Sans"/>
              </a:rPr>
              <a:t>*</a:t>
            </a:r>
            <a:endParaRPr sz="2300">
              <a:latin typeface="PT Sans"/>
              <a:cs typeface="PT Sans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1076258" y="8141923"/>
            <a:ext cx="128905" cy="3778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>
                <a:solidFill>
                  <a:srgbClr val="ED2991"/>
                </a:solidFill>
                <a:latin typeface="PT Sans"/>
                <a:cs typeface="PT Sans"/>
              </a:rPr>
              <a:t>*</a:t>
            </a:r>
            <a:endParaRPr sz="2300">
              <a:latin typeface="PT Sans"/>
              <a:cs typeface="PT Sans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10048232" y="7231782"/>
            <a:ext cx="8178165" cy="0"/>
          </a:xfrm>
          <a:custGeom>
            <a:avLst/>
            <a:gdLst/>
            <a:ahLst/>
            <a:cxnLst/>
            <a:rect l="l" t="t" r="r" b="b"/>
            <a:pathLst>
              <a:path w="8178165">
                <a:moveTo>
                  <a:pt x="0" y="0"/>
                </a:moveTo>
                <a:lnTo>
                  <a:pt x="8177761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8207598" y="5451217"/>
            <a:ext cx="1363980" cy="40513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450" b="1" spc="15">
                <a:solidFill>
                  <a:srgbClr val="ED2991"/>
                </a:solidFill>
                <a:latin typeface="PT Sans"/>
                <a:cs typeface="PT Sans"/>
              </a:rPr>
              <a:t>OPTION</a:t>
            </a:r>
            <a:r>
              <a:rPr sz="2450" b="1" spc="-65">
                <a:solidFill>
                  <a:srgbClr val="ED2991"/>
                </a:solidFill>
                <a:latin typeface="PT Sans"/>
                <a:cs typeface="PT Sans"/>
              </a:rPr>
              <a:t> </a:t>
            </a:r>
            <a:r>
              <a:rPr sz="2450" b="1" spc="20">
                <a:solidFill>
                  <a:srgbClr val="ED2991"/>
                </a:solidFill>
                <a:latin typeface="PT Sans"/>
                <a:cs typeface="PT Sans"/>
              </a:rPr>
              <a:t>2</a:t>
            </a:r>
            <a:endParaRPr sz="2450">
              <a:latin typeface="PT Sans"/>
              <a:cs typeface="PT Sans"/>
            </a:endParaRPr>
          </a:p>
        </p:txBody>
      </p:sp>
      <p:sp>
        <p:nvSpPr>
          <p:cNvPr id="33" name="object 3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545"/>
              </a:lnSpc>
            </a:pPr>
            <a:r>
              <a:rPr spc="80"/>
              <a:t>SAN</a:t>
            </a:r>
            <a:r>
              <a:rPr spc="105"/>
              <a:t> </a:t>
            </a:r>
            <a:r>
              <a:rPr spc="90"/>
              <a:t>DIEGO</a:t>
            </a:r>
            <a:r>
              <a:rPr spc="55"/>
              <a:t> </a:t>
            </a:r>
            <a:r>
              <a:rPr spc="50"/>
              <a:t>WAVE</a:t>
            </a:r>
            <a:r>
              <a:rPr spc="105"/>
              <a:t> </a:t>
            </a:r>
            <a:r>
              <a:rPr spc="60"/>
              <a:t>FC</a:t>
            </a:r>
            <a:r>
              <a:rPr spc="120"/>
              <a:t> </a:t>
            </a:r>
            <a:r>
              <a:rPr b="0" spc="85">
                <a:latin typeface="PT Sans"/>
                <a:cs typeface="PT Sans"/>
              </a:rPr>
              <a:t>BRAND</a:t>
            </a:r>
            <a:r>
              <a:rPr b="0" spc="105">
                <a:latin typeface="PT Sans"/>
                <a:cs typeface="PT Sans"/>
              </a:rPr>
              <a:t> </a:t>
            </a:r>
            <a:r>
              <a:rPr b="0" spc="114">
                <a:latin typeface="PT Sans"/>
                <a:cs typeface="PT Sans"/>
              </a:rPr>
              <a:t>BOOK</a:t>
            </a:r>
          </a:p>
        </p:txBody>
      </p:sp>
      <p:sp>
        <p:nvSpPr>
          <p:cNvPr id="34" name="object 3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545"/>
              </a:lnSpc>
            </a:pPr>
            <a:fld id="{81D60167-4931-47E6-BA6A-407CBD079E47}" type="slidenum">
              <a:rPr spc="10" dirty="0"/>
              <a:t>27</a:t>
            </a:fld>
            <a:endParaRPr spc="1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4" name="object 4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5171137"/>
              </p:ext>
            </p:extLst>
          </p:nvPr>
        </p:nvGraphicFramePr>
        <p:xfrm>
          <a:off x="8334338" y="3495966"/>
          <a:ext cx="11238230" cy="67627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6191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191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93865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2350" dirty="0">
                        <a:latin typeface="Times New Roman"/>
                        <a:cs typeface="Times New Roman"/>
                      </a:endParaRPr>
                    </a:p>
                    <a:p>
                      <a:pPr marL="281940" algn="ctr">
                        <a:lnSpc>
                          <a:spcPct val="100000"/>
                        </a:lnSpc>
                      </a:pPr>
                      <a:r>
                        <a:rPr sz="1450" b="1" spc="10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Condensed</a:t>
                      </a:r>
                      <a:endParaRPr sz="1450" dirty="0">
                        <a:latin typeface="PT Sans"/>
                        <a:cs typeface="PT Sans"/>
                      </a:endParaRPr>
                    </a:p>
                    <a:p>
                      <a:pPr marL="281940"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450" spc="10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Converting</a:t>
                      </a:r>
                      <a:r>
                        <a:rPr sz="1450" spc="5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spc="15" dirty="0" err="1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Futbol</a:t>
                      </a:r>
                      <a:r>
                        <a:rPr sz="1450" spc="10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spc="15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Club</a:t>
                      </a:r>
                      <a:r>
                        <a:rPr sz="1450" spc="5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to</a:t>
                      </a:r>
                      <a:r>
                        <a:rPr sz="1450" spc="10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spc="15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FC</a:t>
                      </a:r>
                      <a:r>
                        <a:rPr sz="1450" spc="-55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spc="10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/ </a:t>
                      </a:r>
                      <a:r>
                        <a:rPr sz="1450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to</a:t>
                      </a:r>
                      <a:r>
                        <a:rPr sz="1450" spc="5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spc="10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save </a:t>
                      </a:r>
                      <a:r>
                        <a:rPr sz="1450" spc="5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space </a:t>
                      </a:r>
                      <a:r>
                        <a:rPr sz="1450" spc="10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or </a:t>
                      </a:r>
                      <a:r>
                        <a:rPr sz="1450" spc="5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for </a:t>
                      </a:r>
                      <a:r>
                        <a:rPr sz="1450" spc="10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optics</a:t>
                      </a:r>
                      <a:endParaRPr sz="1450" dirty="0">
                        <a:latin typeface="PT Sans"/>
                        <a:cs typeface="PT Sans"/>
                      </a:endParaRPr>
                    </a:p>
                  </a:txBody>
                  <a:tcPr marL="0" marR="0" marT="0" marB="0"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  <a:p>
                      <a:pPr marL="847725" marR="200025" indent="-635" algn="ctr">
                        <a:lnSpc>
                          <a:spcPct val="113700"/>
                        </a:lnSpc>
                        <a:spcBef>
                          <a:spcPts val="1515"/>
                        </a:spcBef>
                      </a:pPr>
                      <a:r>
                        <a:rPr sz="1450" b="1" spc="20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Name </a:t>
                      </a:r>
                      <a:r>
                        <a:rPr sz="1450" b="1" spc="15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Only </a:t>
                      </a:r>
                      <a:r>
                        <a:rPr sz="1450" spc="10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/ </a:t>
                      </a:r>
                      <a:r>
                        <a:rPr sz="1450" spc="-10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We </a:t>
                      </a:r>
                      <a:r>
                        <a:rPr sz="1450" spc="15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use </a:t>
                      </a:r>
                      <a:r>
                        <a:rPr sz="1450" spc="-10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WAVE </a:t>
                      </a:r>
                      <a:r>
                        <a:rPr sz="1450" spc="15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FC without San </a:t>
                      </a:r>
                      <a:r>
                        <a:rPr sz="1450" spc="10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Diego in rare </a:t>
                      </a:r>
                      <a:r>
                        <a:rPr sz="1450" spc="15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spc="10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instances</a:t>
                      </a:r>
                      <a:r>
                        <a:rPr sz="1450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spc="15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where</a:t>
                      </a:r>
                      <a:r>
                        <a:rPr sz="1450" spc="5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spc="15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the</a:t>
                      </a:r>
                      <a:r>
                        <a:rPr sz="1450" spc="5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spc="20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SD</a:t>
                      </a:r>
                      <a:r>
                        <a:rPr sz="1450" spc="5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spc="10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is</a:t>
                      </a:r>
                      <a:r>
                        <a:rPr sz="1450" spc="5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spc="10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clearly</a:t>
                      </a:r>
                      <a:r>
                        <a:rPr sz="1450" spc="-45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spc="15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on</a:t>
                      </a:r>
                      <a:r>
                        <a:rPr sz="1450" spc="5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spc="15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other</a:t>
                      </a:r>
                      <a:r>
                        <a:rPr sz="1450" spc="5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spc="15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elements</a:t>
                      </a:r>
                      <a:r>
                        <a:rPr sz="1450" spc="5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spc="10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or</a:t>
                      </a:r>
                      <a:r>
                        <a:rPr sz="1450" spc="5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spc="10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is </a:t>
                      </a:r>
                      <a:r>
                        <a:rPr sz="1450" spc="-375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spc="10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clearly</a:t>
                      </a:r>
                      <a:r>
                        <a:rPr sz="1450" spc="-50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spc="15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assumed</a:t>
                      </a:r>
                      <a:r>
                        <a:rPr sz="1450" spc="5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spc="10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given</a:t>
                      </a:r>
                      <a:r>
                        <a:rPr sz="1450" spc="5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spc="15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other</a:t>
                      </a:r>
                      <a:r>
                        <a:rPr sz="1450" spc="5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context.</a:t>
                      </a:r>
                      <a:endParaRPr sz="1450" dirty="0">
                        <a:latin typeface="PT Sans"/>
                        <a:cs typeface="PT Sans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411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1114425" marR="824230" indent="64135">
                        <a:lnSpc>
                          <a:spcPct val="113700"/>
                        </a:lnSpc>
                      </a:pPr>
                      <a:r>
                        <a:rPr sz="1450" b="1" spc="2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Short </a:t>
                      </a:r>
                      <a:r>
                        <a:rPr sz="1450" spc="1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/ Converting </a:t>
                      </a:r>
                      <a:r>
                        <a:rPr sz="1450" spc="15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San </a:t>
                      </a:r>
                      <a:r>
                        <a:rPr sz="1450" spc="1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Diego </a:t>
                      </a:r>
                      <a:r>
                        <a:rPr sz="145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to </a:t>
                      </a:r>
                      <a:r>
                        <a:rPr sz="1450" spc="2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SD </a:t>
                      </a:r>
                      <a:r>
                        <a:rPr sz="1450" spc="15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and </a:t>
                      </a:r>
                      <a:r>
                        <a:rPr sz="1450" spc="1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still </a:t>
                      </a:r>
                      <a:r>
                        <a:rPr sz="1450" spc="15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using</a:t>
                      </a:r>
                      <a:r>
                        <a:rPr sz="1450" spc="-95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spc="1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‘FC’</a:t>
                      </a:r>
                      <a:r>
                        <a:rPr sz="1450" spc="-114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spc="1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/</a:t>
                      </a:r>
                      <a:r>
                        <a:rPr sz="1450" spc="5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spc="15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our</a:t>
                      </a:r>
                      <a:r>
                        <a:rPr sz="1450" spc="5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spc="15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most</a:t>
                      </a:r>
                      <a:r>
                        <a:rPr sz="1450" spc="5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spc="1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condensed</a:t>
                      </a:r>
                      <a:r>
                        <a:rPr sz="1450" spc="5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spc="1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linear</a:t>
                      </a:r>
                      <a:r>
                        <a:rPr sz="1450" spc="-15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spc="1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version</a:t>
                      </a:r>
                      <a:endParaRPr sz="1450">
                        <a:latin typeface="PT Sans"/>
                        <a:cs typeface="PT Sans"/>
                      </a:endParaRPr>
                    </a:p>
                  </a:txBody>
                  <a:tcPr marL="0" marR="0" marT="0" marB="0"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77470" algn="ctr">
                        <a:lnSpc>
                          <a:spcPct val="100000"/>
                        </a:lnSpc>
                      </a:pPr>
                      <a:r>
                        <a:rPr sz="1450" spc="-1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We</a:t>
                      </a:r>
                      <a:r>
                        <a:rPr sz="1450" spc="-2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b="1" spc="5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never</a:t>
                      </a:r>
                      <a:r>
                        <a:rPr sz="1450" b="1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spc="15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use</a:t>
                      </a:r>
                      <a:r>
                        <a:rPr sz="145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spc="15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any</a:t>
                      </a:r>
                      <a:r>
                        <a:rPr sz="1450" spc="-8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Word</a:t>
                      </a:r>
                      <a:r>
                        <a:rPr sz="1450" spc="5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spc="15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Marks</a:t>
                      </a:r>
                      <a:r>
                        <a:rPr sz="145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spc="15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without</a:t>
                      </a:r>
                      <a:r>
                        <a:rPr sz="145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spc="-5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key</a:t>
                      </a:r>
                      <a:endParaRPr sz="1450">
                        <a:latin typeface="PT Sans"/>
                        <a:cs typeface="PT Sans"/>
                      </a:endParaRPr>
                    </a:p>
                    <a:p>
                      <a:pPr marL="85090"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45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so</a:t>
                      </a:r>
                      <a:r>
                        <a:rPr sz="1450" spc="-35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cc</a:t>
                      </a:r>
                      <a:r>
                        <a:rPr sz="145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er</a:t>
                      </a:r>
                      <a:r>
                        <a:rPr sz="1450" spc="5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spc="-2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t</a:t>
                      </a:r>
                      <a:r>
                        <a:rPr sz="145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eam</a:t>
                      </a:r>
                      <a:r>
                        <a:rPr sz="1450" spc="5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identifie</a:t>
                      </a:r>
                      <a:r>
                        <a:rPr sz="1450" spc="-9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r</a:t>
                      </a:r>
                      <a:r>
                        <a:rPr sz="145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,</a:t>
                      </a:r>
                      <a:r>
                        <a:rPr sz="1450" spc="-11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FC</a:t>
                      </a:r>
                      <a:r>
                        <a:rPr sz="1450" spc="-55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or</a:t>
                      </a:r>
                      <a:r>
                        <a:rPr sz="1450" spc="5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Futbol</a:t>
                      </a:r>
                      <a:r>
                        <a:rPr sz="1450" spc="5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Clu</a:t>
                      </a:r>
                      <a:r>
                        <a:rPr sz="1450" spc="-2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b</a:t>
                      </a:r>
                      <a:r>
                        <a:rPr sz="145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.</a:t>
                      </a:r>
                      <a:endParaRPr sz="1450">
                        <a:latin typeface="PT Sans"/>
                        <a:cs typeface="PT Sans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T w="3175">
                      <a:solidFill>
                        <a:srgbClr val="231F2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829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50" dirty="0">
                        <a:latin typeface="Times New Roman"/>
                        <a:cs typeface="Times New Roman"/>
                      </a:endParaRPr>
                    </a:p>
                    <a:p>
                      <a:pPr marL="1177925" marR="660400" indent="-180340">
                        <a:lnSpc>
                          <a:spcPct val="113700"/>
                        </a:lnSpc>
                      </a:pPr>
                      <a:r>
                        <a:rPr sz="1450" b="1" spc="10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Stacked</a:t>
                      </a:r>
                      <a:r>
                        <a:rPr sz="1450" b="1" spc="5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spc="10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/</a:t>
                      </a:r>
                      <a:r>
                        <a:rPr sz="1450" spc="5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spc="-5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Simply,</a:t>
                      </a:r>
                      <a:r>
                        <a:rPr sz="1450" spc="-105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spc="15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our</a:t>
                      </a:r>
                      <a:r>
                        <a:rPr sz="1450" spc="5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Preferred</a:t>
                      </a:r>
                      <a:r>
                        <a:rPr sz="1450" spc="10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full</a:t>
                      </a:r>
                      <a:r>
                        <a:rPr sz="1450" spc="5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spc="15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name,</a:t>
                      </a:r>
                      <a:r>
                        <a:rPr sz="1450" spc="-105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spc="10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stacked </a:t>
                      </a:r>
                      <a:r>
                        <a:rPr sz="1450" spc="-375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spc="5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for</a:t>
                      </a:r>
                      <a:r>
                        <a:rPr sz="1450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spc="15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those</a:t>
                      </a:r>
                      <a:r>
                        <a:rPr sz="1450" spc="5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spc="15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times</a:t>
                      </a:r>
                      <a:r>
                        <a:rPr sz="1450" spc="-20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spc="10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you</a:t>
                      </a:r>
                      <a:r>
                        <a:rPr sz="1450" spc="5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spc="10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just</a:t>
                      </a:r>
                      <a:r>
                        <a:rPr sz="1450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spc="10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need</a:t>
                      </a:r>
                      <a:r>
                        <a:rPr sz="1450" spc="5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spc="15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a</a:t>
                      </a:r>
                      <a:r>
                        <a:rPr sz="1450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spc="10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stacked</a:t>
                      </a:r>
                      <a:r>
                        <a:rPr sz="1450" spc="5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spc="15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logo</a:t>
                      </a:r>
                      <a:endParaRPr sz="1450" dirty="0">
                        <a:latin typeface="PT Sans"/>
                        <a:cs typeface="PT Sans"/>
                      </a:endParaRPr>
                    </a:p>
                  </a:txBody>
                  <a:tcPr marL="0" marR="0" marT="0" marB="0"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T w="3175">
                      <a:solidFill>
                        <a:srgbClr val="231F2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" name="object 2"/>
          <p:cNvSpPr/>
          <p:nvPr/>
        </p:nvSpPr>
        <p:spPr>
          <a:xfrm>
            <a:off x="0" y="0"/>
            <a:ext cx="7539355" cy="11308715"/>
          </a:xfrm>
          <a:custGeom>
            <a:avLst/>
            <a:gdLst/>
            <a:ahLst/>
            <a:cxnLst/>
            <a:rect l="l" t="t" r="r" b="b"/>
            <a:pathLst>
              <a:path w="7539355" h="11308715">
                <a:moveTo>
                  <a:pt x="3692128" y="0"/>
                </a:moveTo>
                <a:lnTo>
                  <a:pt x="30253" y="0"/>
                </a:lnTo>
                <a:lnTo>
                  <a:pt x="0" y="4518"/>
                </a:lnTo>
                <a:lnTo>
                  <a:pt x="0" y="11308556"/>
                </a:lnTo>
                <a:lnTo>
                  <a:pt x="4172850" y="11308556"/>
                </a:lnTo>
                <a:lnTo>
                  <a:pt x="4291790" y="11225609"/>
                </a:lnTo>
                <a:lnTo>
                  <a:pt x="4416276" y="11136468"/>
                </a:lnTo>
                <a:lnTo>
                  <a:pt x="4498685" y="11076076"/>
                </a:lnTo>
                <a:lnTo>
                  <a:pt x="4580594" y="11014900"/>
                </a:lnTo>
                <a:lnTo>
                  <a:pt x="4661971" y="10952929"/>
                </a:lnTo>
                <a:lnTo>
                  <a:pt x="4742787" y="10890151"/>
                </a:lnTo>
                <a:lnTo>
                  <a:pt x="4823012" y="10826555"/>
                </a:lnTo>
                <a:lnTo>
                  <a:pt x="4902614" y="10762130"/>
                </a:lnTo>
                <a:lnTo>
                  <a:pt x="4981564" y="10696866"/>
                </a:lnTo>
                <a:lnTo>
                  <a:pt x="5059832" y="10630750"/>
                </a:lnTo>
                <a:lnTo>
                  <a:pt x="5137387" y="10563773"/>
                </a:lnTo>
                <a:lnTo>
                  <a:pt x="5175888" y="10529957"/>
                </a:lnTo>
                <a:lnTo>
                  <a:pt x="5214199" y="10495921"/>
                </a:lnTo>
                <a:lnTo>
                  <a:pt x="5252317" y="10461665"/>
                </a:lnTo>
                <a:lnTo>
                  <a:pt x="5290238" y="10427186"/>
                </a:lnTo>
                <a:lnTo>
                  <a:pt x="5327958" y="10392483"/>
                </a:lnTo>
                <a:lnTo>
                  <a:pt x="5365473" y="10357554"/>
                </a:lnTo>
                <a:lnTo>
                  <a:pt x="5402780" y="10322399"/>
                </a:lnTo>
                <a:lnTo>
                  <a:pt x="5439874" y="10287016"/>
                </a:lnTo>
                <a:lnTo>
                  <a:pt x="5476753" y="10251404"/>
                </a:lnTo>
                <a:lnTo>
                  <a:pt x="5513411" y="10215560"/>
                </a:lnTo>
                <a:lnTo>
                  <a:pt x="5549846" y="10179485"/>
                </a:lnTo>
                <a:lnTo>
                  <a:pt x="5586054" y="10143175"/>
                </a:lnTo>
                <a:lnTo>
                  <a:pt x="5622030" y="10106631"/>
                </a:lnTo>
                <a:lnTo>
                  <a:pt x="5657772" y="10069850"/>
                </a:lnTo>
                <a:lnTo>
                  <a:pt x="5693274" y="10032831"/>
                </a:lnTo>
                <a:lnTo>
                  <a:pt x="5728534" y="9995573"/>
                </a:lnTo>
                <a:lnTo>
                  <a:pt x="5763548" y="9958075"/>
                </a:lnTo>
                <a:lnTo>
                  <a:pt x="5798312" y="9920334"/>
                </a:lnTo>
                <a:lnTo>
                  <a:pt x="5832822" y="9882350"/>
                </a:lnTo>
                <a:lnTo>
                  <a:pt x="5867074" y="9844121"/>
                </a:lnTo>
                <a:lnTo>
                  <a:pt x="5901064" y="9805646"/>
                </a:lnTo>
                <a:lnTo>
                  <a:pt x="5934790" y="9766924"/>
                </a:lnTo>
                <a:lnTo>
                  <a:pt x="5968246" y="9727952"/>
                </a:lnTo>
                <a:lnTo>
                  <a:pt x="6001430" y="9688731"/>
                </a:lnTo>
                <a:lnTo>
                  <a:pt x="6034337" y="9649257"/>
                </a:lnTo>
                <a:lnTo>
                  <a:pt x="6066963" y="9609530"/>
                </a:lnTo>
                <a:lnTo>
                  <a:pt x="6099306" y="9569549"/>
                </a:lnTo>
                <a:lnTo>
                  <a:pt x="6131360" y="9529312"/>
                </a:lnTo>
                <a:lnTo>
                  <a:pt x="6163123" y="9488817"/>
                </a:lnTo>
                <a:lnTo>
                  <a:pt x="6194590" y="9448064"/>
                </a:lnTo>
                <a:lnTo>
                  <a:pt x="6222608" y="9410700"/>
                </a:lnTo>
                <a:lnTo>
                  <a:pt x="6250312" y="9373210"/>
                </a:lnTo>
                <a:lnTo>
                  <a:pt x="6277702" y="9335594"/>
                </a:lnTo>
                <a:lnTo>
                  <a:pt x="6304778" y="9297847"/>
                </a:lnTo>
                <a:lnTo>
                  <a:pt x="6331542" y="9259969"/>
                </a:lnTo>
                <a:lnTo>
                  <a:pt x="6357993" y="9221957"/>
                </a:lnTo>
                <a:lnTo>
                  <a:pt x="6384132" y="9183810"/>
                </a:lnTo>
                <a:lnTo>
                  <a:pt x="6409960" y="9145523"/>
                </a:lnTo>
                <a:lnTo>
                  <a:pt x="6435478" y="9107097"/>
                </a:lnTo>
                <a:lnTo>
                  <a:pt x="6460686" y="9068528"/>
                </a:lnTo>
                <a:lnTo>
                  <a:pt x="6485585" y="9029815"/>
                </a:lnTo>
                <a:lnTo>
                  <a:pt x="6510176" y="8990954"/>
                </a:lnTo>
                <a:lnTo>
                  <a:pt x="6534458" y="8951945"/>
                </a:lnTo>
                <a:lnTo>
                  <a:pt x="6558433" y="8912785"/>
                </a:lnTo>
                <a:lnTo>
                  <a:pt x="6582102" y="8873472"/>
                </a:lnTo>
                <a:lnTo>
                  <a:pt x="6605465" y="8834003"/>
                </a:lnTo>
                <a:lnTo>
                  <a:pt x="6628522" y="8794377"/>
                </a:lnTo>
                <a:lnTo>
                  <a:pt x="6651274" y="8754591"/>
                </a:lnTo>
                <a:lnTo>
                  <a:pt x="6673722" y="8714643"/>
                </a:lnTo>
                <a:lnTo>
                  <a:pt x="6695866" y="8674531"/>
                </a:lnTo>
                <a:lnTo>
                  <a:pt x="6717708" y="8634254"/>
                </a:lnTo>
                <a:lnTo>
                  <a:pt x="6739247" y="8593808"/>
                </a:lnTo>
                <a:lnTo>
                  <a:pt x="6760484" y="8553192"/>
                </a:lnTo>
                <a:lnTo>
                  <a:pt x="6781421" y="8512403"/>
                </a:lnTo>
                <a:lnTo>
                  <a:pt x="6802057" y="8471439"/>
                </a:lnTo>
                <a:lnTo>
                  <a:pt x="6822393" y="8430299"/>
                </a:lnTo>
                <a:lnTo>
                  <a:pt x="6842430" y="8388980"/>
                </a:lnTo>
                <a:lnTo>
                  <a:pt x="6862168" y="8347479"/>
                </a:lnTo>
                <a:lnTo>
                  <a:pt x="6881608" y="8305796"/>
                </a:lnTo>
                <a:lnTo>
                  <a:pt x="6900751" y="8263927"/>
                </a:lnTo>
                <a:lnTo>
                  <a:pt x="6919598" y="8221870"/>
                </a:lnTo>
                <a:lnTo>
                  <a:pt x="6938148" y="8179624"/>
                </a:lnTo>
                <a:lnTo>
                  <a:pt x="6956402" y="8137186"/>
                </a:lnTo>
                <a:lnTo>
                  <a:pt x="6974362" y="8094554"/>
                </a:lnTo>
                <a:lnTo>
                  <a:pt x="6992028" y="8051726"/>
                </a:lnTo>
                <a:lnTo>
                  <a:pt x="7009399" y="8008699"/>
                </a:lnTo>
                <a:lnTo>
                  <a:pt x="7026478" y="7965472"/>
                </a:lnTo>
                <a:lnTo>
                  <a:pt x="7043265" y="7922043"/>
                </a:lnTo>
                <a:lnTo>
                  <a:pt x="7059760" y="7878409"/>
                </a:lnTo>
                <a:lnTo>
                  <a:pt x="7075963" y="7834568"/>
                </a:lnTo>
                <a:lnTo>
                  <a:pt x="7091876" y="7790518"/>
                </a:lnTo>
                <a:lnTo>
                  <a:pt x="7107499" y="7746256"/>
                </a:lnTo>
                <a:lnTo>
                  <a:pt x="7122833" y="7701782"/>
                </a:lnTo>
                <a:lnTo>
                  <a:pt x="7137879" y="7657092"/>
                </a:lnTo>
                <a:lnTo>
                  <a:pt x="7152636" y="7612184"/>
                </a:lnTo>
                <a:lnTo>
                  <a:pt x="7167106" y="7567057"/>
                </a:lnTo>
                <a:lnTo>
                  <a:pt x="7181289" y="7521708"/>
                </a:lnTo>
                <a:lnTo>
                  <a:pt x="7195186" y="7476134"/>
                </a:lnTo>
                <a:lnTo>
                  <a:pt x="7208797" y="7430335"/>
                </a:lnTo>
                <a:lnTo>
                  <a:pt x="7222124" y="7384307"/>
                </a:lnTo>
                <a:lnTo>
                  <a:pt x="7235166" y="7338049"/>
                </a:lnTo>
                <a:lnTo>
                  <a:pt x="7247924" y="7291558"/>
                </a:lnTo>
                <a:lnTo>
                  <a:pt x="7260400" y="7244832"/>
                </a:lnTo>
                <a:lnTo>
                  <a:pt x="7272593" y="7197870"/>
                </a:lnTo>
                <a:lnTo>
                  <a:pt x="7284504" y="7150668"/>
                </a:lnTo>
                <a:lnTo>
                  <a:pt x="7296134" y="7103225"/>
                </a:lnTo>
                <a:lnTo>
                  <a:pt x="7307483" y="7055539"/>
                </a:lnTo>
                <a:lnTo>
                  <a:pt x="7318553" y="7007607"/>
                </a:lnTo>
                <a:lnTo>
                  <a:pt x="7329343" y="6959428"/>
                </a:lnTo>
                <a:lnTo>
                  <a:pt x="7339854" y="6910998"/>
                </a:lnTo>
                <a:lnTo>
                  <a:pt x="7350088" y="6862317"/>
                </a:lnTo>
                <a:lnTo>
                  <a:pt x="7360044" y="6813382"/>
                </a:lnTo>
                <a:lnTo>
                  <a:pt x="7369723" y="6764190"/>
                </a:lnTo>
                <a:lnTo>
                  <a:pt x="7379126" y="6714741"/>
                </a:lnTo>
                <a:lnTo>
                  <a:pt x="7388253" y="6665030"/>
                </a:lnTo>
                <a:lnTo>
                  <a:pt x="7397105" y="6615057"/>
                </a:lnTo>
                <a:lnTo>
                  <a:pt x="7405683" y="6564819"/>
                </a:lnTo>
                <a:lnTo>
                  <a:pt x="7413987" y="6514314"/>
                </a:lnTo>
                <a:lnTo>
                  <a:pt x="7422018" y="6463540"/>
                </a:lnTo>
                <a:lnTo>
                  <a:pt x="7429777" y="6412495"/>
                </a:lnTo>
                <a:lnTo>
                  <a:pt x="7437264" y="6361176"/>
                </a:lnTo>
                <a:lnTo>
                  <a:pt x="7444479" y="6309582"/>
                </a:lnTo>
                <a:lnTo>
                  <a:pt x="7451424" y="6257710"/>
                </a:lnTo>
                <a:lnTo>
                  <a:pt x="7458099" y="6205558"/>
                </a:lnTo>
                <a:lnTo>
                  <a:pt x="7464505" y="6153124"/>
                </a:lnTo>
                <a:lnTo>
                  <a:pt x="7470641" y="6100406"/>
                </a:lnTo>
                <a:lnTo>
                  <a:pt x="7476510" y="6047402"/>
                </a:lnTo>
                <a:lnTo>
                  <a:pt x="7482111" y="5994109"/>
                </a:lnTo>
                <a:lnTo>
                  <a:pt x="7487445" y="5940526"/>
                </a:lnTo>
                <a:lnTo>
                  <a:pt x="7492513" y="5886650"/>
                </a:lnTo>
                <a:lnTo>
                  <a:pt x="7497316" y="5832479"/>
                </a:lnTo>
                <a:lnTo>
                  <a:pt x="7501853" y="5778011"/>
                </a:lnTo>
                <a:lnTo>
                  <a:pt x="7506126" y="5723244"/>
                </a:lnTo>
                <a:lnTo>
                  <a:pt x="7510135" y="5668175"/>
                </a:lnTo>
                <a:lnTo>
                  <a:pt x="7513881" y="5612803"/>
                </a:lnTo>
                <a:lnTo>
                  <a:pt x="7517365" y="5557126"/>
                </a:lnTo>
                <a:lnTo>
                  <a:pt x="7520586" y="5501140"/>
                </a:lnTo>
                <a:lnTo>
                  <a:pt x="7523546" y="5444845"/>
                </a:lnTo>
                <a:lnTo>
                  <a:pt x="7526246" y="5388238"/>
                </a:lnTo>
                <a:lnTo>
                  <a:pt x="7528685" y="5331316"/>
                </a:lnTo>
                <a:lnTo>
                  <a:pt x="7530865" y="5274079"/>
                </a:lnTo>
                <a:lnTo>
                  <a:pt x="7532787" y="5216522"/>
                </a:lnTo>
                <a:lnTo>
                  <a:pt x="7534450" y="5158645"/>
                </a:lnTo>
                <a:lnTo>
                  <a:pt x="7535855" y="5100446"/>
                </a:lnTo>
                <a:lnTo>
                  <a:pt x="7537004" y="5041921"/>
                </a:lnTo>
                <a:lnTo>
                  <a:pt x="7537896" y="4983069"/>
                </a:lnTo>
                <a:lnTo>
                  <a:pt x="7538533" y="4923888"/>
                </a:lnTo>
                <a:lnTo>
                  <a:pt x="7538914" y="4864376"/>
                </a:lnTo>
                <a:lnTo>
                  <a:pt x="7539041" y="4804530"/>
                </a:lnTo>
                <a:lnTo>
                  <a:pt x="7539041" y="1324897"/>
                </a:lnTo>
                <a:lnTo>
                  <a:pt x="7315512" y="1198986"/>
                </a:lnTo>
                <a:lnTo>
                  <a:pt x="7189214" y="1130403"/>
                </a:lnTo>
                <a:lnTo>
                  <a:pt x="7061644" y="1063566"/>
                </a:lnTo>
                <a:lnTo>
                  <a:pt x="6932825" y="998481"/>
                </a:lnTo>
                <a:lnTo>
                  <a:pt x="6802778" y="935153"/>
                </a:lnTo>
                <a:lnTo>
                  <a:pt x="6671526" y="873588"/>
                </a:lnTo>
                <a:lnTo>
                  <a:pt x="6539090" y="813790"/>
                </a:lnTo>
                <a:lnTo>
                  <a:pt x="6405493" y="755766"/>
                </a:lnTo>
                <a:lnTo>
                  <a:pt x="6270756" y="699520"/>
                </a:lnTo>
                <a:lnTo>
                  <a:pt x="6134902" y="645059"/>
                </a:lnTo>
                <a:lnTo>
                  <a:pt x="5997953" y="592389"/>
                </a:lnTo>
                <a:lnTo>
                  <a:pt x="5859931" y="541513"/>
                </a:lnTo>
                <a:lnTo>
                  <a:pt x="5720858" y="492438"/>
                </a:lnTo>
                <a:lnTo>
                  <a:pt x="5580755" y="445170"/>
                </a:lnTo>
                <a:lnTo>
                  <a:pt x="5439646" y="399714"/>
                </a:lnTo>
                <a:lnTo>
                  <a:pt x="5249972" y="341933"/>
                </a:lnTo>
                <a:lnTo>
                  <a:pt x="5058599" y="287397"/>
                </a:lnTo>
                <a:lnTo>
                  <a:pt x="4865579" y="236117"/>
                </a:lnTo>
                <a:lnTo>
                  <a:pt x="4670965" y="188107"/>
                </a:lnTo>
                <a:lnTo>
                  <a:pt x="4474810" y="143381"/>
                </a:lnTo>
                <a:lnTo>
                  <a:pt x="4277164" y="101950"/>
                </a:lnTo>
                <a:lnTo>
                  <a:pt x="4078082" y="63828"/>
                </a:lnTo>
                <a:lnTo>
                  <a:pt x="3877614" y="29028"/>
                </a:lnTo>
                <a:lnTo>
                  <a:pt x="3692128" y="0"/>
                </a:lnTo>
                <a:close/>
              </a:path>
            </a:pathLst>
          </a:custGeom>
          <a:solidFill>
            <a:srgbClr val="F4E5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53682" y="1264747"/>
            <a:ext cx="4613910" cy="9055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5750" spc="315">
                <a:solidFill>
                  <a:srgbClr val="1D315F"/>
                </a:solidFill>
              </a:rPr>
              <a:t>WORD</a:t>
            </a:r>
            <a:r>
              <a:rPr sz="5750" spc="325">
                <a:solidFill>
                  <a:srgbClr val="1D315F"/>
                </a:solidFill>
              </a:rPr>
              <a:t> </a:t>
            </a:r>
            <a:r>
              <a:rPr sz="5750" spc="470">
                <a:solidFill>
                  <a:srgbClr val="1D315F"/>
                </a:solidFill>
              </a:rPr>
              <a:t>MARK</a:t>
            </a:r>
            <a:endParaRPr sz="5750"/>
          </a:p>
        </p:txBody>
      </p:sp>
      <p:sp>
        <p:nvSpPr>
          <p:cNvPr id="4" name="object 4"/>
          <p:cNvSpPr/>
          <p:nvPr/>
        </p:nvSpPr>
        <p:spPr>
          <a:xfrm>
            <a:off x="14376722" y="2309166"/>
            <a:ext cx="221615" cy="389255"/>
          </a:xfrm>
          <a:custGeom>
            <a:avLst/>
            <a:gdLst/>
            <a:ahLst/>
            <a:cxnLst/>
            <a:rect l="l" t="t" r="r" b="b"/>
            <a:pathLst>
              <a:path w="221615" h="389255">
                <a:moveTo>
                  <a:pt x="221019" y="0"/>
                </a:moveTo>
                <a:lnTo>
                  <a:pt x="43318" y="0"/>
                </a:lnTo>
                <a:lnTo>
                  <a:pt x="43318" y="192140"/>
                </a:lnTo>
                <a:lnTo>
                  <a:pt x="0" y="192140"/>
                </a:lnTo>
                <a:lnTo>
                  <a:pt x="9999" y="239343"/>
                </a:lnTo>
                <a:lnTo>
                  <a:pt x="43318" y="239343"/>
                </a:lnTo>
                <a:lnTo>
                  <a:pt x="43318" y="388721"/>
                </a:lnTo>
                <a:lnTo>
                  <a:pt x="110342" y="388721"/>
                </a:lnTo>
                <a:lnTo>
                  <a:pt x="110342" y="239343"/>
                </a:lnTo>
                <a:lnTo>
                  <a:pt x="203805" y="239343"/>
                </a:lnTo>
                <a:lnTo>
                  <a:pt x="203805" y="192140"/>
                </a:lnTo>
                <a:lnTo>
                  <a:pt x="110342" y="192140"/>
                </a:lnTo>
                <a:lnTo>
                  <a:pt x="110342" y="47202"/>
                </a:lnTo>
                <a:lnTo>
                  <a:pt x="221019" y="47202"/>
                </a:lnTo>
                <a:lnTo>
                  <a:pt x="221019" y="0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4651037" y="2214771"/>
            <a:ext cx="243204" cy="488950"/>
          </a:xfrm>
          <a:custGeom>
            <a:avLst/>
            <a:gdLst/>
            <a:ahLst/>
            <a:cxnLst/>
            <a:rect l="l" t="t" r="r" b="b"/>
            <a:pathLst>
              <a:path w="243205" h="488950">
                <a:moveTo>
                  <a:pt x="210464" y="0"/>
                </a:moveTo>
                <a:lnTo>
                  <a:pt x="134391" y="0"/>
                </a:lnTo>
                <a:lnTo>
                  <a:pt x="94957" y="74968"/>
                </a:lnTo>
                <a:lnTo>
                  <a:pt x="136613" y="74968"/>
                </a:lnTo>
                <a:lnTo>
                  <a:pt x="210464" y="0"/>
                </a:lnTo>
                <a:close/>
              </a:path>
              <a:path w="243205" h="488950">
                <a:moveTo>
                  <a:pt x="242671" y="94399"/>
                </a:moveTo>
                <a:lnTo>
                  <a:pt x="186588" y="94399"/>
                </a:lnTo>
                <a:lnTo>
                  <a:pt x="187147" y="324307"/>
                </a:lnTo>
                <a:lnTo>
                  <a:pt x="185674" y="364020"/>
                </a:lnTo>
                <a:lnTo>
                  <a:pt x="175425" y="410362"/>
                </a:lnTo>
                <a:lnTo>
                  <a:pt x="138341" y="440867"/>
                </a:lnTo>
                <a:lnTo>
                  <a:pt x="127165" y="442023"/>
                </a:lnTo>
                <a:lnTo>
                  <a:pt x="115989" y="440867"/>
                </a:lnTo>
                <a:lnTo>
                  <a:pt x="78917" y="410362"/>
                </a:lnTo>
                <a:lnTo>
                  <a:pt x="68681" y="364020"/>
                </a:lnTo>
                <a:lnTo>
                  <a:pt x="67208" y="324307"/>
                </a:lnTo>
                <a:lnTo>
                  <a:pt x="67208" y="94399"/>
                </a:lnTo>
                <a:lnTo>
                  <a:pt x="0" y="94399"/>
                </a:lnTo>
                <a:lnTo>
                  <a:pt x="0" y="328180"/>
                </a:lnTo>
                <a:lnTo>
                  <a:pt x="1854" y="368541"/>
                </a:lnTo>
                <a:lnTo>
                  <a:pt x="18046" y="429475"/>
                </a:lnTo>
                <a:lnTo>
                  <a:pt x="50863" y="467588"/>
                </a:lnTo>
                <a:lnTo>
                  <a:pt x="95097" y="486232"/>
                </a:lnTo>
                <a:lnTo>
                  <a:pt x="121069" y="488670"/>
                </a:lnTo>
                <a:lnTo>
                  <a:pt x="147269" y="486232"/>
                </a:lnTo>
                <a:lnTo>
                  <a:pt x="191338" y="467588"/>
                </a:lnTo>
                <a:lnTo>
                  <a:pt x="224167" y="429552"/>
                </a:lnTo>
                <a:lnTo>
                  <a:pt x="240741" y="368782"/>
                </a:lnTo>
                <a:lnTo>
                  <a:pt x="242671" y="328180"/>
                </a:lnTo>
                <a:lnTo>
                  <a:pt x="242671" y="94399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4944802" y="2309386"/>
            <a:ext cx="217170" cy="388620"/>
          </a:xfrm>
          <a:custGeom>
            <a:avLst/>
            <a:gdLst/>
            <a:ahLst/>
            <a:cxnLst/>
            <a:rect l="l" t="t" r="r" b="b"/>
            <a:pathLst>
              <a:path w="217169" h="388619">
                <a:moveTo>
                  <a:pt x="217131" y="0"/>
                </a:moveTo>
                <a:lnTo>
                  <a:pt x="0" y="0"/>
                </a:lnTo>
                <a:lnTo>
                  <a:pt x="0" y="46990"/>
                </a:lnTo>
                <a:lnTo>
                  <a:pt x="75514" y="46990"/>
                </a:lnTo>
                <a:lnTo>
                  <a:pt x="75514" y="388620"/>
                </a:lnTo>
                <a:lnTo>
                  <a:pt x="142163" y="388620"/>
                </a:lnTo>
                <a:lnTo>
                  <a:pt x="142163" y="46990"/>
                </a:lnTo>
                <a:lnTo>
                  <a:pt x="217131" y="46990"/>
                </a:lnTo>
                <a:lnTo>
                  <a:pt x="217131" y="0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5213000" y="2303620"/>
            <a:ext cx="558800" cy="400050"/>
          </a:xfrm>
          <a:custGeom>
            <a:avLst/>
            <a:gdLst/>
            <a:ahLst/>
            <a:cxnLst/>
            <a:rect l="l" t="t" r="r" b="b"/>
            <a:pathLst>
              <a:path w="558800" h="400050">
                <a:moveTo>
                  <a:pt x="234365" y="275983"/>
                </a:moveTo>
                <a:lnTo>
                  <a:pt x="227672" y="237286"/>
                </a:lnTo>
                <a:lnTo>
                  <a:pt x="209626" y="206705"/>
                </a:lnTo>
                <a:lnTo>
                  <a:pt x="202780" y="201028"/>
                </a:lnTo>
                <a:lnTo>
                  <a:pt x="183273" y="184835"/>
                </a:lnTo>
                <a:lnTo>
                  <a:pt x="164401" y="177342"/>
                </a:lnTo>
                <a:lnTo>
                  <a:pt x="164401" y="274332"/>
                </a:lnTo>
                <a:lnTo>
                  <a:pt x="163093" y="291414"/>
                </a:lnTo>
                <a:lnTo>
                  <a:pt x="145516" y="328764"/>
                </a:lnTo>
                <a:lnTo>
                  <a:pt x="105384" y="346557"/>
                </a:lnTo>
                <a:lnTo>
                  <a:pt x="87769" y="347624"/>
                </a:lnTo>
                <a:lnTo>
                  <a:pt x="66649" y="347624"/>
                </a:lnTo>
                <a:lnTo>
                  <a:pt x="66649" y="201028"/>
                </a:lnTo>
                <a:lnTo>
                  <a:pt x="87769" y="201028"/>
                </a:lnTo>
                <a:lnTo>
                  <a:pt x="134150" y="211328"/>
                </a:lnTo>
                <a:lnTo>
                  <a:pt x="159321" y="242531"/>
                </a:lnTo>
                <a:lnTo>
                  <a:pt x="164401" y="274332"/>
                </a:lnTo>
                <a:lnTo>
                  <a:pt x="164401" y="177342"/>
                </a:lnTo>
                <a:lnTo>
                  <a:pt x="151688" y="172288"/>
                </a:lnTo>
                <a:lnTo>
                  <a:pt x="173355" y="160515"/>
                </a:lnTo>
                <a:lnTo>
                  <a:pt x="177901" y="156057"/>
                </a:lnTo>
                <a:lnTo>
                  <a:pt x="190982" y="143205"/>
                </a:lnTo>
                <a:lnTo>
                  <a:pt x="202819" y="120954"/>
                </a:lnTo>
                <a:lnTo>
                  <a:pt x="207149" y="94386"/>
                </a:lnTo>
                <a:lnTo>
                  <a:pt x="205143" y="76009"/>
                </a:lnTo>
                <a:lnTo>
                  <a:pt x="199453" y="59347"/>
                </a:lnTo>
                <a:lnTo>
                  <a:pt x="194094" y="50533"/>
                </a:lnTo>
                <a:lnTo>
                  <a:pt x="190525" y="44653"/>
                </a:lnTo>
                <a:lnTo>
                  <a:pt x="178828" y="32194"/>
                </a:lnTo>
                <a:lnTo>
                  <a:pt x="159727" y="19138"/>
                </a:lnTo>
                <a:lnTo>
                  <a:pt x="138290" y="11239"/>
                </a:lnTo>
                <a:lnTo>
                  <a:pt x="138290" y="103276"/>
                </a:lnTo>
                <a:lnTo>
                  <a:pt x="137287" y="115138"/>
                </a:lnTo>
                <a:lnTo>
                  <a:pt x="115519" y="148323"/>
                </a:lnTo>
                <a:lnTo>
                  <a:pt x="79997" y="156057"/>
                </a:lnTo>
                <a:lnTo>
                  <a:pt x="66649" y="156057"/>
                </a:lnTo>
                <a:lnTo>
                  <a:pt x="66649" y="50533"/>
                </a:lnTo>
                <a:lnTo>
                  <a:pt x="79997" y="50533"/>
                </a:lnTo>
                <a:lnTo>
                  <a:pt x="123291" y="64427"/>
                </a:lnTo>
                <a:lnTo>
                  <a:pt x="138290" y="103276"/>
                </a:lnTo>
                <a:lnTo>
                  <a:pt x="138290" y="11239"/>
                </a:lnTo>
                <a:lnTo>
                  <a:pt x="137591" y="10972"/>
                </a:lnTo>
                <a:lnTo>
                  <a:pt x="112763" y="6756"/>
                </a:lnTo>
                <a:lnTo>
                  <a:pt x="85547" y="5562"/>
                </a:lnTo>
                <a:lnTo>
                  <a:pt x="0" y="5562"/>
                </a:lnTo>
                <a:lnTo>
                  <a:pt x="0" y="394284"/>
                </a:lnTo>
                <a:lnTo>
                  <a:pt x="87198" y="394284"/>
                </a:lnTo>
                <a:lnTo>
                  <a:pt x="154673" y="384771"/>
                </a:lnTo>
                <a:lnTo>
                  <a:pt x="202133" y="356514"/>
                </a:lnTo>
                <a:lnTo>
                  <a:pt x="209397" y="347624"/>
                </a:lnTo>
                <a:lnTo>
                  <a:pt x="215620" y="340029"/>
                </a:lnTo>
                <a:lnTo>
                  <a:pt x="225755" y="320840"/>
                </a:lnTo>
                <a:lnTo>
                  <a:pt x="232143" y="299351"/>
                </a:lnTo>
                <a:lnTo>
                  <a:pt x="234365" y="275983"/>
                </a:lnTo>
                <a:close/>
              </a:path>
              <a:path w="558800" h="400050">
                <a:moveTo>
                  <a:pt x="558673" y="199923"/>
                </a:moveTo>
                <a:lnTo>
                  <a:pt x="554278" y="142887"/>
                </a:lnTo>
                <a:lnTo>
                  <a:pt x="541489" y="94043"/>
                </a:lnTo>
                <a:lnTo>
                  <a:pt x="520903" y="54356"/>
                </a:lnTo>
                <a:lnTo>
                  <a:pt x="513651" y="46659"/>
                </a:lnTo>
                <a:lnTo>
                  <a:pt x="493090" y="24815"/>
                </a:lnTo>
                <a:lnTo>
                  <a:pt x="489242" y="22758"/>
                </a:lnTo>
                <a:lnTo>
                  <a:pt x="489242" y="199923"/>
                </a:lnTo>
                <a:lnTo>
                  <a:pt x="484454" y="264160"/>
                </a:lnTo>
                <a:lnTo>
                  <a:pt x="470573" y="312356"/>
                </a:lnTo>
                <a:lnTo>
                  <a:pt x="448246" y="342658"/>
                </a:lnTo>
                <a:lnTo>
                  <a:pt x="418160" y="353174"/>
                </a:lnTo>
                <a:lnTo>
                  <a:pt x="388086" y="342658"/>
                </a:lnTo>
                <a:lnTo>
                  <a:pt x="365760" y="312356"/>
                </a:lnTo>
                <a:lnTo>
                  <a:pt x="351866" y="264160"/>
                </a:lnTo>
                <a:lnTo>
                  <a:pt x="347091" y="199923"/>
                </a:lnTo>
                <a:lnTo>
                  <a:pt x="351866" y="136144"/>
                </a:lnTo>
                <a:lnTo>
                  <a:pt x="365760" y="87884"/>
                </a:lnTo>
                <a:lnTo>
                  <a:pt x="388086" y="57327"/>
                </a:lnTo>
                <a:lnTo>
                  <a:pt x="418160" y="46659"/>
                </a:lnTo>
                <a:lnTo>
                  <a:pt x="448246" y="57327"/>
                </a:lnTo>
                <a:lnTo>
                  <a:pt x="470573" y="87884"/>
                </a:lnTo>
                <a:lnTo>
                  <a:pt x="484454" y="136144"/>
                </a:lnTo>
                <a:lnTo>
                  <a:pt x="489242" y="199923"/>
                </a:lnTo>
                <a:lnTo>
                  <a:pt x="489242" y="22758"/>
                </a:lnTo>
                <a:lnTo>
                  <a:pt x="458647" y="6362"/>
                </a:lnTo>
                <a:lnTo>
                  <a:pt x="418160" y="0"/>
                </a:lnTo>
                <a:lnTo>
                  <a:pt x="377685" y="6362"/>
                </a:lnTo>
                <a:lnTo>
                  <a:pt x="343242" y="24815"/>
                </a:lnTo>
                <a:lnTo>
                  <a:pt x="315429" y="54356"/>
                </a:lnTo>
                <a:lnTo>
                  <a:pt x="294830" y="94043"/>
                </a:lnTo>
                <a:lnTo>
                  <a:pt x="282054" y="142887"/>
                </a:lnTo>
                <a:lnTo>
                  <a:pt x="277660" y="199923"/>
                </a:lnTo>
                <a:lnTo>
                  <a:pt x="282054" y="257149"/>
                </a:lnTo>
                <a:lnTo>
                  <a:pt x="294830" y="306057"/>
                </a:lnTo>
                <a:lnTo>
                  <a:pt x="315429" y="345694"/>
                </a:lnTo>
                <a:lnTo>
                  <a:pt x="343242" y="375158"/>
                </a:lnTo>
                <a:lnTo>
                  <a:pt x="377685" y="393509"/>
                </a:lnTo>
                <a:lnTo>
                  <a:pt x="418160" y="399834"/>
                </a:lnTo>
                <a:lnTo>
                  <a:pt x="458647" y="393509"/>
                </a:lnTo>
                <a:lnTo>
                  <a:pt x="493090" y="375158"/>
                </a:lnTo>
                <a:lnTo>
                  <a:pt x="513842" y="353174"/>
                </a:lnTo>
                <a:lnTo>
                  <a:pt x="520903" y="345694"/>
                </a:lnTo>
                <a:lnTo>
                  <a:pt x="541489" y="306057"/>
                </a:lnTo>
                <a:lnTo>
                  <a:pt x="554278" y="257149"/>
                </a:lnTo>
                <a:lnTo>
                  <a:pt x="558673" y="199923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5828303" y="2309170"/>
            <a:ext cx="178435" cy="388620"/>
          </a:xfrm>
          <a:custGeom>
            <a:avLst/>
            <a:gdLst/>
            <a:ahLst/>
            <a:cxnLst/>
            <a:rect l="l" t="t" r="r" b="b"/>
            <a:pathLst>
              <a:path w="178434" h="388619">
                <a:moveTo>
                  <a:pt x="178257" y="340360"/>
                </a:moveTo>
                <a:lnTo>
                  <a:pt x="69418" y="340360"/>
                </a:lnTo>
                <a:lnTo>
                  <a:pt x="69418" y="0"/>
                </a:lnTo>
                <a:lnTo>
                  <a:pt x="0" y="0"/>
                </a:lnTo>
                <a:lnTo>
                  <a:pt x="0" y="340360"/>
                </a:lnTo>
                <a:lnTo>
                  <a:pt x="0" y="388620"/>
                </a:lnTo>
                <a:lnTo>
                  <a:pt x="178257" y="388620"/>
                </a:lnTo>
                <a:lnTo>
                  <a:pt x="178257" y="340360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0753077" y="2303620"/>
            <a:ext cx="765810" cy="400050"/>
          </a:xfrm>
          <a:custGeom>
            <a:avLst/>
            <a:gdLst/>
            <a:ahLst/>
            <a:cxnLst/>
            <a:rect l="l" t="t" r="r" b="b"/>
            <a:pathLst>
              <a:path w="765809" h="400050">
                <a:moveTo>
                  <a:pt x="207124" y="283768"/>
                </a:moveTo>
                <a:lnTo>
                  <a:pt x="201422" y="245110"/>
                </a:lnTo>
                <a:lnTo>
                  <a:pt x="160007" y="185902"/>
                </a:lnTo>
                <a:lnTo>
                  <a:pt x="128828" y="160489"/>
                </a:lnTo>
                <a:lnTo>
                  <a:pt x="108394" y="144640"/>
                </a:lnTo>
                <a:lnTo>
                  <a:pt x="91147" y="128422"/>
                </a:lnTo>
                <a:lnTo>
                  <a:pt x="79146" y="110617"/>
                </a:lnTo>
                <a:lnTo>
                  <a:pt x="74409" y="89966"/>
                </a:lnTo>
                <a:lnTo>
                  <a:pt x="77419" y="72669"/>
                </a:lnTo>
                <a:lnTo>
                  <a:pt x="86766" y="59550"/>
                </a:lnTo>
                <a:lnTo>
                  <a:pt x="101739" y="51219"/>
                </a:lnTo>
                <a:lnTo>
                  <a:pt x="121615" y="48310"/>
                </a:lnTo>
                <a:lnTo>
                  <a:pt x="133743" y="49149"/>
                </a:lnTo>
                <a:lnTo>
                  <a:pt x="146608" y="51714"/>
                </a:lnTo>
                <a:lnTo>
                  <a:pt x="159880" y="56045"/>
                </a:lnTo>
                <a:lnTo>
                  <a:pt x="173253" y="62191"/>
                </a:lnTo>
                <a:lnTo>
                  <a:pt x="172148" y="11112"/>
                </a:lnTo>
                <a:lnTo>
                  <a:pt x="159397" y="6324"/>
                </a:lnTo>
                <a:lnTo>
                  <a:pt x="145491" y="2844"/>
                </a:lnTo>
                <a:lnTo>
                  <a:pt x="130759" y="723"/>
                </a:lnTo>
                <a:lnTo>
                  <a:pt x="115493" y="0"/>
                </a:lnTo>
                <a:lnTo>
                  <a:pt x="73456" y="6362"/>
                </a:lnTo>
                <a:lnTo>
                  <a:pt x="39433" y="25057"/>
                </a:lnTo>
                <a:lnTo>
                  <a:pt x="16637" y="55524"/>
                </a:lnTo>
                <a:lnTo>
                  <a:pt x="8331" y="97180"/>
                </a:lnTo>
                <a:lnTo>
                  <a:pt x="14008" y="132092"/>
                </a:lnTo>
                <a:lnTo>
                  <a:pt x="29540" y="160921"/>
                </a:lnTo>
                <a:lnTo>
                  <a:pt x="52654" y="185915"/>
                </a:lnTo>
                <a:lnTo>
                  <a:pt x="81076" y="209346"/>
                </a:lnTo>
                <a:lnTo>
                  <a:pt x="103212" y="227037"/>
                </a:lnTo>
                <a:lnTo>
                  <a:pt x="122605" y="246176"/>
                </a:lnTo>
                <a:lnTo>
                  <a:pt x="136372" y="268135"/>
                </a:lnTo>
                <a:lnTo>
                  <a:pt x="141605" y="294309"/>
                </a:lnTo>
                <a:lnTo>
                  <a:pt x="136829" y="318071"/>
                </a:lnTo>
                <a:lnTo>
                  <a:pt x="123418" y="335686"/>
                </a:lnTo>
                <a:lnTo>
                  <a:pt x="102717" y="346633"/>
                </a:lnTo>
                <a:lnTo>
                  <a:pt x="76073" y="350405"/>
                </a:lnTo>
                <a:lnTo>
                  <a:pt x="56451" y="348056"/>
                </a:lnTo>
                <a:lnTo>
                  <a:pt x="36576" y="342900"/>
                </a:lnTo>
                <a:lnTo>
                  <a:pt x="17424" y="335254"/>
                </a:lnTo>
                <a:lnTo>
                  <a:pt x="0" y="325412"/>
                </a:lnTo>
                <a:lnTo>
                  <a:pt x="0" y="380936"/>
                </a:lnTo>
                <a:lnTo>
                  <a:pt x="16230" y="388340"/>
                </a:lnTo>
                <a:lnTo>
                  <a:pt x="35255" y="394335"/>
                </a:lnTo>
                <a:lnTo>
                  <a:pt x="56375" y="398360"/>
                </a:lnTo>
                <a:lnTo>
                  <a:pt x="78854" y="399821"/>
                </a:lnTo>
                <a:lnTo>
                  <a:pt x="130441" y="391604"/>
                </a:lnTo>
                <a:lnTo>
                  <a:pt x="170891" y="368249"/>
                </a:lnTo>
                <a:lnTo>
                  <a:pt x="197396" y="331647"/>
                </a:lnTo>
                <a:lnTo>
                  <a:pt x="207124" y="283768"/>
                </a:lnTo>
                <a:close/>
              </a:path>
              <a:path w="765809" h="400050">
                <a:moveTo>
                  <a:pt x="491553" y="394271"/>
                </a:moveTo>
                <a:lnTo>
                  <a:pt x="474878" y="337629"/>
                </a:lnTo>
                <a:lnTo>
                  <a:pt x="460997" y="290436"/>
                </a:lnTo>
                <a:lnTo>
                  <a:pt x="412724" y="126415"/>
                </a:lnTo>
                <a:lnTo>
                  <a:pt x="391820" y="55397"/>
                </a:lnTo>
                <a:lnTo>
                  <a:pt x="391820" y="290436"/>
                </a:lnTo>
                <a:lnTo>
                  <a:pt x="305104" y="290436"/>
                </a:lnTo>
                <a:lnTo>
                  <a:pt x="348310" y="126415"/>
                </a:lnTo>
                <a:lnTo>
                  <a:pt x="391820" y="290436"/>
                </a:lnTo>
                <a:lnTo>
                  <a:pt x="391820" y="55397"/>
                </a:lnTo>
                <a:lnTo>
                  <a:pt x="377151" y="5549"/>
                </a:lnTo>
                <a:lnTo>
                  <a:pt x="335508" y="5549"/>
                </a:lnTo>
                <a:lnTo>
                  <a:pt x="221665" y="394271"/>
                </a:lnTo>
                <a:lnTo>
                  <a:pt x="277749" y="394271"/>
                </a:lnTo>
                <a:lnTo>
                  <a:pt x="292671" y="337629"/>
                </a:lnTo>
                <a:lnTo>
                  <a:pt x="404329" y="337629"/>
                </a:lnTo>
                <a:lnTo>
                  <a:pt x="419354" y="394271"/>
                </a:lnTo>
                <a:lnTo>
                  <a:pt x="491553" y="394271"/>
                </a:lnTo>
                <a:close/>
              </a:path>
              <a:path w="765809" h="400050">
                <a:moveTo>
                  <a:pt x="765314" y="5549"/>
                </a:moveTo>
                <a:lnTo>
                  <a:pt x="707009" y="5549"/>
                </a:lnTo>
                <a:lnTo>
                  <a:pt x="707009" y="227291"/>
                </a:lnTo>
                <a:lnTo>
                  <a:pt x="575398" y="5549"/>
                </a:lnTo>
                <a:lnTo>
                  <a:pt x="533196" y="5549"/>
                </a:lnTo>
                <a:lnTo>
                  <a:pt x="533196" y="394271"/>
                </a:lnTo>
                <a:lnTo>
                  <a:pt x="591502" y="394271"/>
                </a:lnTo>
                <a:lnTo>
                  <a:pt x="591502" y="167919"/>
                </a:lnTo>
                <a:lnTo>
                  <a:pt x="725881" y="394271"/>
                </a:lnTo>
                <a:lnTo>
                  <a:pt x="765314" y="394271"/>
                </a:lnTo>
                <a:lnTo>
                  <a:pt x="765314" y="5549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3050367" y="2309170"/>
            <a:ext cx="1154430" cy="389255"/>
          </a:xfrm>
          <a:custGeom>
            <a:avLst/>
            <a:gdLst/>
            <a:ahLst/>
            <a:cxnLst/>
            <a:rect l="l" t="t" r="r" b="b"/>
            <a:pathLst>
              <a:path w="1154430" h="389255">
                <a:moveTo>
                  <a:pt x="453682" y="0"/>
                </a:moveTo>
                <a:lnTo>
                  <a:pt x="392595" y="0"/>
                </a:lnTo>
                <a:lnTo>
                  <a:pt x="325539" y="246989"/>
                </a:lnTo>
                <a:lnTo>
                  <a:pt x="252095" y="0"/>
                </a:lnTo>
                <a:lnTo>
                  <a:pt x="213233" y="0"/>
                </a:lnTo>
                <a:lnTo>
                  <a:pt x="141351" y="250850"/>
                </a:lnTo>
                <a:lnTo>
                  <a:pt x="73113" y="0"/>
                </a:lnTo>
                <a:lnTo>
                  <a:pt x="0" y="0"/>
                </a:lnTo>
                <a:lnTo>
                  <a:pt x="109931" y="388721"/>
                </a:lnTo>
                <a:lnTo>
                  <a:pt x="154368" y="388721"/>
                </a:lnTo>
                <a:lnTo>
                  <a:pt x="226669" y="142582"/>
                </a:lnTo>
                <a:lnTo>
                  <a:pt x="299288" y="388721"/>
                </a:lnTo>
                <a:lnTo>
                  <a:pt x="343725" y="388721"/>
                </a:lnTo>
                <a:lnTo>
                  <a:pt x="453682" y="0"/>
                </a:lnTo>
                <a:close/>
              </a:path>
              <a:path w="1154430" h="389255">
                <a:moveTo>
                  <a:pt x="693559" y="388721"/>
                </a:moveTo>
                <a:lnTo>
                  <a:pt x="676884" y="332079"/>
                </a:lnTo>
                <a:lnTo>
                  <a:pt x="663003" y="284886"/>
                </a:lnTo>
                <a:lnTo>
                  <a:pt x="614730" y="120865"/>
                </a:lnTo>
                <a:lnTo>
                  <a:pt x="593839" y="49860"/>
                </a:lnTo>
                <a:lnTo>
                  <a:pt x="593839" y="284886"/>
                </a:lnTo>
                <a:lnTo>
                  <a:pt x="507123" y="284886"/>
                </a:lnTo>
                <a:lnTo>
                  <a:pt x="550329" y="120865"/>
                </a:lnTo>
                <a:lnTo>
                  <a:pt x="593839" y="284886"/>
                </a:lnTo>
                <a:lnTo>
                  <a:pt x="593839" y="49860"/>
                </a:lnTo>
                <a:lnTo>
                  <a:pt x="579170" y="0"/>
                </a:lnTo>
                <a:lnTo>
                  <a:pt x="537527" y="0"/>
                </a:lnTo>
                <a:lnTo>
                  <a:pt x="423684" y="388721"/>
                </a:lnTo>
                <a:lnTo>
                  <a:pt x="479780" y="388721"/>
                </a:lnTo>
                <a:lnTo>
                  <a:pt x="494703" y="332079"/>
                </a:lnTo>
                <a:lnTo>
                  <a:pt x="606348" y="332079"/>
                </a:lnTo>
                <a:lnTo>
                  <a:pt x="621372" y="388721"/>
                </a:lnTo>
                <a:lnTo>
                  <a:pt x="693559" y="388721"/>
                </a:lnTo>
                <a:close/>
              </a:path>
              <a:path w="1154430" h="389255">
                <a:moveTo>
                  <a:pt x="930122" y="0"/>
                </a:moveTo>
                <a:lnTo>
                  <a:pt x="872375" y="0"/>
                </a:lnTo>
                <a:lnTo>
                  <a:pt x="804570" y="271703"/>
                </a:lnTo>
                <a:lnTo>
                  <a:pt x="733539" y="0"/>
                </a:lnTo>
                <a:lnTo>
                  <a:pt x="662470" y="0"/>
                </a:lnTo>
                <a:lnTo>
                  <a:pt x="773531" y="388721"/>
                </a:lnTo>
                <a:lnTo>
                  <a:pt x="819073" y="388721"/>
                </a:lnTo>
                <a:lnTo>
                  <a:pt x="930122" y="0"/>
                </a:lnTo>
                <a:close/>
              </a:path>
              <a:path w="1154430" h="389255">
                <a:moveTo>
                  <a:pt x="1154341" y="0"/>
                </a:moveTo>
                <a:lnTo>
                  <a:pt x="974420" y="0"/>
                </a:lnTo>
                <a:lnTo>
                  <a:pt x="974420" y="192138"/>
                </a:lnTo>
                <a:lnTo>
                  <a:pt x="931100" y="192138"/>
                </a:lnTo>
                <a:lnTo>
                  <a:pt x="941095" y="239344"/>
                </a:lnTo>
                <a:lnTo>
                  <a:pt x="974420" y="239344"/>
                </a:lnTo>
                <a:lnTo>
                  <a:pt x="974420" y="388721"/>
                </a:lnTo>
                <a:lnTo>
                  <a:pt x="1154341" y="388721"/>
                </a:lnTo>
                <a:lnTo>
                  <a:pt x="1154341" y="340969"/>
                </a:lnTo>
                <a:lnTo>
                  <a:pt x="1041438" y="340969"/>
                </a:lnTo>
                <a:lnTo>
                  <a:pt x="1041438" y="239344"/>
                </a:lnTo>
                <a:lnTo>
                  <a:pt x="1132128" y="239344"/>
                </a:lnTo>
                <a:lnTo>
                  <a:pt x="1132128" y="192138"/>
                </a:lnTo>
                <a:lnTo>
                  <a:pt x="1041438" y="192138"/>
                </a:lnTo>
                <a:lnTo>
                  <a:pt x="1041438" y="47205"/>
                </a:lnTo>
                <a:lnTo>
                  <a:pt x="1154341" y="47205"/>
                </a:lnTo>
                <a:lnTo>
                  <a:pt x="1154341" y="0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2001932" y="2303620"/>
            <a:ext cx="594995" cy="400050"/>
          </a:xfrm>
          <a:custGeom>
            <a:avLst/>
            <a:gdLst/>
            <a:ahLst/>
            <a:cxnLst/>
            <a:rect l="l" t="t" r="r" b="b"/>
            <a:pathLst>
              <a:path w="594995" h="400050">
                <a:moveTo>
                  <a:pt x="66636" y="5549"/>
                </a:moveTo>
                <a:lnTo>
                  <a:pt x="0" y="5549"/>
                </a:lnTo>
                <a:lnTo>
                  <a:pt x="0" y="394271"/>
                </a:lnTo>
                <a:lnTo>
                  <a:pt x="66636" y="394271"/>
                </a:lnTo>
                <a:lnTo>
                  <a:pt x="66636" y="5549"/>
                </a:lnTo>
                <a:close/>
              </a:path>
              <a:path w="594995" h="400050">
                <a:moveTo>
                  <a:pt x="327088" y="5549"/>
                </a:moveTo>
                <a:lnTo>
                  <a:pt x="147167" y="5549"/>
                </a:lnTo>
                <a:lnTo>
                  <a:pt x="147167" y="197688"/>
                </a:lnTo>
                <a:lnTo>
                  <a:pt x="103860" y="197688"/>
                </a:lnTo>
                <a:lnTo>
                  <a:pt x="113842" y="244894"/>
                </a:lnTo>
                <a:lnTo>
                  <a:pt x="147167" y="244894"/>
                </a:lnTo>
                <a:lnTo>
                  <a:pt x="147167" y="394271"/>
                </a:lnTo>
                <a:lnTo>
                  <a:pt x="327088" y="394271"/>
                </a:lnTo>
                <a:lnTo>
                  <a:pt x="327088" y="346519"/>
                </a:lnTo>
                <a:lnTo>
                  <a:pt x="214185" y="346519"/>
                </a:lnTo>
                <a:lnTo>
                  <a:pt x="214185" y="244894"/>
                </a:lnTo>
                <a:lnTo>
                  <a:pt x="304876" y="244894"/>
                </a:lnTo>
                <a:lnTo>
                  <a:pt x="304876" y="197688"/>
                </a:lnTo>
                <a:lnTo>
                  <a:pt x="214185" y="197688"/>
                </a:lnTo>
                <a:lnTo>
                  <a:pt x="214185" y="52755"/>
                </a:lnTo>
                <a:lnTo>
                  <a:pt x="327088" y="52755"/>
                </a:lnTo>
                <a:lnTo>
                  <a:pt x="327088" y="5549"/>
                </a:lnTo>
                <a:close/>
              </a:path>
              <a:path w="594995" h="400050">
                <a:moveTo>
                  <a:pt x="594741" y="155371"/>
                </a:moveTo>
                <a:lnTo>
                  <a:pt x="528104" y="155371"/>
                </a:lnTo>
                <a:lnTo>
                  <a:pt x="528104" y="351421"/>
                </a:lnTo>
                <a:lnTo>
                  <a:pt x="524510" y="351840"/>
                </a:lnTo>
                <a:lnTo>
                  <a:pt x="478586" y="340855"/>
                </a:lnTo>
                <a:lnTo>
                  <a:pt x="450227" y="309702"/>
                </a:lnTo>
                <a:lnTo>
                  <a:pt x="432904" y="262102"/>
                </a:lnTo>
                <a:lnTo>
                  <a:pt x="427037" y="201574"/>
                </a:lnTo>
                <a:lnTo>
                  <a:pt x="431482" y="150241"/>
                </a:lnTo>
                <a:lnTo>
                  <a:pt x="444690" y="107810"/>
                </a:lnTo>
                <a:lnTo>
                  <a:pt x="466509" y="75717"/>
                </a:lnTo>
                <a:lnTo>
                  <a:pt x="496773" y="55410"/>
                </a:lnTo>
                <a:lnTo>
                  <a:pt x="535330" y="48310"/>
                </a:lnTo>
                <a:lnTo>
                  <a:pt x="544614" y="48641"/>
                </a:lnTo>
                <a:lnTo>
                  <a:pt x="554278" y="49631"/>
                </a:lnTo>
                <a:lnTo>
                  <a:pt x="564451" y="51358"/>
                </a:lnTo>
                <a:lnTo>
                  <a:pt x="575310" y="53860"/>
                </a:lnTo>
                <a:lnTo>
                  <a:pt x="573646" y="5549"/>
                </a:lnTo>
                <a:lnTo>
                  <a:pt x="561492" y="3048"/>
                </a:lnTo>
                <a:lnTo>
                  <a:pt x="549351" y="1320"/>
                </a:lnTo>
                <a:lnTo>
                  <a:pt x="537413" y="317"/>
                </a:lnTo>
                <a:lnTo>
                  <a:pt x="525881" y="0"/>
                </a:lnTo>
                <a:lnTo>
                  <a:pt x="477367" y="6604"/>
                </a:lnTo>
                <a:lnTo>
                  <a:pt x="436118" y="25628"/>
                </a:lnTo>
                <a:lnTo>
                  <a:pt x="402818" y="55880"/>
                </a:lnTo>
                <a:lnTo>
                  <a:pt x="378180" y="96177"/>
                </a:lnTo>
                <a:lnTo>
                  <a:pt x="362877" y="145326"/>
                </a:lnTo>
                <a:lnTo>
                  <a:pt x="357632" y="202133"/>
                </a:lnTo>
                <a:lnTo>
                  <a:pt x="362635" y="258419"/>
                </a:lnTo>
                <a:lnTo>
                  <a:pt x="377291" y="306692"/>
                </a:lnTo>
                <a:lnTo>
                  <a:pt x="401078" y="345960"/>
                </a:lnTo>
                <a:lnTo>
                  <a:pt x="433476" y="375221"/>
                </a:lnTo>
                <a:lnTo>
                  <a:pt x="473964" y="393509"/>
                </a:lnTo>
                <a:lnTo>
                  <a:pt x="521995" y="399821"/>
                </a:lnTo>
                <a:lnTo>
                  <a:pt x="542505" y="398780"/>
                </a:lnTo>
                <a:lnTo>
                  <a:pt x="561073" y="396011"/>
                </a:lnTo>
                <a:lnTo>
                  <a:pt x="578294" y="392087"/>
                </a:lnTo>
                <a:lnTo>
                  <a:pt x="594741" y="387604"/>
                </a:lnTo>
                <a:lnTo>
                  <a:pt x="594741" y="155371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2647142" y="2303619"/>
            <a:ext cx="281305" cy="400050"/>
          </a:xfrm>
          <a:custGeom>
            <a:avLst/>
            <a:gdLst/>
            <a:ahLst/>
            <a:cxnLst/>
            <a:rect l="l" t="t" r="r" b="b"/>
            <a:pathLst>
              <a:path w="281304" h="400050">
                <a:moveTo>
                  <a:pt x="140508" y="0"/>
                </a:moveTo>
                <a:lnTo>
                  <a:pt x="100011" y="6363"/>
                </a:lnTo>
                <a:lnTo>
                  <a:pt x="65566" y="24807"/>
                </a:lnTo>
                <a:lnTo>
                  <a:pt x="37758" y="54356"/>
                </a:lnTo>
                <a:lnTo>
                  <a:pt x="17171" y="94040"/>
                </a:lnTo>
                <a:lnTo>
                  <a:pt x="4390" y="142886"/>
                </a:lnTo>
                <a:lnTo>
                  <a:pt x="0" y="199920"/>
                </a:lnTo>
                <a:lnTo>
                  <a:pt x="4390" y="257150"/>
                </a:lnTo>
                <a:lnTo>
                  <a:pt x="17171" y="306048"/>
                </a:lnTo>
                <a:lnTo>
                  <a:pt x="37758" y="345691"/>
                </a:lnTo>
                <a:lnTo>
                  <a:pt x="65566" y="375152"/>
                </a:lnTo>
                <a:lnTo>
                  <a:pt x="100011" y="393506"/>
                </a:lnTo>
                <a:lnTo>
                  <a:pt x="140508" y="399830"/>
                </a:lnTo>
                <a:lnTo>
                  <a:pt x="180988" y="393506"/>
                </a:lnTo>
                <a:lnTo>
                  <a:pt x="215421" y="375152"/>
                </a:lnTo>
                <a:lnTo>
                  <a:pt x="236163" y="353172"/>
                </a:lnTo>
                <a:lnTo>
                  <a:pt x="140508" y="353172"/>
                </a:lnTo>
                <a:lnTo>
                  <a:pt x="110412" y="342655"/>
                </a:lnTo>
                <a:lnTo>
                  <a:pt x="88090" y="312356"/>
                </a:lnTo>
                <a:lnTo>
                  <a:pt x="74207" y="264152"/>
                </a:lnTo>
                <a:lnTo>
                  <a:pt x="69432" y="199920"/>
                </a:lnTo>
                <a:lnTo>
                  <a:pt x="74207" y="136132"/>
                </a:lnTo>
                <a:lnTo>
                  <a:pt x="88090" y="87875"/>
                </a:lnTo>
                <a:lnTo>
                  <a:pt x="110412" y="57325"/>
                </a:lnTo>
                <a:lnTo>
                  <a:pt x="140508" y="46658"/>
                </a:lnTo>
                <a:lnTo>
                  <a:pt x="235979" y="46658"/>
                </a:lnTo>
                <a:lnTo>
                  <a:pt x="215421" y="24807"/>
                </a:lnTo>
                <a:lnTo>
                  <a:pt x="180988" y="6363"/>
                </a:lnTo>
                <a:lnTo>
                  <a:pt x="140508" y="0"/>
                </a:lnTo>
                <a:close/>
              </a:path>
              <a:path w="281304" h="400050">
                <a:moveTo>
                  <a:pt x="235979" y="46658"/>
                </a:moveTo>
                <a:lnTo>
                  <a:pt x="140508" y="46658"/>
                </a:lnTo>
                <a:lnTo>
                  <a:pt x="170587" y="57325"/>
                </a:lnTo>
                <a:lnTo>
                  <a:pt x="192911" y="87875"/>
                </a:lnTo>
                <a:lnTo>
                  <a:pt x="206803" y="136132"/>
                </a:lnTo>
                <a:lnTo>
                  <a:pt x="211585" y="199920"/>
                </a:lnTo>
                <a:lnTo>
                  <a:pt x="206803" y="264152"/>
                </a:lnTo>
                <a:lnTo>
                  <a:pt x="192911" y="312356"/>
                </a:lnTo>
                <a:lnTo>
                  <a:pt x="170587" y="342655"/>
                </a:lnTo>
                <a:lnTo>
                  <a:pt x="140508" y="353172"/>
                </a:lnTo>
                <a:lnTo>
                  <a:pt x="236163" y="353172"/>
                </a:lnTo>
                <a:lnTo>
                  <a:pt x="243222" y="345691"/>
                </a:lnTo>
                <a:lnTo>
                  <a:pt x="263806" y="306048"/>
                </a:lnTo>
                <a:lnTo>
                  <a:pt x="276585" y="257150"/>
                </a:lnTo>
                <a:lnTo>
                  <a:pt x="280975" y="199920"/>
                </a:lnTo>
                <a:lnTo>
                  <a:pt x="276585" y="142886"/>
                </a:lnTo>
                <a:lnTo>
                  <a:pt x="263806" y="94040"/>
                </a:lnTo>
                <a:lnTo>
                  <a:pt x="243222" y="54356"/>
                </a:lnTo>
                <a:lnTo>
                  <a:pt x="235979" y="46658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1709150" y="2309170"/>
            <a:ext cx="238125" cy="389255"/>
          </a:xfrm>
          <a:custGeom>
            <a:avLst/>
            <a:gdLst/>
            <a:ahLst/>
            <a:cxnLst/>
            <a:rect l="l" t="t" r="r" b="b"/>
            <a:pathLst>
              <a:path w="238125" h="389255">
                <a:moveTo>
                  <a:pt x="70542" y="0"/>
                </a:moveTo>
                <a:lnTo>
                  <a:pt x="0" y="0"/>
                </a:lnTo>
                <a:lnTo>
                  <a:pt x="0" y="388731"/>
                </a:lnTo>
                <a:lnTo>
                  <a:pt x="70542" y="388731"/>
                </a:lnTo>
                <a:lnTo>
                  <a:pt x="108593" y="385482"/>
                </a:lnTo>
                <a:lnTo>
                  <a:pt x="141279" y="376085"/>
                </a:lnTo>
                <a:lnTo>
                  <a:pt x="168863" y="361069"/>
                </a:lnTo>
                <a:lnTo>
                  <a:pt x="191606" y="340963"/>
                </a:lnTo>
                <a:lnTo>
                  <a:pt x="66636" y="340963"/>
                </a:lnTo>
                <a:lnTo>
                  <a:pt x="66636" y="47768"/>
                </a:lnTo>
                <a:lnTo>
                  <a:pt x="190348" y="47768"/>
                </a:lnTo>
                <a:lnTo>
                  <a:pt x="168863" y="28823"/>
                </a:lnTo>
                <a:lnTo>
                  <a:pt x="141279" y="13401"/>
                </a:lnTo>
                <a:lnTo>
                  <a:pt x="108593" y="3498"/>
                </a:lnTo>
                <a:lnTo>
                  <a:pt x="70542" y="0"/>
                </a:lnTo>
                <a:close/>
              </a:path>
              <a:path w="238125" h="389255">
                <a:moveTo>
                  <a:pt x="190348" y="47768"/>
                </a:moveTo>
                <a:lnTo>
                  <a:pt x="78311" y="47768"/>
                </a:lnTo>
                <a:lnTo>
                  <a:pt x="94348" y="49242"/>
                </a:lnTo>
                <a:lnTo>
                  <a:pt x="109549" y="53733"/>
                </a:lnTo>
                <a:lnTo>
                  <a:pt x="149995" y="93767"/>
                </a:lnTo>
                <a:lnTo>
                  <a:pt x="166331" y="155274"/>
                </a:lnTo>
                <a:lnTo>
                  <a:pt x="168256" y="194360"/>
                </a:lnTo>
                <a:lnTo>
                  <a:pt x="166331" y="233286"/>
                </a:lnTo>
                <a:lnTo>
                  <a:pt x="149995" y="294476"/>
                </a:lnTo>
                <a:lnTo>
                  <a:pt x="123292" y="327384"/>
                </a:lnTo>
                <a:lnTo>
                  <a:pt x="78311" y="340963"/>
                </a:lnTo>
                <a:lnTo>
                  <a:pt x="191606" y="340963"/>
                </a:lnTo>
                <a:lnTo>
                  <a:pt x="211922" y="311878"/>
                </a:lnTo>
                <a:lnTo>
                  <a:pt x="226305" y="277022"/>
                </a:lnTo>
                <a:lnTo>
                  <a:pt x="234860" y="237487"/>
                </a:lnTo>
                <a:lnTo>
                  <a:pt x="237689" y="194360"/>
                </a:lnTo>
                <a:lnTo>
                  <a:pt x="234627" y="151007"/>
                </a:lnTo>
                <a:lnTo>
                  <a:pt x="225685" y="112034"/>
                </a:lnTo>
                <a:lnTo>
                  <a:pt x="211224" y="77854"/>
                </a:lnTo>
                <a:lnTo>
                  <a:pt x="191606" y="48878"/>
                </a:lnTo>
                <a:lnTo>
                  <a:pt x="190348" y="47768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6137821" y="2306392"/>
            <a:ext cx="204470" cy="394335"/>
          </a:xfrm>
          <a:custGeom>
            <a:avLst/>
            <a:gdLst/>
            <a:ahLst/>
            <a:cxnLst/>
            <a:rect l="l" t="t" r="r" b="b"/>
            <a:pathLst>
              <a:path w="204469" h="394335">
                <a:moveTo>
                  <a:pt x="158811" y="0"/>
                </a:moveTo>
                <a:lnTo>
                  <a:pt x="113690" y="6435"/>
                </a:lnTo>
                <a:lnTo>
                  <a:pt x="74940" y="25009"/>
                </a:lnTo>
                <a:lnTo>
                  <a:pt x="43379" y="54629"/>
                </a:lnTo>
                <a:lnTo>
                  <a:pt x="19824" y="94197"/>
                </a:lnTo>
                <a:lnTo>
                  <a:pt x="5092" y="142619"/>
                </a:lnTo>
                <a:lnTo>
                  <a:pt x="0" y="198800"/>
                </a:lnTo>
                <a:lnTo>
                  <a:pt x="4959" y="253963"/>
                </a:lnTo>
                <a:lnTo>
                  <a:pt x="19312" y="301552"/>
                </a:lnTo>
                <a:lnTo>
                  <a:pt x="42273" y="340473"/>
                </a:lnTo>
                <a:lnTo>
                  <a:pt x="73054" y="369630"/>
                </a:lnTo>
                <a:lnTo>
                  <a:pt x="110867" y="387928"/>
                </a:lnTo>
                <a:lnTo>
                  <a:pt x="154927" y="394270"/>
                </a:lnTo>
                <a:lnTo>
                  <a:pt x="165617" y="393923"/>
                </a:lnTo>
                <a:lnTo>
                  <a:pt x="177557" y="392743"/>
                </a:lnTo>
                <a:lnTo>
                  <a:pt x="190537" y="390520"/>
                </a:lnTo>
                <a:lnTo>
                  <a:pt x="204349" y="387045"/>
                </a:lnTo>
                <a:lnTo>
                  <a:pt x="204349" y="337633"/>
                </a:lnTo>
                <a:lnTo>
                  <a:pt x="194354" y="341275"/>
                </a:lnTo>
                <a:lnTo>
                  <a:pt x="184360" y="343876"/>
                </a:lnTo>
                <a:lnTo>
                  <a:pt x="174367" y="345437"/>
                </a:lnTo>
                <a:lnTo>
                  <a:pt x="164371" y="345958"/>
                </a:lnTo>
                <a:lnTo>
                  <a:pt x="123997" y="335841"/>
                </a:lnTo>
                <a:lnTo>
                  <a:pt x="94192" y="306671"/>
                </a:lnTo>
                <a:lnTo>
                  <a:pt x="75736" y="260216"/>
                </a:lnTo>
                <a:lnTo>
                  <a:pt x="69411" y="198245"/>
                </a:lnTo>
                <a:lnTo>
                  <a:pt x="75840" y="134904"/>
                </a:lnTo>
                <a:lnTo>
                  <a:pt x="94608" y="87599"/>
                </a:lnTo>
                <a:lnTo>
                  <a:pt x="124933" y="57995"/>
                </a:lnTo>
                <a:lnTo>
                  <a:pt x="166036" y="47757"/>
                </a:lnTo>
                <a:lnTo>
                  <a:pt x="174146" y="48078"/>
                </a:lnTo>
                <a:lnTo>
                  <a:pt x="182622" y="49075"/>
                </a:lnTo>
                <a:lnTo>
                  <a:pt x="191413" y="50801"/>
                </a:lnTo>
                <a:lnTo>
                  <a:pt x="200465" y="53307"/>
                </a:lnTo>
                <a:lnTo>
                  <a:pt x="198800" y="4994"/>
                </a:lnTo>
                <a:lnTo>
                  <a:pt x="189349" y="2809"/>
                </a:lnTo>
                <a:lnTo>
                  <a:pt x="179430" y="1248"/>
                </a:lnTo>
                <a:lnTo>
                  <a:pt x="169199" y="312"/>
                </a:lnTo>
                <a:lnTo>
                  <a:pt x="158811" y="0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6403257" y="2309170"/>
            <a:ext cx="452120" cy="394335"/>
          </a:xfrm>
          <a:custGeom>
            <a:avLst/>
            <a:gdLst/>
            <a:ahLst/>
            <a:cxnLst/>
            <a:rect l="l" t="t" r="r" b="b"/>
            <a:pathLst>
              <a:path w="452119" h="394335">
                <a:moveTo>
                  <a:pt x="178257" y="340360"/>
                </a:moveTo>
                <a:lnTo>
                  <a:pt x="69405" y="340360"/>
                </a:lnTo>
                <a:lnTo>
                  <a:pt x="69405" y="0"/>
                </a:lnTo>
                <a:lnTo>
                  <a:pt x="0" y="0"/>
                </a:lnTo>
                <a:lnTo>
                  <a:pt x="0" y="340360"/>
                </a:lnTo>
                <a:lnTo>
                  <a:pt x="0" y="388620"/>
                </a:lnTo>
                <a:lnTo>
                  <a:pt x="178257" y="388620"/>
                </a:lnTo>
                <a:lnTo>
                  <a:pt x="178257" y="340360"/>
                </a:lnTo>
                <a:close/>
              </a:path>
              <a:path w="452119" h="394335">
                <a:moveTo>
                  <a:pt x="451624" y="0"/>
                </a:moveTo>
                <a:lnTo>
                  <a:pt x="395541" y="0"/>
                </a:lnTo>
                <a:lnTo>
                  <a:pt x="396100" y="229908"/>
                </a:lnTo>
                <a:lnTo>
                  <a:pt x="394627" y="269621"/>
                </a:lnTo>
                <a:lnTo>
                  <a:pt x="384390" y="315963"/>
                </a:lnTo>
                <a:lnTo>
                  <a:pt x="347306" y="346468"/>
                </a:lnTo>
                <a:lnTo>
                  <a:pt x="336130" y="347624"/>
                </a:lnTo>
                <a:lnTo>
                  <a:pt x="324954" y="346468"/>
                </a:lnTo>
                <a:lnTo>
                  <a:pt x="287870" y="315963"/>
                </a:lnTo>
                <a:lnTo>
                  <a:pt x="277634" y="269621"/>
                </a:lnTo>
                <a:lnTo>
                  <a:pt x="276161" y="229908"/>
                </a:lnTo>
                <a:lnTo>
                  <a:pt x="276161" y="0"/>
                </a:lnTo>
                <a:lnTo>
                  <a:pt x="208965" y="0"/>
                </a:lnTo>
                <a:lnTo>
                  <a:pt x="208965" y="233781"/>
                </a:lnTo>
                <a:lnTo>
                  <a:pt x="210820" y="274142"/>
                </a:lnTo>
                <a:lnTo>
                  <a:pt x="226999" y="335076"/>
                </a:lnTo>
                <a:lnTo>
                  <a:pt x="259816" y="373189"/>
                </a:lnTo>
                <a:lnTo>
                  <a:pt x="304050" y="391833"/>
                </a:lnTo>
                <a:lnTo>
                  <a:pt x="330022" y="394271"/>
                </a:lnTo>
                <a:lnTo>
                  <a:pt x="356222" y="391833"/>
                </a:lnTo>
                <a:lnTo>
                  <a:pt x="400304" y="373189"/>
                </a:lnTo>
                <a:lnTo>
                  <a:pt x="433120" y="335153"/>
                </a:lnTo>
                <a:lnTo>
                  <a:pt x="449694" y="274383"/>
                </a:lnTo>
                <a:lnTo>
                  <a:pt x="451624" y="233781"/>
                </a:lnTo>
                <a:lnTo>
                  <a:pt x="451624" y="0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6922072" y="2309171"/>
            <a:ext cx="234950" cy="389255"/>
          </a:xfrm>
          <a:custGeom>
            <a:avLst/>
            <a:gdLst/>
            <a:ahLst/>
            <a:cxnLst/>
            <a:rect l="l" t="t" r="r" b="b"/>
            <a:pathLst>
              <a:path w="234950" h="389255">
                <a:moveTo>
                  <a:pt x="85547" y="0"/>
                </a:moveTo>
                <a:lnTo>
                  <a:pt x="0" y="0"/>
                </a:lnTo>
                <a:lnTo>
                  <a:pt x="0" y="388731"/>
                </a:lnTo>
                <a:lnTo>
                  <a:pt x="87201" y="388731"/>
                </a:lnTo>
                <a:lnTo>
                  <a:pt x="123434" y="386343"/>
                </a:lnTo>
                <a:lnTo>
                  <a:pt x="154675" y="379214"/>
                </a:lnTo>
                <a:lnTo>
                  <a:pt x="180915" y="367399"/>
                </a:lnTo>
                <a:lnTo>
                  <a:pt x="202140" y="350952"/>
                </a:lnTo>
                <a:lnTo>
                  <a:pt x="209404" y="342073"/>
                </a:lnTo>
                <a:lnTo>
                  <a:pt x="66647" y="342073"/>
                </a:lnTo>
                <a:lnTo>
                  <a:pt x="66647" y="195470"/>
                </a:lnTo>
                <a:lnTo>
                  <a:pt x="202783" y="195470"/>
                </a:lnTo>
                <a:lnTo>
                  <a:pt x="183278" y="179281"/>
                </a:lnTo>
                <a:lnTo>
                  <a:pt x="151691" y="166727"/>
                </a:lnTo>
                <a:lnTo>
                  <a:pt x="173358" y="154963"/>
                </a:lnTo>
                <a:lnTo>
                  <a:pt x="177902" y="150498"/>
                </a:lnTo>
                <a:lnTo>
                  <a:pt x="66647" y="150498"/>
                </a:lnTo>
                <a:lnTo>
                  <a:pt x="66647" y="44972"/>
                </a:lnTo>
                <a:lnTo>
                  <a:pt x="194095" y="44972"/>
                </a:lnTo>
                <a:lnTo>
                  <a:pt x="190524" y="39096"/>
                </a:lnTo>
                <a:lnTo>
                  <a:pt x="178832" y="26637"/>
                </a:lnTo>
                <a:lnTo>
                  <a:pt x="159731" y="13579"/>
                </a:lnTo>
                <a:lnTo>
                  <a:pt x="137604" y="5410"/>
                </a:lnTo>
                <a:lnTo>
                  <a:pt x="112769" y="1196"/>
                </a:lnTo>
                <a:lnTo>
                  <a:pt x="85547" y="0"/>
                </a:lnTo>
                <a:close/>
              </a:path>
              <a:path w="234950" h="389255">
                <a:moveTo>
                  <a:pt x="202783" y="195470"/>
                </a:moveTo>
                <a:lnTo>
                  <a:pt x="87766" y="195470"/>
                </a:lnTo>
                <a:lnTo>
                  <a:pt x="105381" y="196545"/>
                </a:lnTo>
                <a:lnTo>
                  <a:pt x="120807" y="199911"/>
                </a:lnTo>
                <a:lnTo>
                  <a:pt x="153386" y="224569"/>
                </a:lnTo>
                <a:lnTo>
                  <a:pt x="164403" y="268777"/>
                </a:lnTo>
                <a:lnTo>
                  <a:pt x="163090" y="285860"/>
                </a:lnTo>
                <a:lnTo>
                  <a:pt x="145524" y="323204"/>
                </a:lnTo>
                <a:lnTo>
                  <a:pt x="105381" y="340998"/>
                </a:lnTo>
                <a:lnTo>
                  <a:pt x="87766" y="342073"/>
                </a:lnTo>
                <a:lnTo>
                  <a:pt x="209404" y="342073"/>
                </a:lnTo>
                <a:lnTo>
                  <a:pt x="215622" y="334473"/>
                </a:lnTo>
                <a:lnTo>
                  <a:pt x="225762" y="315280"/>
                </a:lnTo>
                <a:lnTo>
                  <a:pt x="232149" y="293791"/>
                </a:lnTo>
                <a:lnTo>
                  <a:pt x="234369" y="270421"/>
                </a:lnTo>
                <a:lnTo>
                  <a:pt x="227674" y="231728"/>
                </a:lnTo>
                <a:lnTo>
                  <a:pt x="209624" y="201148"/>
                </a:lnTo>
                <a:lnTo>
                  <a:pt x="202783" y="195470"/>
                </a:lnTo>
                <a:close/>
              </a:path>
              <a:path w="234950" h="389255">
                <a:moveTo>
                  <a:pt x="194095" y="44972"/>
                </a:moveTo>
                <a:lnTo>
                  <a:pt x="79997" y="44972"/>
                </a:lnTo>
                <a:lnTo>
                  <a:pt x="94334" y="45813"/>
                </a:lnTo>
                <a:lnTo>
                  <a:pt x="106020" y="48374"/>
                </a:lnTo>
                <a:lnTo>
                  <a:pt x="134342" y="75377"/>
                </a:lnTo>
                <a:lnTo>
                  <a:pt x="138299" y="97714"/>
                </a:lnTo>
                <a:lnTo>
                  <a:pt x="137284" y="109583"/>
                </a:lnTo>
                <a:lnTo>
                  <a:pt x="115519" y="142763"/>
                </a:lnTo>
                <a:lnTo>
                  <a:pt x="79997" y="150498"/>
                </a:lnTo>
                <a:lnTo>
                  <a:pt x="177902" y="150498"/>
                </a:lnTo>
                <a:lnTo>
                  <a:pt x="190979" y="137645"/>
                </a:lnTo>
                <a:lnTo>
                  <a:pt x="202823" y="115394"/>
                </a:lnTo>
                <a:lnTo>
                  <a:pt x="207155" y="88834"/>
                </a:lnTo>
                <a:lnTo>
                  <a:pt x="205152" y="70457"/>
                </a:lnTo>
                <a:lnTo>
                  <a:pt x="199453" y="53790"/>
                </a:lnTo>
                <a:lnTo>
                  <a:pt x="194095" y="44972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9560459" y="8093995"/>
            <a:ext cx="765810" cy="400050"/>
          </a:xfrm>
          <a:custGeom>
            <a:avLst/>
            <a:gdLst/>
            <a:ahLst/>
            <a:cxnLst/>
            <a:rect l="l" t="t" r="r" b="b"/>
            <a:pathLst>
              <a:path w="765809" h="400050">
                <a:moveTo>
                  <a:pt x="207124" y="283768"/>
                </a:moveTo>
                <a:lnTo>
                  <a:pt x="201422" y="245110"/>
                </a:lnTo>
                <a:lnTo>
                  <a:pt x="160007" y="185915"/>
                </a:lnTo>
                <a:lnTo>
                  <a:pt x="128828" y="160489"/>
                </a:lnTo>
                <a:lnTo>
                  <a:pt x="108381" y="144640"/>
                </a:lnTo>
                <a:lnTo>
                  <a:pt x="91147" y="128422"/>
                </a:lnTo>
                <a:lnTo>
                  <a:pt x="79146" y="110617"/>
                </a:lnTo>
                <a:lnTo>
                  <a:pt x="74409" y="89966"/>
                </a:lnTo>
                <a:lnTo>
                  <a:pt x="77406" y="72682"/>
                </a:lnTo>
                <a:lnTo>
                  <a:pt x="86766" y="59563"/>
                </a:lnTo>
                <a:lnTo>
                  <a:pt x="101739" y="51231"/>
                </a:lnTo>
                <a:lnTo>
                  <a:pt x="121615" y="48310"/>
                </a:lnTo>
                <a:lnTo>
                  <a:pt x="133743" y="49161"/>
                </a:lnTo>
                <a:lnTo>
                  <a:pt x="146596" y="51714"/>
                </a:lnTo>
                <a:lnTo>
                  <a:pt x="159880" y="56045"/>
                </a:lnTo>
                <a:lnTo>
                  <a:pt x="173253" y="62204"/>
                </a:lnTo>
                <a:lnTo>
                  <a:pt x="172148" y="11112"/>
                </a:lnTo>
                <a:lnTo>
                  <a:pt x="159385" y="6324"/>
                </a:lnTo>
                <a:lnTo>
                  <a:pt x="145491" y="2844"/>
                </a:lnTo>
                <a:lnTo>
                  <a:pt x="130746" y="723"/>
                </a:lnTo>
                <a:lnTo>
                  <a:pt x="115493" y="0"/>
                </a:lnTo>
                <a:lnTo>
                  <a:pt x="73456" y="6362"/>
                </a:lnTo>
                <a:lnTo>
                  <a:pt x="39420" y="25057"/>
                </a:lnTo>
                <a:lnTo>
                  <a:pt x="16637" y="55524"/>
                </a:lnTo>
                <a:lnTo>
                  <a:pt x="8331" y="97180"/>
                </a:lnTo>
                <a:lnTo>
                  <a:pt x="14008" y="132105"/>
                </a:lnTo>
                <a:lnTo>
                  <a:pt x="29540" y="160921"/>
                </a:lnTo>
                <a:lnTo>
                  <a:pt x="52654" y="185915"/>
                </a:lnTo>
                <a:lnTo>
                  <a:pt x="81064" y="209359"/>
                </a:lnTo>
                <a:lnTo>
                  <a:pt x="103212" y="227037"/>
                </a:lnTo>
                <a:lnTo>
                  <a:pt x="122605" y="246176"/>
                </a:lnTo>
                <a:lnTo>
                  <a:pt x="136372" y="268147"/>
                </a:lnTo>
                <a:lnTo>
                  <a:pt x="141605" y="294322"/>
                </a:lnTo>
                <a:lnTo>
                  <a:pt x="136829" y="318071"/>
                </a:lnTo>
                <a:lnTo>
                  <a:pt x="123418" y="335686"/>
                </a:lnTo>
                <a:lnTo>
                  <a:pt x="102717" y="346646"/>
                </a:lnTo>
                <a:lnTo>
                  <a:pt x="76073" y="350405"/>
                </a:lnTo>
                <a:lnTo>
                  <a:pt x="56451" y="348068"/>
                </a:lnTo>
                <a:lnTo>
                  <a:pt x="36576" y="342912"/>
                </a:lnTo>
                <a:lnTo>
                  <a:pt x="17424" y="335254"/>
                </a:lnTo>
                <a:lnTo>
                  <a:pt x="0" y="325412"/>
                </a:lnTo>
                <a:lnTo>
                  <a:pt x="0" y="380949"/>
                </a:lnTo>
                <a:lnTo>
                  <a:pt x="16217" y="388340"/>
                </a:lnTo>
                <a:lnTo>
                  <a:pt x="35255" y="394335"/>
                </a:lnTo>
                <a:lnTo>
                  <a:pt x="56375" y="398360"/>
                </a:lnTo>
                <a:lnTo>
                  <a:pt x="78854" y="399821"/>
                </a:lnTo>
                <a:lnTo>
                  <a:pt x="130441" y="391604"/>
                </a:lnTo>
                <a:lnTo>
                  <a:pt x="170891" y="368236"/>
                </a:lnTo>
                <a:lnTo>
                  <a:pt x="197396" y="331647"/>
                </a:lnTo>
                <a:lnTo>
                  <a:pt x="207124" y="283768"/>
                </a:lnTo>
                <a:close/>
              </a:path>
              <a:path w="765809" h="400050">
                <a:moveTo>
                  <a:pt x="491553" y="394284"/>
                </a:moveTo>
                <a:lnTo>
                  <a:pt x="474878" y="337629"/>
                </a:lnTo>
                <a:lnTo>
                  <a:pt x="460984" y="290423"/>
                </a:lnTo>
                <a:lnTo>
                  <a:pt x="412724" y="126428"/>
                </a:lnTo>
                <a:lnTo>
                  <a:pt x="391807" y="55359"/>
                </a:lnTo>
                <a:lnTo>
                  <a:pt x="391807" y="290423"/>
                </a:lnTo>
                <a:lnTo>
                  <a:pt x="305104" y="290423"/>
                </a:lnTo>
                <a:lnTo>
                  <a:pt x="348310" y="126428"/>
                </a:lnTo>
                <a:lnTo>
                  <a:pt x="391807" y="290423"/>
                </a:lnTo>
                <a:lnTo>
                  <a:pt x="391807" y="55359"/>
                </a:lnTo>
                <a:lnTo>
                  <a:pt x="377151" y="5562"/>
                </a:lnTo>
                <a:lnTo>
                  <a:pt x="335495" y="5562"/>
                </a:lnTo>
                <a:lnTo>
                  <a:pt x="221665" y="394284"/>
                </a:lnTo>
                <a:lnTo>
                  <a:pt x="277736" y="394284"/>
                </a:lnTo>
                <a:lnTo>
                  <a:pt x="292671" y="337629"/>
                </a:lnTo>
                <a:lnTo>
                  <a:pt x="404329" y="337629"/>
                </a:lnTo>
                <a:lnTo>
                  <a:pt x="419354" y="394284"/>
                </a:lnTo>
                <a:lnTo>
                  <a:pt x="491553" y="394284"/>
                </a:lnTo>
                <a:close/>
              </a:path>
              <a:path w="765809" h="400050">
                <a:moveTo>
                  <a:pt x="765302" y="5562"/>
                </a:moveTo>
                <a:lnTo>
                  <a:pt x="707009" y="5562"/>
                </a:lnTo>
                <a:lnTo>
                  <a:pt x="707009" y="227291"/>
                </a:lnTo>
                <a:lnTo>
                  <a:pt x="575398" y="5562"/>
                </a:lnTo>
                <a:lnTo>
                  <a:pt x="533184" y="5562"/>
                </a:lnTo>
                <a:lnTo>
                  <a:pt x="533184" y="394284"/>
                </a:lnTo>
                <a:lnTo>
                  <a:pt x="591502" y="394284"/>
                </a:lnTo>
                <a:lnTo>
                  <a:pt x="591502" y="167919"/>
                </a:lnTo>
                <a:lnTo>
                  <a:pt x="725881" y="394284"/>
                </a:lnTo>
                <a:lnTo>
                  <a:pt x="765302" y="394284"/>
                </a:lnTo>
                <a:lnTo>
                  <a:pt x="765302" y="5562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1857749" y="8099545"/>
            <a:ext cx="1154430" cy="389255"/>
          </a:xfrm>
          <a:custGeom>
            <a:avLst/>
            <a:gdLst/>
            <a:ahLst/>
            <a:cxnLst/>
            <a:rect l="l" t="t" r="r" b="b"/>
            <a:pathLst>
              <a:path w="1154430" h="389254">
                <a:moveTo>
                  <a:pt x="453682" y="0"/>
                </a:moveTo>
                <a:lnTo>
                  <a:pt x="392595" y="0"/>
                </a:lnTo>
                <a:lnTo>
                  <a:pt x="325526" y="247002"/>
                </a:lnTo>
                <a:lnTo>
                  <a:pt x="252095" y="0"/>
                </a:lnTo>
                <a:lnTo>
                  <a:pt x="213233" y="0"/>
                </a:lnTo>
                <a:lnTo>
                  <a:pt x="141351" y="250863"/>
                </a:lnTo>
                <a:lnTo>
                  <a:pt x="73113" y="0"/>
                </a:lnTo>
                <a:lnTo>
                  <a:pt x="0" y="0"/>
                </a:lnTo>
                <a:lnTo>
                  <a:pt x="109931" y="388734"/>
                </a:lnTo>
                <a:lnTo>
                  <a:pt x="154368" y="388734"/>
                </a:lnTo>
                <a:lnTo>
                  <a:pt x="226669" y="142570"/>
                </a:lnTo>
                <a:lnTo>
                  <a:pt x="299275" y="388734"/>
                </a:lnTo>
                <a:lnTo>
                  <a:pt x="343725" y="388734"/>
                </a:lnTo>
                <a:lnTo>
                  <a:pt x="453682" y="0"/>
                </a:lnTo>
                <a:close/>
              </a:path>
              <a:path w="1154430" h="389254">
                <a:moveTo>
                  <a:pt x="693559" y="388734"/>
                </a:moveTo>
                <a:lnTo>
                  <a:pt x="676884" y="332079"/>
                </a:lnTo>
                <a:lnTo>
                  <a:pt x="663003" y="284873"/>
                </a:lnTo>
                <a:lnTo>
                  <a:pt x="614743" y="120878"/>
                </a:lnTo>
                <a:lnTo>
                  <a:pt x="593839" y="49860"/>
                </a:lnTo>
                <a:lnTo>
                  <a:pt x="593839" y="284873"/>
                </a:lnTo>
                <a:lnTo>
                  <a:pt x="507123" y="284873"/>
                </a:lnTo>
                <a:lnTo>
                  <a:pt x="550341" y="120878"/>
                </a:lnTo>
                <a:lnTo>
                  <a:pt x="593839" y="284873"/>
                </a:lnTo>
                <a:lnTo>
                  <a:pt x="593839" y="49860"/>
                </a:lnTo>
                <a:lnTo>
                  <a:pt x="579170" y="12"/>
                </a:lnTo>
                <a:lnTo>
                  <a:pt x="537514" y="12"/>
                </a:lnTo>
                <a:lnTo>
                  <a:pt x="423684" y="388734"/>
                </a:lnTo>
                <a:lnTo>
                  <a:pt x="479767" y="388734"/>
                </a:lnTo>
                <a:lnTo>
                  <a:pt x="494690" y="332079"/>
                </a:lnTo>
                <a:lnTo>
                  <a:pt x="606348" y="332079"/>
                </a:lnTo>
                <a:lnTo>
                  <a:pt x="621372" y="388734"/>
                </a:lnTo>
                <a:lnTo>
                  <a:pt x="693559" y="388734"/>
                </a:lnTo>
                <a:close/>
              </a:path>
              <a:path w="1154430" h="389254">
                <a:moveTo>
                  <a:pt x="930122" y="12"/>
                </a:moveTo>
                <a:lnTo>
                  <a:pt x="872375" y="12"/>
                </a:lnTo>
                <a:lnTo>
                  <a:pt x="804570" y="271703"/>
                </a:lnTo>
                <a:lnTo>
                  <a:pt x="733539" y="12"/>
                </a:lnTo>
                <a:lnTo>
                  <a:pt x="662470" y="12"/>
                </a:lnTo>
                <a:lnTo>
                  <a:pt x="773531" y="388734"/>
                </a:lnTo>
                <a:lnTo>
                  <a:pt x="819073" y="388734"/>
                </a:lnTo>
                <a:lnTo>
                  <a:pt x="930122" y="12"/>
                </a:lnTo>
                <a:close/>
              </a:path>
              <a:path w="1154430" h="389254">
                <a:moveTo>
                  <a:pt x="1154341" y="0"/>
                </a:moveTo>
                <a:lnTo>
                  <a:pt x="974420" y="0"/>
                </a:lnTo>
                <a:lnTo>
                  <a:pt x="974420" y="192138"/>
                </a:lnTo>
                <a:lnTo>
                  <a:pt x="931100" y="192138"/>
                </a:lnTo>
                <a:lnTo>
                  <a:pt x="941095" y="239344"/>
                </a:lnTo>
                <a:lnTo>
                  <a:pt x="974420" y="239344"/>
                </a:lnTo>
                <a:lnTo>
                  <a:pt x="974420" y="388721"/>
                </a:lnTo>
                <a:lnTo>
                  <a:pt x="1154341" y="388721"/>
                </a:lnTo>
                <a:lnTo>
                  <a:pt x="1154341" y="340969"/>
                </a:lnTo>
                <a:lnTo>
                  <a:pt x="1041438" y="340969"/>
                </a:lnTo>
                <a:lnTo>
                  <a:pt x="1041438" y="239344"/>
                </a:lnTo>
                <a:lnTo>
                  <a:pt x="1132128" y="239344"/>
                </a:lnTo>
                <a:lnTo>
                  <a:pt x="1132128" y="192138"/>
                </a:lnTo>
                <a:lnTo>
                  <a:pt x="1041438" y="192138"/>
                </a:lnTo>
                <a:lnTo>
                  <a:pt x="1041438" y="47205"/>
                </a:lnTo>
                <a:lnTo>
                  <a:pt x="1154341" y="47205"/>
                </a:lnTo>
                <a:lnTo>
                  <a:pt x="1154341" y="0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0809326" y="8093995"/>
            <a:ext cx="594995" cy="400050"/>
          </a:xfrm>
          <a:custGeom>
            <a:avLst/>
            <a:gdLst/>
            <a:ahLst/>
            <a:cxnLst/>
            <a:rect l="l" t="t" r="r" b="b"/>
            <a:pathLst>
              <a:path w="594995" h="400050">
                <a:moveTo>
                  <a:pt x="66624" y="5549"/>
                </a:moveTo>
                <a:lnTo>
                  <a:pt x="0" y="5549"/>
                </a:lnTo>
                <a:lnTo>
                  <a:pt x="0" y="394271"/>
                </a:lnTo>
                <a:lnTo>
                  <a:pt x="66624" y="394271"/>
                </a:lnTo>
                <a:lnTo>
                  <a:pt x="66624" y="5549"/>
                </a:lnTo>
                <a:close/>
              </a:path>
              <a:path w="594995" h="400050">
                <a:moveTo>
                  <a:pt x="327063" y="5549"/>
                </a:moveTo>
                <a:lnTo>
                  <a:pt x="147142" y="5549"/>
                </a:lnTo>
                <a:lnTo>
                  <a:pt x="147142" y="197688"/>
                </a:lnTo>
                <a:lnTo>
                  <a:pt x="103835" y="197688"/>
                </a:lnTo>
                <a:lnTo>
                  <a:pt x="113830" y="244894"/>
                </a:lnTo>
                <a:lnTo>
                  <a:pt x="147142" y="244894"/>
                </a:lnTo>
                <a:lnTo>
                  <a:pt x="147142" y="394271"/>
                </a:lnTo>
                <a:lnTo>
                  <a:pt x="327063" y="394271"/>
                </a:lnTo>
                <a:lnTo>
                  <a:pt x="327063" y="346519"/>
                </a:lnTo>
                <a:lnTo>
                  <a:pt x="214172" y="346519"/>
                </a:lnTo>
                <a:lnTo>
                  <a:pt x="214172" y="244894"/>
                </a:lnTo>
                <a:lnTo>
                  <a:pt x="304863" y="244894"/>
                </a:lnTo>
                <a:lnTo>
                  <a:pt x="304863" y="197688"/>
                </a:lnTo>
                <a:lnTo>
                  <a:pt x="214172" y="197688"/>
                </a:lnTo>
                <a:lnTo>
                  <a:pt x="214172" y="52755"/>
                </a:lnTo>
                <a:lnTo>
                  <a:pt x="327063" y="52755"/>
                </a:lnTo>
                <a:lnTo>
                  <a:pt x="327063" y="5549"/>
                </a:lnTo>
                <a:close/>
              </a:path>
              <a:path w="594995" h="400050">
                <a:moveTo>
                  <a:pt x="594728" y="155371"/>
                </a:moveTo>
                <a:lnTo>
                  <a:pt x="528091" y="155371"/>
                </a:lnTo>
                <a:lnTo>
                  <a:pt x="528091" y="351434"/>
                </a:lnTo>
                <a:lnTo>
                  <a:pt x="524497" y="351853"/>
                </a:lnTo>
                <a:lnTo>
                  <a:pt x="478561" y="340855"/>
                </a:lnTo>
                <a:lnTo>
                  <a:pt x="450215" y="309702"/>
                </a:lnTo>
                <a:lnTo>
                  <a:pt x="432892" y="262102"/>
                </a:lnTo>
                <a:lnTo>
                  <a:pt x="427024" y="201574"/>
                </a:lnTo>
                <a:lnTo>
                  <a:pt x="431457" y="150241"/>
                </a:lnTo>
                <a:lnTo>
                  <a:pt x="444665" y="107810"/>
                </a:lnTo>
                <a:lnTo>
                  <a:pt x="466483" y="75717"/>
                </a:lnTo>
                <a:lnTo>
                  <a:pt x="496760" y="55410"/>
                </a:lnTo>
                <a:lnTo>
                  <a:pt x="535317" y="48323"/>
                </a:lnTo>
                <a:lnTo>
                  <a:pt x="544601" y="48641"/>
                </a:lnTo>
                <a:lnTo>
                  <a:pt x="554266" y="49631"/>
                </a:lnTo>
                <a:lnTo>
                  <a:pt x="564438" y="51358"/>
                </a:lnTo>
                <a:lnTo>
                  <a:pt x="575297" y="53873"/>
                </a:lnTo>
                <a:lnTo>
                  <a:pt x="573633" y="5549"/>
                </a:lnTo>
                <a:lnTo>
                  <a:pt x="561479" y="3048"/>
                </a:lnTo>
                <a:lnTo>
                  <a:pt x="549338" y="1320"/>
                </a:lnTo>
                <a:lnTo>
                  <a:pt x="537387" y="330"/>
                </a:lnTo>
                <a:lnTo>
                  <a:pt x="525868" y="0"/>
                </a:lnTo>
                <a:lnTo>
                  <a:pt x="477354" y="6604"/>
                </a:lnTo>
                <a:lnTo>
                  <a:pt x="436092" y="25628"/>
                </a:lnTo>
                <a:lnTo>
                  <a:pt x="402805" y="55880"/>
                </a:lnTo>
                <a:lnTo>
                  <a:pt x="378155" y="96177"/>
                </a:lnTo>
                <a:lnTo>
                  <a:pt x="362864" y="145326"/>
                </a:lnTo>
                <a:lnTo>
                  <a:pt x="357619" y="202133"/>
                </a:lnTo>
                <a:lnTo>
                  <a:pt x="362623" y="258432"/>
                </a:lnTo>
                <a:lnTo>
                  <a:pt x="377278" y="306705"/>
                </a:lnTo>
                <a:lnTo>
                  <a:pt x="401066" y="345960"/>
                </a:lnTo>
                <a:lnTo>
                  <a:pt x="433463" y="375234"/>
                </a:lnTo>
                <a:lnTo>
                  <a:pt x="473951" y="393509"/>
                </a:lnTo>
                <a:lnTo>
                  <a:pt x="521982" y="399821"/>
                </a:lnTo>
                <a:lnTo>
                  <a:pt x="542480" y="398780"/>
                </a:lnTo>
                <a:lnTo>
                  <a:pt x="561060" y="396011"/>
                </a:lnTo>
                <a:lnTo>
                  <a:pt x="578281" y="392099"/>
                </a:lnTo>
                <a:lnTo>
                  <a:pt x="594728" y="387616"/>
                </a:lnTo>
                <a:lnTo>
                  <a:pt x="594728" y="155371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1454521" y="8093999"/>
            <a:ext cx="281305" cy="400050"/>
          </a:xfrm>
          <a:custGeom>
            <a:avLst/>
            <a:gdLst/>
            <a:ahLst/>
            <a:cxnLst/>
            <a:rect l="l" t="t" r="r" b="b"/>
            <a:pathLst>
              <a:path w="281304" h="400050">
                <a:moveTo>
                  <a:pt x="140508" y="0"/>
                </a:moveTo>
                <a:lnTo>
                  <a:pt x="100011" y="6363"/>
                </a:lnTo>
                <a:lnTo>
                  <a:pt x="65566" y="24806"/>
                </a:lnTo>
                <a:lnTo>
                  <a:pt x="37758" y="54355"/>
                </a:lnTo>
                <a:lnTo>
                  <a:pt x="17171" y="94037"/>
                </a:lnTo>
                <a:lnTo>
                  <a:pt x="4390" y="142880"/>
                </a:lnTo>
                <a:lnTo>
                  <a:pt x="0" y="199910"/>
                </a:lnTo>
                <a:lnTo>
                  <a:pt x="4390" y="257144"/>
                </a:lnTo>
                <a:lnTo>
                  <a:pt x="17171" y="306045"/>
                </a:lnTo>
                <a:lnTo>
                  <a:pt x="37758" y="345689"/>
                </a:lnTo>
                <a:lnTo>
                  <a:pt x="65566" y="375151"/>
                </a:lnTo>
                <a:lnTo>
                  <a:pt x="100011" y="393506"/>
                </a:lnTo>
                <a:lnTo>
                  <a:pt x="140508" y="399830"/>
                </a:lnTo>
                <a:lnTo>
                  <a:pt x="180989" y="393506"/>
                </a:lnTo>
                <a:lnTo>
                  <a:pt x="215424" y="375151"/>
                </a:lnTo>
                <a:lnTo>
                  <a:pt x="236166" y="353172"/>
                </a:lnTo>
                <a:lnTo>
                  <a:pt x="140508" y="353172"/>
                </a:lnTo>
                <a:lnTo>
                  <a:pt x="110412" y="342655"/>
                </a:lnTo>
                <a:lnTo>
                  <a:pt x="88090" y="312355"/>
                </a:lnTo>
                <a:lnTo>
                  <a:pt x="74207" y="264148"/>
                </a:lnTo>
                <a:lnTo>
                  <a:pt x="69432" y="199910"/>
                </a:lnTo>
                <a:lnTo>
                  <a:pt x="74207" y="136128"/>
                </a:lnTo>
                <a:lnTo>
                  <a:pt x="88090" y="87874"/>
                </a:lnTo>
                <a:lnTo>
                  <a:pt x="110412" y="57325"/>
                </a:lnTo>
                <a:lnTo>
                  <a:pt x="140508" y="46658"/>
                </a:lnTo>
                <a:lnTo>
                  <a:pt x="235985" y="46658"/>
                </a:lnTo>
                <a:lnTo>
                  <a:pt x="215424" y="24806"/>
                </a:lnTo>
                <a:lnTo>
                  <a:pt x="180989" y="6363"/>
                </a:lnTo>
                <a:lnTo>
                  <a:pt x="140508" y="0"/>
                </a:lnTo>
                <a:close/>
              </a:path>
              <a:path w="281304" h="400050">
                <a:moveTo>
                  <a:pt x="235985" y="46658"/>
                </a:moveTo>
                <a:lnTo>
                  <a:pt x="140508" y="46658"/>
                </a:lnTo>
                <a:lnTo>
                  <a:pt x="170587" y="57325"/>
                </a:lnTo>
                <a:lnTo>
                  <a:pt x="192911" y="87874"/>
                </a:lnTo>
                <a:lnTo>
                  <a:pt x="206803" y="136128"/>
                </a:lnTo>
                <a:lnTo>
                  <a:pt x="211585" y="199910"/>
                </a:lnTo>
                <a:lnTo>
                  <a:pt x="206803" y="264148"/>
                </a:lnTo>
                <a:lnTo>
                  <a:pt x="192911" y="312355"/>
                </a:lnTo>
                <a:lnTo>
                  <a:pt x="170587" y="342655"/>
                </a:lnTo>
                <a:lnTo>
                  <a:pt x="140508" y="353172"/>
                </a:lnTo>
                <a:lnTo>
                  <a:pt x="236166" y="353172"/>
                </a:lnTo>
                <a:lnTo>
                  <a:pt x="243228" y="345689"/>
                </a:lnTo>
                <a:lnTo>
                  <a:pt x="263813" y="306045"/>
                </a:lnTo>
                <a:lnTo>
                  <a:pt x="276595" y="257144"/>
                </a:lnTo>
                <a:lnTo>
                  <a:pt x="280986" y="199910"/>
                </a:lnTo>
                <a:lnTo>
                  <a:pt x="276595" y="142880"/>
                </a:lnTo>
                <a:lnTo>
                  <a:pt x="263813" y="94037"/>
                </a:lnTo>
                <a:lnTo>
                  <a:pt x="243228" y="54355"/>
                </a:lnTo>
                <a:lnTo>
                  <a:pt x="235985" y="46658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0516529" y="8099547"/>
            <a:ext cx="238125" cy="389255"/>
          </a:xfrm>
          <a:custGeom>
            <a:avLst/>
            <a:gdLst/>
            <a:ahLst/>
            <a:cxnLst/>
            <a:rect l="l" t="t" r="r" b="b"/>
            <a:pathLst>
              <a:path w="238125" h="389254">
                <a:moveTo>
                  <a:pt x="70542" y="0"/>
                </a:moveTo>
                <a:lnTo>
                  <a:pt x="0" y="0"/>
                </a:lnTo>
                <a:lnTo>
                  <a:pt x="0" y="388731"/>
                </a:lnTo>
                <a:lnTo>
                  <a:pt x="70542" y="388731"/>
                </a:lnTo>
                <a:lnTo>
                  <a:pt x="108593" y="385482"/>
                </a:lnTo>
                <a:lnTo>
                  <a:pt x="141279" y="376085"/>
                </a:lnTo>
                <a:lnTo>
                  <a:pt x="168863" y="361069"/>
                </a:lnTo>
                <a:lnTo>
                  <a:pt x="191606" y="340963"/>
                </a:lnTo>
                <a:lnTo>
                  <a:pt x="66636" y="340963"/>
                </a:lnTo>
                <a:lnTo>
                  <a:pt x="66636" y="47768"/>
                </a:lnTo>
                <a:lnTo>
                  <a:pt x="190348" y="47768"/>
                </a:lnTo>
                <a:lnTo>
                  <a:pt x="168863" y="28823"/>
                </a:lnTo>
                <a:lnTo>
                  <a:pt x="141279" y="13401"/>
                </a:lnTo>
                <a:lnTo>
                  <a:pt x="108593" y="3498"/>
                </a:lnTo>
                <a:lnTo>
                  <a:pt x="70542" y="0"/>
                </a:lnTo>
                <a:close/>
              </a:path>
              <a:path w="238125" h="389254">
                <a:moveTo>
                  <a:pt x="190348" y="47768"/>
                </a:moveTo>
                <a:lnTo>
                  <a:pt x="78311" y="47768"/>
                </a:lnTo>
                <a:lnTo>
                  <a:pt x="94348" y="49242"/>
                </a:lnTo>
                <a:lnTo>
                  <a:pt x="109549" y="53733"/>
                </a:lnTo>
                <a:lnTo>
                  <a:pt x="149995" y="93773"/>
                </a:lnTo>
                <a:lnTo>
                  <a:pt x="166331" y="155280"/>
                </a:lnTo>
                <a:lnTo>
                  <a:pt x="168256" y="194360"/>
                </a:lnTo>
                <a:lnTo>
                  <a:pt x="166331" y="233290"/>
                </a:lnTo>
                <a:lnTo>
                  <a:pt x="149995" y="294478"/>
                </a:lnTo>
                <a:lnTo>
                  <a:pt x="123292" y="327384"/>
                </a:lnTo>
                <a:lnTo>
                  <a:pt x="78311" y="340963"/>
                </a:lnTo>
                <a:lnTo>
                  <a:pt x="191606" y="340963"/>
                </a:lnTo>
                <a:lnTo>
                  <a:pt x="211922" y="311878"/>
                </a:lnTo>
                <a:lnTo>
                  <a:pt x="226305" y="277022"/>
                </a:lnTo>
                <a:lnTo>
                  <a:pt x="234860" y="237487"/>
                </a:lnTo>
                <a:lnTo>
                  <a:pt x="237689" y="194360"/>
                </a:lnTo>
                <a:lnTo>
                  <a:pt x="234627" y="151007"/>
                </a:lnTo>
                <a:lnTo>
                  <a:pt x="225685" y="112034"/>
                </a:lnTo>
                <a:lnTo>
                  <a:pt x="211224" y="77854"/>
                </a:lnTo>
                <a:lnTo>
                  <a:pt x="191606" y="48878"/>
                </a:lnTo>
                <a:lnTo>
                  <a:pt x="190348" y="47768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9896416" y="8660770"/>
            <a:ext cx="221615" cy="389255"/>
          </a:xfrm>
          <a:custGeom>
            <a:avLst/>
            <a:gdLst/>
            <a:ahLst/>
            <a:cxnLst/>
            <a:rect l="l" t="t" r="r" b="b"/>
            <a:pathLst>
              <a:path w="221615" h="389254">
                <a:moveTo>
                  <a:pt x="221019" y="0"/>
                </a:moveTo>
                <a:lnTo>
                  <a:pt x="43318" y="0"/>
                </a:lnTo>
                <a:lnTo>
                  <a:pt x="43318" y="192140"/>
                </a:lnTo>
                <a:lnTo>
                  <a:pt x="0" y="192140"/>
                </a:lnTo>
                <a:lnTo>
                  <a:pt x="9999" y="239343"/>
                </a:lnTo>
                <a:lnTo>
                  <a:pt x="43318" y="239343"/>
                </a:lnTo>
                <a:lnTo>
                  <a:pt x="43318" y="388721"/>
                </a:lnTo>
                <a:lnTo>
                  <a:pt x="110342" y="388721"/>
                </a:lnTo>
                <a:lnTo>
                  <a:pt x="110342" y="239343"/>
                </a:lnTo>
                <a:lnTo>
                  <a:pt x="203805" y="239343"/>
                </a:lnTo>
                <a:lnTo>
                  <a:pt x="203805" y="192140"/>
                </a:lnTo>
                <a:lnTo>
                  <a:pt x="110342" y="192140"/>
                </a:lnTo>
                <a:lnTo>
                  <a:pt x="110342" y="47202"/>
                </a:lnTo>
                <a:lnTo>
                  <a:pt x="221019" y="47202"/>
                </a:lnTo>
                <a:lnTo>
                  <a:pt x="221019" y="0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0170744" y="8566372"/>
            <a:ext cx="243204" cy="488950"/>
          </a:xfrm>
          <a:custGeom>
            <a:avLst/>
            <a:gdLst/>
            <a:ahLst/>
            <a:cxnLst/>
            <a:rect l="l" t="t" r="r" b="b"/>
            <a:pathLst>
              <a:path w="243204" h="488950">
                <a:moveTo>
                  <a:pt x="210451" y="0"/>
                </a:moveTo>
                <a:lnTo>
                  <a:pt x="134378" y="0"/>
                </a:lnTo>
                <a:lnTo>
                  <a:pt x="94945" y="74980"/>
                </a:lnTo>
                <a:lnTo>
                  <a:pt x="136588" y="74980"/>
                </a:lnTo>
                <a:lnTo>
                  <a:pt x="210451" y="0"/>
                </a:lnTo>
                <a:close/>
              </a:path>
              <a:path w="243204" h="488950">
                <a:moveTo>
                  <a:pt x="242658" y="94411"/>
                </a:moveTo>
                <a:lnTo>
                  <a:pt x="186575" y="94411"/>
                </a:lnTo>
                <a:lnTo>
                  <a:pt x="187134" y="324307"/>
                </a:lnTo>
                <a:lnTo>
                  <a:pt x="185661" y="364032"/>
                </a:lnTo>
                <a:lnTo>
                  <a:pt x="175425" y="410362"/>
                </a:lnTo>
                <a:lnTo>
                  <a:pt x="138328" y="440867"/>
                </a:lnTo>
                <a:lnTo>
                  <a:pt x="127152" y="442036"/>
                </a:lnTo>
                <a:lnTo>
                  <a:pt x="115976" y="440867"/>
                </a:lnTo>
                <a:lnTo>
                  <a:pt x="78905" y="410362"/>
                </a:lnTo>
                <a:lnTo>
                  <a:pt x="68656" y="364032"/>
                </a:lnTo>
                <a:lnTo>
                  <a:pt x="67183" y="324307"/>
                </a:lnTo>
                <a:lnTo>
                  <a:pt x="67183" y="94411"/>
                </a:lnTo>
                <a:lnTo>
                  <a:pt x="0" y="94411"/>
                </a:lnTo>
                <a:lnTo>
                  <a:pt x="0" y="328193"/>
                </a:lnTo>
                <a:lnTo>
                  <a:pt x="1841" y="368554"/>
                </a:lnTo>
                <a:lnTo>
                  <a:pt x="18034" y="429475"/>
                </a:lnTo>
                <a:lnTo>
                  <a:pt x="50850" y="467588"/>
                </a:lnTo>
                <a:lnTo>
                  <a:pt x="95084" y="486232"/>
                </a:lnTo>
                <a:lnTo>
                  <a:pt x="121056" y="488683"/>
                </a:lnTo>
                <a:lnTo>
                  <a:pt x="147256" y="486232"/>
                </a:lnTo>
                <a:lnTo>
                  <a:pt x="191325" y="467588"/>
                </a:lnTo>
                <a:lnTo>
                  <a:pt x="224155" y="429552"/>
                </a:lnTo>
                <a:lnTo>
                  <a:pt x="240728" y="368782"/>
                </a:lnTo>
                <a:lnTo>
                  <a:pt x="242658" y="328193"/>
                </a:lnTo>
                <a:lnTo>
                  <a:pt x="242658" y="94411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0464495" y="8660986"/>
            <a:ext cx="217170" cy="388620"/>
          </a:xfrm>
          <a:custGeom>
            <a:avLst/>
            <a:gdLst/>
            <a:ahLst/>
            <a:cxnLst/>
            <a:rect l="l" t="t" r="r" b="b"/>
            <a:pathLst>
              <a:path w="217170" h="388620">
                <a:moveTo>
                  <a:pt x="217131" y="0"/>
                </a:moveTo>
                <a:lnTo>
                  <a:pt x="0" y="0"/>
                </a:lnTo>
                <a:lnTo>
                  <a:pt x="0" y="46990"/>
                </a:lnTo>
                <a:lnTo>
                  <a:pt x="75514" y="46990"/>
                </a:lnTo>
                <a:lnTo>
                  <a:pt x="75514" y="388620"/>
                </a:lnTo>
                <a:lnTo>
                  <a:pt x="142163" y="388620"/>
                </a:lnTo>
                <a:lnTo>
                  <a:pt x="142163" y="46990"/>
                </a:lnTo>
                <a:lnTo>
                  <a:pt x="217131" y="46990"/>
                </a:lnTo>
                <a:lnTo>
                  <a:pt x="217131" y="0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0732694" y="8655233"/>
            <a:ext cx="558800" cy="400050"/>
          </a:xfrm>
          <a:custGeom>
            <a:avLst/>
            <a:gdLst/>
            <a:ahLst/>
            <a:cxnLst/>
            <a:rect l="l" t="t" r="r" b="b"/>
            <a:pathLst>
              <a:path w="558800" h="400050">
                <a:moveTo>
                  <a:pt x="234365" y="275971"/>
                </a:moveTo>
                <a:lnTo>
                  <a:pt x="227672" y="237274"/>
                </a:lnTo>
                <a:lnTo>
                  <a:pt x="209626" y="206692"/>
                </a:lnTo>
                <a:lnTo>
                  <a:pt x="202780" y="201015"/>
                </a:lnTo>
                <a:lnTo>
                  <a:pt x="183273" y="184823"/>
                </a:lnTo>
                <a:lnTo>
                  <a:pt x="164401" y="177330"/>
                </a:lnTo>
                <a:lnTo>
                  <a:pt x="164401" y="274320"/>
                </a:lnTo>
                <a:lnTo>
                  <a:pt x="163093" y="291401"/>
                </a:lnTo>
                <a:lnTo>
                  <a:pt x="145516" y="328752"/>
                </a:lnTo>
                <a:lnTo>
                  <a:pt x="105384" y="346544"/>
                </a:lnTo>
                <a:lnTo>
                  <a:pt x="87757" y="347624"/>
                </a:lnTo>
                <a:lnTo>
                  <a:pt x="66649" y="347624"/>
                </a:lnTo>
                <a:lnTo>
                  <a:pt x="66649" y="201015"/>
                </a:lnTo>
                <a:lnTo>
                  <a:pt x="87757" y="201015"/>
                </a:lnTo>
                <a:lnTo>
                  <a:pt x="134150" y="211315"/>
                </a:lnTo>
                <a:lnTo>
                  <a:pt x="159321" y="242531"/>
                </a:lnTo>
                <a:lnTo>
                  <a:pt x="164401" y="274320"/>
                </a:lnTo>
                <a:lnTo>
                  <a:pt x="164401" y="177330"/>
                </a:lnTo>
                <a:lnTo>
                  <a:pt x="151688" y="172275"/>
                </a:lnTo>
                <a:lnTo>
                  <a:pt x="173355" y="160502"/>
                </a:lnTo>
                <a:lnTo>
                  <a:pt x="177888" y="156044"/>
                </a:lnTo>
                <a:lnTo>
                  <a:pt x="190969" y="143192"/>
                </a:lnTo>
                <a:lnTo>
                  <a:pt x="202819" y="120942"/>
                </a:lnTo>
                <a:lnTo>
                  <a:pt x="207149" y="94386"/>
                </a:lnTo>
                <a:lnTo>
                  <a:pt x="205143" y="76009"/>
                </a:lnTo>
                <a:lnTo>
                  <a:pt x="199453" y="59334"/>
                </a:lnTo>
                <a:lnTo>
                  <a:pt x="194094" y="50520"/>
                </a:lnTo>
                <a:lnTo>
                  <a:pt x="190525" y="44640"/>
                </a:lnTo>
                <a:lnTo>
                  <a:pt x="178828" y="32181"/>
                </a:lnTo>
                <a:lnTo>
                  <a:pt x="159727" y="19126"/>
                </a:lnTo>
                <a:lnTo>
                  <a:pt x="138290" y="11214"/>
                </a:lnTo>
                <a:lnTo>
                  <a:pt x="138290" y="103263"/>
                </a:lnTo>
                <a:lnTo>
                  <a:pt x="137287" y="115125"/>
                </a:lnTo>
                <a:lnTo>
                  <a:pt x="115519" y="148310"/>
                </a:lnTo>
                <a:lnTo>
                  <a:pt x="79997" y="156044"/>
                </a:lnTo>
                <a:lnTo>
                  <a:pt x="66649" y="156044"/>
                </a:lnTo>
                <a:lnTo>
                  <a:pt x="66649" y="50520"/>
                </a:lnTo>
                <a:lnTo>
                  <a:pt x="79997" y="50520"/>
                </a:lnTo>
                <a:lnTo>
                  <a:pt x="123291" y="64414"/>
                </a:lnTo>
                <a:lnTo>
                  <a:pt x="138290" y="103263"/>
                </a:lnTo>
                <a:lnTo>
                  <a:pt x="138290" y="11214"/>
                </a:lnTo>
                <a:lnTo>
                  <a:pt x="137604" y="10960"/>
                </a:lnTo>
                <a:lnTo>
                  <a:pt x="112763" y="6743"/>
                </a:lnTo>
                <a:lnTo>
                  <a:pt x="85547" y="5549"/>
                </a:lnTo>
                <a:lnTo>
                  <a:pt x="0" y="5549"/>
                </a:lnTo>
                <a:lnTo>
                  <a:pt x="0" y="394284"/>
                </a:lnTo>
                <a:lnTo>
                  <a:pt x="87198" y="394284"/>
                </a:lnTo>
                <a:lnTo>
                  <a:pt x="154673" y="384759"/>
                </a:lnTo>
                <a:lnTo>
                  <a:pt x="202133" y="356501"/>
                </a:lnTo>
                <a:lnTo>
                  <a:pt x="225755" y="320827"/>
                </a:lnTo>
                <a:lnTo>
                  <a:pt x="232143" y="299339"/>
                </a:lnTo>
                <a:lnTo>
                  <a:pt x="234365" y="275971"/>
                </a:lnTo>
                <a:close/>
              </a:path>
              <a:path w="558800" h="400050">
                <a:moveTo>
                  <a:pt x="558673" y="199923"/>
                </a:moveTo>
                <a:lnTo>
                  <a:pt x="554278" y="142887"/>
                </a:lnTo>
                <a:lnTo>
                  <a:pt x="541489" y="94043"/>
                </a:lnTo>
                <a:lnTo>
                  <a:pt x="520903" y="54356"/>
                </a:lnTo>
                <a:lnTo>
                  <a:pt x="513651" y="46659"/>
                </a:lnTo>
                <a:lnTo>
                  <a:pt x="493090" y="24803"/>
                </a:lnTo>
                <a:lnTo>
                  <a:pt x="489242" y="22745"/>
                </a:lnTo>
                <a:lnTo>
                  <a:pt x="489242" y="199923"/>
                </a:lnTo>
                <a:lnTo>
                  <a:pt x="484466" y="264147"/>
                </a:lnTo>
                <a:lnTo>
                  <a:pt x="470573" y="312356"/>
                </a:lnTo>
                <a:lnTo>
                  <a:pt x="448246" y="342658"/>
                </a:lnTo>
                <a:lnTo>
                  <a:pt x="418160" y="353174"/>
                </a:lnTo>
                <a:lnTo>
                  <a:pt x="388086" y="342658"/>
                </a:lnTo>
                <a:lnTo>
                  <a:pt x="365760" y="312356"/>
                </a:lnTo>
                <a:lnTo>
                  <a:pt x="351866" y="264147"/>
                </a:lnTo>
                <a:lnTo>
                  <a:pt x="347091" y="199923"/>
                </a:lnTo>
                <a:lnTo>
                  <a:pt x="351866" y="136131"/>
                </a:lnTo>
                <a:lnTo>
                  <a:pt x="365760" y="87871"/>
                </a:lnTo>
                <a:lnTo>
                  <a:pt x="388086" y="57327"/>
                </a:lnTo>
                <a:lnTo>
                  <a:pt x="418160" y="46659"/>
                </a:lnTo>
                <a:lnTo>
                  <a:pt x="448246" y="57327"/>
                </a:lnTo>
                <a:lnTo>
                  <a:pt x="470573" y="87871"/>
                </a:lnTo>
                <a:lnTo>
                  <a:pt x="484466" y="136131"/>
                </a:lnTo>
                <a:lnTo>
                  <a:pt x="489242" y="199923"/>
                </a:lnTo>
                <a:lnTo>
                  <a:pt x="489242" y="22745"/>
                </a:lnTo>
                <a:lnTo>
                  <a:pt x="458647" y="6362"/>
                </a:lnTo>
                <a:lnTo>
                  <a:pt x="418160" y="0"/>
                </a:lnTo>
                <a:lnTo>
                  <a:pt x="377685" y="6362"/>
                </a:lnTo>
                <a:lnTo>
                  <a:pt x="343242" y="24803"/>
                </a:lnTo>
                <a:lnTo>
                  <a:pt x="315429" y="54356"/>
                </a:lnTo>
                <a:lnTo>
                  <a:pt x="294843" y="94043"/>
                </a:lnTo>
                <a:lnTo>
                  <a:pt x="282054" y="142887"/>
                </a:lnTo>
                <a:lnTo>
                  <a:pt x="277660" y="199923"/>
                </a:lnTo>
                <a:lnTo>
                  <a:pt x="282054" y="257149"/>
                </a:lnTo>
                <a:lnTo>
                  <a:pt x="294843" y="306044"/>
                </a:lnTo>
                <a:lnTo>
                  <a:pt x="315429" y="345694"/>
                </a:lnTo>
                <a:lnTo>
                  <a:pt x="343242" y="375145"/>
                </a:lnTo>
                <a:lnTo>
                  <a:pt x="377685" y="393509"/>
                </a:lnTo>
                <a:lnTo>
                  <a:pt x="418160" y="399821"/>
                </a:lnTo>
                <a:lnTo>
                  <a:pt x="458647" y="393509"/>
                </a:lnTo>
                <a:lnTo>
                  <a:pt x="493090" y="375145"/>
                </a:lnTo>
                <a:lnTo>
                  <a:pt x="520903" y="345694"/>
                </a:lnTo>
                <a:lnTo>
                  <a:pt x="541489" y="306044"/>
                </a:lnTo>
                <a:lnTo>
                  <a:pt x="554278" y="257149"/>
                </a:lnTo>
                <a:lnTo>
                  <a:pt x="558673" y="199923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1347996" y="8660783"/>
            <a:ext cx="178435" cy="388620"/>
          </a:xfrm>
          <a:custGeom>
            <a:avLst/>
            <a:gdLst/>
            <a:ahLst/>
            <a:cxnLst/>
            <a:rect l="l" t="t" r="r" b="b"/>
            <a:pathLst>
              <a:path w="178434" h="388620">
                <a:moveTo>
                  <a:pt x="178257" y="340360"/>
                </a:moveTo>
                <a:lnTo>
                  <a:pt x="69405" y="340360"/>
                </a:lnTo>
                <a:lnTo>
                  <a:pt x="69405" y="0"/>
                </a:lnTo>
                <a:lnTo>
                  <a:pt x="0" y="0"/>
                </a:lnTo>
                <a:lnTo>
                  <a:pt x="0" y="340360"/>
                </a:lnTo>
                <a:lnTo>
                  <a:pt x="0" y="388620"/>
                </a:lnTo>
                <a:lnTo>
                  <a:pt x="178257" y="388620"/>
                </a:lnTo>
                <a:lnTo>
                  <a:pt x="178257" y="340360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1657515" y="8657997"/>
            <a:ext cx="204470" cy="394335"/>
          </a:xfrm>
          <a:custGeom>
            <a:avLst/>
            <a:gdLst/>
            <a:ahLst/>
            <a:cxnLst/>
            <a:rect l="l" t="t" r="r" b="b"/>
            <a:pathLst>
              <a:path w="204470" h="394334">
                <a:moveTo>
                  <a:pt x="158811" y="0"/>
                </a:moveTo>
                <a:lnTo>
                  <a:pt x="113693" y="6435"/>
                </a:lnTo>
                <a:lnTo>
                  <a:pt x="74945" y="25009"/>
                </a:lnTo>
                <a:lnTo>
                  <a:pt x="43383" y="54629"/>
                </a:lnTo>
                <a:lnTo>
                  <a:pt x="19826" y="94197"/>
                </a:lnTo>
                <a:lnTo>
                  <a:pt x="5093" y="142619"/>
                </a:lnTo>
                <a:lnTo>
                  <a:pt x="0" y="198800"/>
                </a:lnTo>
                <a:lnTo>
                  <a:pt x="4959" y="253963"/>
                </a:lnTo>
                <a:lnTo>
                  <a:pt x="19312" y="301552"/>
                </a:lnTo>
                <a:lnTo>
                  <a:pt x="42273" y="340473"/>
                </a:lnTo>
                <a:lnTo>
                  <a:pt x="73054" y="369630"/>
                </a:lnTo>
                <a:lnTo>
                  <a:pt x="110867" y="387928"/>
                </a:lnTo>
                <a:lnTo>
                  <a:pt x="154927" y="394270"/>
                </a:lnTo>
                <a:lnTo>
                  <a:pt x="165617" y="393923"/>
                </a:lnTo>
                <a:lnTo>
                  <a:pt x="177557" y="392743"/>
                </a:lnTo>
                <a:lnTo>
                  <a:pt x="190537" y="390520"/>
                </a:lnTo>
                <a:lnTo>
                  <a:pt x="204349" y="387045"/>
                </a:lnTo>
                <a:lnTo>
                  <a:pt x="204349" y="337633"/>
                </a:lnTo>
                <a:lnTo>
                  <a:pt x="194354" y="341275"/>
                </a:lnTo>
                <a:lnTo>
                  <a:pt x="184360" y="343876"/>
                </a:lnTo>
                <a:lnTo>
                  <a:pt x="174367" y="345437"/>
                </a:lnTo>
                <a:lnTo>
                  <a:pt x="164371" y="345958"/>
                </a:lnTo>
                <a:lnTo>
                  <a:pt x="123997" y="335841"/>
                </a:lnTo>
                <a:lnTo>
                  <a:pt x="94192" y="306671"/>
                </a:lnTo>
                <a:lnTo>
                  <a:pt x="75736" y="260216"/>
                </a:lnTo>
                <a:lnTo>
                  <a:pt x="69411" y="198245"/>
                </a:lnTo>
                <a:lnTo>
                  <a:pt x="75840" y="134904"/>
                </a:lnTo>
                <a:lnTo>
                  <a:pt x="94608" y="87599"/>
                </a:lnTo>
                <a:lnTo>
                  <a:pt x="124933" y="57995"/>
                </a:lnTo>
                <a:lnTo>
                  <a:pt x="166036" y="47757"/>
                </a:lnTo>
                <a:lnTo>
                  <a:pt x="174146" y="48078"/>
                </a:lnTo>
                <a:lnTo>
                  <a:pt x="182622" y="49075"/>
                </a:lnTo>
                <a:lnTo>
                  <a:pt x="191413" y="50801"/>
                </a:lnTo>
                <a:lnTo>
                  <a:pt x="200465" y="53307"/>
                </a:lnTo>
                <a:lnTo>
                  <a:pt x="198800" y="4994"/>
                </a:lnTo>
                <a:lnTo>
                  <a:pt x="189349" y="2809"/>
                </a:lnTo>
                <a:lnTo>
                  <a:pt x="179430" y="1248"/>
                </a:lnTo>
                <a:lnTo>
                  <a:pt x="169199" y="312"/>
                </a:lnTo>
                <a:lnTo>
                  <a:pt x="158811" y="0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1922951" y="8660783"/>
            <a:ext cx="452120" cy="394335"/>
          </a:xfrm>
          <a:custGeom>
            <a:avLst/>
            <a:gdLst/>
            <a:ahLst/>
            <a:cxnLst/>
            <a:rect l="l" t="t" r="r" b="b"/>
            <a:pathLst>
              <a:path w="452120" h="394334">
                <a:moveTo>
                  <a:pt x="178257" y="340360"/>
                </a:moveTo>
                <a:lnTo>
                  <a:pt x="69405" y="340360"/>
                </a:lnTo>
                <a:lnTo>
                  <a:pt x="69405" y="0"/>
                </a:lnTo>
                <a:lnTo>
                  <a:pt x="0" y="0"/>
                </a:lnTo>
                <a:lnTo>
                  <a:pt x="0" y="340360"/>
                </a:lnTo>
                <a:lnTo>
                  <a:pt x="0" y="388620"/>
                </a:lnTo>
                <a:lnTo>
                  <a:pt x="178257" y="388620"/>
                </a:lnTo>
                <a:lnTo>
                  <a:pt x="178257" y="340360"/>
                </a:lnTo>
                <a:close/>
              </a:path>
              <a:path w="452120" h="394334">
                <a:moveTo>
                  <a:pt x="451624" y="0"/>
                </a:moveTo>
                <a:lnTo>
                  <a:pt x="395541" y="0"/>
                </a:lnTo>
                <a:lnTo>
                  <a:pt x="396100" y="229895"/>
                </a:lnTo>
                <a:lnTo>
                  <a:pt x="394627" y="269621"/>
                </a:lnTo>
                <a:lnTo>
                  <a:pt x="384390" y="315950"/>
                </a:lnTo>
                <a:lnTo>
                  <a:pt x="347306" y="346456"/>
                </a:lnTo>
                <a:lnTo>
                  <a:pt x="336118" y="347624"/>
                </a:lnTo>
                <a:lnTo>
                  <a:pt x="324954" y="346456"/>
                </a:lnTo>
                <a:lnTo>
                  <a:pt x="287870" y="315950"/>
                </a:lnTo>
                <a:lnTo>
                  <a:pt x="277634" y="269621"/>
                </a:lnTo>
                <a:lnTo>
                  <a:pt x="276161" y="229895"/>
                </a:lnTo>
                <a:lnTo>
                  <a:pt x="276161" y="0"/>
                </a:lnTo>
                <a:lnTo>
                  <a:pt x="208965" y="0"/>
                </a:lnTo>
                <a:lnTo>
                  <a:pt x="208965" y="233781"/>
                </a:lnTo>
                <a:lnTo>
                  <a:pt x="210807" y="274142"/>
                </a:lnTo>
                <a:lnTo>
                  <a:pt x="226999" y="335064"/>
                </a:lnTo>
                <a:lnTo>
                  <a:pt x="259816" y="373176"/>
                </a:lnTo>
                <a:lnTo>
                  <a:pt x="304050" y="391820"/>
                </a:lnTo>
                <a:lnTo>
                  <a:pt x="330022" y="394271"/>
                </a:lnTo>
                <a:lnTo>
                  <a:pt x="356222" y="391820"/>
                </a:lnTo>
                <a:lnTo>
                  <a:pt x="400304" y="373176"/>
                </a:lnTo>
                <a:lnTo>
                  <a:pt x="433120" y="335140"/>
                </a:lnTo>
                <a:lnTo>
                  <a:pt x="449694" y="274370"/>
                </a:lnTo>
                <a:lnTo>
                  <a:pt x="451624" y="233781"/>
                </a:lnTo>
                <a:lnTo>
                  <a:pt x="451624" y="0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2441766" y="8660775"/>
            <a:ext cx="234950" cy="389255"/>
          </a:xfrm>
          <a:custGeom>
            <a:avLst/>
            <a:gdLst/>
            <a:ahLst/>
            <a:cxnLst/>
            <a:rect l="l" t="t" r="r" b="b"/>
            <a:pathLst>
              <a:path w="234950" h="389254">
                <a:moveTo>
                  <a:pt x="85547" y="0"/>
                </a:moveTo>
                <a:lnTo>
                  <a:pt x="0" y="0"/>
                </a:lnTo>
                <a:lnTo>
                  <a:pt x="0" y="388731"/>
                </a:lnTo>
                <a:lnTo>
                  <a:pt x="87191" y="388731"/>
                </a:lnTo>
                <a:lnTo>
                  <a:pt x="123428" y="386343"/>
                </a:lnTo>
                <a:lnTo>
                  <a:pt x="154670" y="379214"/>
                </a:lnTo>
                <a:lnTo>
                  <a:pt x="180910" y="367399"/>
                </a:lnTo>
                <a:lnTo>
                  <a:pt x="202140" y="350952"/>
                </a:lnTo>
                <a:lnTo>
                  <a:pt x="209404" y="342073"/>
                </a:lnTo>
                <a:lnTo>
                  <a:pt x="66636" y="342073"/>
                </a:lnTo>
                <a:lnTo>
                  <a:pt x="66636" y="195470"/>
                </a:lnTo>
                <a:lnTo>
                  <a:pt x="202783" y="195470"/>
                </a:lnTo>
                <a:lnTo>
                  <a:pt x="183278" y="179281"/>
                </a:lnTo>
                <a:lnTo>
                  <a:pt x="151691" y="166727"/>
                </a:lnTo>
                <a:lnTo>
                  <a:pt x="173358" y="154959"/>
                </a:lnTo>
                <a:lnTo>
                  <a:pt x="177897" y="150498"/>
                </a:lnTo>
                <a:lnTo>
                  <a:pt x="66636" y="150498"/>
                </a:lnTo>
                <a:lnTo>
                  <a:pt x="66636" y="44972"/>
                </a:lnTo>
                <a:lnTo>
                  <a:pt x="194095" y="44972"/>
                </a:lnTo>
                <a:lnTo>
                  <a:pt x="190524" y="39096"/>
                </a:lnTo>
                <a:lnTo>
                  <a:pt x="178832" y="26637"/>
                </a:lnTo>
                <a:lnTo>
                  <a:pt x="159727" y="13579"/>
                </a:lnTo>
                <a:lnTo>
                  <a:pt x="137600" y="5410"/>
                </a:lnTo>
                <a:lnTo>
                  <a:pt x="112768" y="1196"/>
                </a:lnTo>
                <a:lnTo>
                  <a:pt x="85547" y="0"/>
                </a:lnTo>
                <a:close/>
              </a:path>
              <a:path w="234950" h="389254">
                <a:moveTo>
                  <a:pt x="202783" y="195470"/>
                </a:moveTo>
                <a:lnTo>
                  <a:pt x="87766" y="195470"/>
                </a:lnTo>
                <a:lnTo>
                  <a:pt x="105381" y="196545"/>
                </a:lnTo>
                <a:lnTo>
                  <a:pt x="120807" y="199910"/>
                </a:lnTo>
                <a:lnTo>
                  <a:pt x="153386" y="224564"/>
                </a:lnTo>
                <a:lnTo>
                  <a:pt x="164403" y="268777"/>
                </a:lnTo>
                <a:lnTo>
                  <a:pt x="163090" y="285860"/>
                </a:lnTo>
                <a:lnTo>
                  <a:pt x="145524" y="323204"/>
                </a:lnTo>
                <a:lnTo>
                  <a:pt x="105381" y="340998"/>
                </a:lnTo>
                <a:lnTo>
                  <a:pt x="87766" y="342073"/>
                </a:lnTo>
                <a:lnTo>
                  <a:pt x="209404" y="342073"/>
                </a:lnTo>
                <a:lnTo>
                  <a:pt x="215622" y="334473"/>
                </a:lnTo>
                <a:lnTo>
                  <a:pt x="225762" y="315280"/>
                </a:lnTo>
                <a:lnTo>
                  <a:pt x="232149" y="293791"/>
                </a:lnTo>
                <a:lnTo>
                  <a:pt x="234369" y="270421"/>
                </a:lnTo>
                <a:lnTo>
                  <a:pt x="227674" y="231728"/>
                </a:lnTo>
                <a:lnTo>
                  <a:pt x="209624" y="201148"/>
                </a:lnTo>
                <a:lnTo>
                  <a:pt x="202783" y="195470"/>
                </a:lnTo>
                <a:close/>
              </a:path>
              <a:path w="234950" h="389254">
                <a:moveTo>
                  <a:pt x="194095" y="44972"/>
                </a:moveTo>
                <a:lnTo>
                  <a:pt x="79997" y="44972"/>
                </a:lnTo>
                <a:lnTo>
                  <a:pt x="94334" y="45813"/>
                </a:lnTo>
                <a:lnTo>
                  <a:pt x="106020" y="48374"/>
                </a:lnTo>
                <a:lnTo>
                  <a:pt x="134338" y="75377"/>
                </a:lnTo>
                <a:lnTo>
                  <a:pt x="138299" y="97714"/>
                </a:lnTo>
                <a:lnTo>
                  <a:pt x="137283" y="109583"/>
                </a:lnTo>
                <a:lnTo>
                  <a:pt x="115519" y="142763"/>
                </a:lnTo>
                <a:lnTo>
                  <a:pt x="79997" y="150498"/>
                </a:lnTo>
                <a:lnTo>
                  <a:pt x="177897" y="150498"/>
                </a:lnTo>
                <a:lnTo>
                  <a:pt x="190979" y="137641"/>
                </a:lnTo>
                <a:lnTo>
                  <a:pt x="202823" y="115393"/>
                </a:lnTo>
                <a:lnTo>
                  <a:pt x="207155" y="88834"/>
                </a:lnTo>
                <a:lnTo>
                  <a:pt x="205152" y="70457"/>
                </a:lnTo>
                <a:lnTo>
                  <a:pt x="199453" y="53790"/>
                </a:lnTo>
                <a:lnTo>
                  <a:pt x="194095" y="44972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12869126" y="3967105"/>
            <a:ext cx="458470" cy="394335"/>
          </a:xfrm>
          <a:custGeom>
            <a:avLst/>
            <a:gdLst/>
            <a:ahLst/>
            <a:cxnLst/>
            <a:rect l="l" t="t" r="r" b="b"/>
            <a:pathLst>
              <a:path w="458469" h="394335">
                <a:moveTo>
                  <a:pt x="221018" y="2768"/>
                </a:moveTo>
                <a:lnTo>
                  <a:pt x="43307" y="2768"/>
                </a:lnTo>
                <a:lnTo>
                  <a:pt x="43307" y="194906"/>
                </a:lnTo>
                <a:lnTo>
                  <a:pt x="0" y="194906"/>
                </a:lnTo>
                <a:lnTo>
                  <a:pt x="9994" y="242112"/>
                </a:lnTo>
                <a:lnTo>
                  <a:pt x="43307" y="242112"/>
                </a:lnTo>
                <a:lnTo>
                  <a:pt x="43307" y="391490"/>
                </a:lnTo>
                <a:lnTo>
                  <a:pt x="110337" y="391490"/>
                </a:lnTo>
                <a:lnTo>
                  <a:pt x="110337" y="242112"/>
                </a:lnTo>
                <a:lnTo>
                  <a:pt x="203796" y="242112"/>
                </a:lnTo>
                <a:lnTo>
                  <a:pt x="203796" y="194906"/>
                </a:lnTo>
                <a:lnTo>
                  <a:pt x="110337" y="194906"/>
                </a:lnTo>
                <a:lnTo>
                  <a:pt x="110337" y="49974"/>
                </a:lnTo>
                <a:lnTo>
                  <a:pt x="221018" y="49974"/>
                </a:lnTo>
                <a:lnTo>
                  <a:pt x="221018" y="2768"/>
                </a:lnTo>
                <a:close/>
              </a:path>
              <a:path w="458469" h="394335">
                <a:moveTo>
                  <a:pt x="457936" y="337629"/>
                </a:moveTo>
                <a:lnTo>
                  <a:pt x="447941" y="341274"/>
                </a:lnTo>
                <a:lnTo>
                  <a:pt x="437946" y="343877"/>
                </a:lnTo>
                <a:lnTo>
                  <a:pt x="427951" y="345440"/>
                </a:lnTo>
                <a:lnTo>
                  <a:pt x="417957" y="345960"/>
                </a:lnTo>
                <a:lnTo>
                  <a:pt x="377583" y="335838"/>
                </a:lnTo>
                <a:lnTo>
                  <a:pt x="347776" y="306666"/>
                </a:lnTo>
                <a:lnTo>
                  <a:pt x="329323" y="260210"/>
                </a:lnTo>
                <a:lnTo>
                  <a:pt x="322999" y="198247"/>
                </a:lnTo>
                <a:lnTo>
                  <a:pt x="329425" y="134899"/>
                </a:lnTo>
                <a:lnTo>
                  <a:pt x="348195" y="87591"/>
                </a:lnTo>
                <a:lnTo>
                  <a:pt x="378510" y="57988"/>
                </a:lnTo>
                <a:lnTo>
                  <a:pt x="419620" y="47752"/>
                </a:lnTo>
                <a:lnTo>
                  <a:pt x="427723" y="48069"/>
                </a:lnTo>
                <a:lnTo>
                  <a:pt x="436206" y="49072"/>
                </a:lnTo>
                <a:lnTo>
                  <a:pt x="444995" y="50800"/>
                </a:lnTo>
                <a:lnTo>
                  <a:pt x="454050" y="53301"/>
                </a:lnTo>
                <a:lnTo>
                  <a:pt x="452386" y="4991"/>
                </a:lnTo>
                <a:lnTo>
                  <a:pt x="442937" y="2806"/>
                </a:lnTo>
                <a:lnTo>
                  <a:pt x="433006" y="1244"/>
                </a:lnTo>
                <a:lnTo>
                  <a:pt x="422783" y="304"/>
                </a:lnTo>
                <a:lnTo>
                  <a:pt x="412394" y="0"/>
                </a:lnTo>
                <a:lnTo>
                  <a:pt x="367271" y="6426"/>
                </a:lnTo>
                <a:lnTo>
                  <a:pt x="328523" y="25006"/>
                </a:lnTo>
                <a:lnTo>
                  <a:pt x="296964" y="54622"/>
                </a:lnTo>
                <a:lnTo>
                  <a:pt x="273405" y="94195"/>
                </a:lnTo>
                <a:lnTo>
                  <a:pt x="258673" y="142621"/>
                </a:lnTo>
                <a:lnTo>
                  <a:pt x="253580" y="198793"/>
                </a:lnTo>
                <a:lnTo>
                  <a:pt x="258546" y="253961"/>
                </a:lnTo>
                <a:lnTo>
                  <a:pt x="272897" y="301548"/>
                </a:lnTo>
                <a:lnTo>
                  <a:pt x="295859" y="340474"/>
                </a:lnTo>
                <a:lnTo>
                  <a:pt x="326631" y="369633"/>
                </a:lnTo>
                <a:lnTo>
                  <a:pt x="364451" y="387921"/>
                </a:lnTo>
                <a:lnTo>
                  <a:pt x="408508" y="394271"/>
                </a:lnTo>
                <a:lnTo>
                  <a:pt x="419201" y="393915"/>
                </a:lnTo>
                <a:lnTo>
                  <a:pt x="431139" y="392734"/>
                </a:lnTo>
                <a:lnTo>
                  <a:pt x="444119" y="390512"/>
                </a:lnTo>
                <a:lnTo>
                  <a:pt x="457936" y="387045"/>
                </a:lnTo>
                <a:lnTo>
                  <a:pt x="457936" y="337629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9245473" y="3964323"/>
            <a:ext cx="765810" cy="400050"/>
          </a:xfrm>
          <a:custGeom>
            <a:avLst/>
            <a:gdLst/>
            <a:ahLst/>
            <a:cxnLst/>
            <a:rect l="l" t="t" r="r" b="b"/>
            <a:pathLst>
              <a:path w="765809" h="400050">
                <a:moveTo>
                  <a:pt x="207137" y="283756"/>
                </a:moveTo>
                <a:lnTo>
                  <a:pt x="201434" y="245110"/>
                </a:lnTo>
                <a:lnTo>
                  <a:pt x="160020" y="185902"/>
                </a:lnTo>
                <a:lnTo>
                  <a:pt x="128841" y="160489"/>
                </a:lnTo>
                <a:lnTo>
                  <a:pt x="108394" y="144640"/>
                </a:lnTo>
                <a:lnTo>
                  <a:pt x="91160" y="128435"/>
                </a:lnTo>
                <a:lnTo>
                  <a:pt x="79159" y="110617"/>
                </a:lnTo>
                <a:lnTo>
                  <a:pt x="74422" y="89966"/>
                </a:lnTo>
                <a:lnTo>
                  <a:pt x="77419" y="72682"/>
                </a:lnTo>
                <a:lnTo>
                  <a:pt x="86779" y="59563"/>
                </a:lnTo>
                <a:lnTo>
                  <a:pt x="101752" y="51231"/>
                </a:lnTo>
                <a:lnTo>
                  <a:pt x="121627" y="48310"/>
                </a:lnTo>
                <a:lnTo>
                  <a:pt x="133756" y="49149"/>
                </a:lnTo>
                <a:lnTo>
                  <a:pt x="146608" y="51714"/>
                </a:lnTo>
                <a:lnTo>
                  <a:pt x="159893" y="56045"/>
                </a:lnTo>
                <a:lnTo>
                  <a:pt x="173266" y="62191"/>
                </a:lnTo>
                <a:lnTo>
                  <a:pt x="172161" y="11112"/>
                </a:lnTo>
                <a:lnTo>
                  <a:pt x="159397" y="6324"/>
                </a:lnTo>
                <a:lnTo>
                  <a:pt x="145503" y="2844"/>
                </a:lnTo>
                <a:lnTo>
                  <a:pt x="130771" y="723"/>
                </a:lnTo>
                <a:lnTo>
                  <a:pt x="115506" y="0"/>
                </a:lnTo>
                <a:lnTo>
                  <a:pt x="73469" y="6362"/>
                </a:lnTo>
                <a:lnTo>
                  <a:pt x="39433" y="25057"/>
                </a:lnTo>
                <a:lnTo>
                  <a:pt x="16649" y="55524"/>
                </a:lnTo>
                <a:lnTo>
                  <a:pt x="8343" y="97180"/>
                </a:lnTo>
                <a:lnTo>
                  <a:pt x="14020" y="132105"/>
                </a:lnTo>
                <a:lnTo>
                  <a:pt x="29552" y="160921"/>
                </a:lnTo>
                <a:lnTo>
                  <a:pt x="52654" y="185915"/>
                </a:lnTo>
                <a:lnTo>
                  <a:pt x="81076" y="209346"/>
                </a:lnTo>
                <a:lnTo>
                  <a:pt x="103225" y="227037"/>
                </a:lnTo>
                <a:lnTo>
                  <a:pt x="122618" y="246176"/>
                </a:lnTo>
                <a:lnTo>
                  <a:pt x="136385" y="268135"/>
                </a:lnTo>
                <a:lnTo>
                  <a:pt x="141617" y="294309"/>
                </a:lnTo>
                <a:lnTo>
                  <a:pt x="136842" y="318071"/>
                </a:lnTo>
                <a:lnTo>
                  <a:pt x="123431" y="335686"/>
                </a:lnTo>
                <a:lnTo>
                  <a:pt x="102717" y="346646"/>
                </a:lnTo>
                <a:lnTo>
                  <a:pt x="76085" y="350405"/>
                </a:lnTo>
                <a:lnTo>
                  <a:pt x="56464" y="348068"/>
                </a:lnTo>
                <a:lnTo>
                  <a:pt x="36588" y="342912"/>
                </a:lnTo>
                <a:lnTo>
                  <a:pt x="17437" y="335254"/>
                </a:lnTo>
                <a:lnTo>
                  <a:pt x="0" y="325412"/>
                </a:lnTo>
                <a:lnTo>
                  <a:pt x="0" y="380936"/>
                </a:lnTo>
                <a:lnTo>
                  <a:pt x="16230" y="388340"/>
                </a:lnTo>
                <a:lnTo>
                  <a:pt x="35267" y="394347"/>
                </a:lnTo>
                <a:lnTo>
                  <a:pt x="56388" y="398360"/>
                </a:lnTo>
                <a:lnTo>
                  <a:pt x="78867" y="399834"/>
                </a:lnTo>
                <a:lnTo>
                  <a:pt x="130454" y="391617"/>
                </a:lnTo>
                <a:lnTo>
                  <a:pt x="170903" y="368249"/>
                </a:lnTo>
                <a:lnTo>
                  <a:pt x="197408" y="331647"/>
                </a:lnTo>
                <a:lnTo>
                  <a:pt x="207137" y="283756"/>
                </a:lnTo>
                <a:close/>
              </a:path>
              <a:path w="765809" h="400050">
                <a:moveTo>
                  <a:pt x="491553" y="394271"/>
                </a:moveTo>
                <a:lnTo>
                  <a:pt x="474891" y="337629"/>
                </a:lnTo>
                <a:lnTo>
                  <a:pt x="460997" y="290436"/>
                </a:lnTo>
                <a:lnTo>
                  <a:pt x="412737" y="126415"/>
                </a:lnTo>
                <a:lnTo>
                  <a:pt x="391820" y="55346"/>
                </a:lnTo>
                <a:lnTo>
                  <a:pt x="391820" y="290436"/>
                </a:lnTo>
                <a:lnTo>
                  <a:pt x="305117" y="290436"/>
                </a:lnTo>
                <a:lnTo>
                  <a:pt x="348322" y="126415"/>
                </a:lnTo>
                <a:lnTo>
                  <a:pt x="391820" y="290436"/>
                </a:lnTo>
                <a:lnTo>
                  <a:pt x="391820" y="55346"/>
                </a:lnTo>
                <a:lnTo>
                  <a:pt x="377164" y="5549"/>
                </a:lnTo>
                <a:lnTo>
                  <a:pt x="335508" y="5549"/>
                </a:lnTo>
                <a:lnTo>
                  <a:pt x="221665" y="394271"/>
                </a:lnTo>
                <a:lnTo>
                  <a:pt x="277749" y="394271"/>
                </a:lnTo>
                <a:lnTo>
                  <a:pt x="292684" y="337629"/>
                </a:lnTo>
                <a:lnTo>
                  <a:pt x="404329" y="337629"/>
                </a:lnTo>
                <a:lnTo>
                  <a:pt x="419366" y="394271"/>
                </a:lnTo>
                <a:lnTo>
                  <a:pt x="491553" y="394271"/>
                </a:lnTo>
                <a:close/>
              </a:path>
              <a:path w="765809" h="400050">
                <a:moveTo>
                  <a:pt x="765314" y="5549"/>
                </a:moveTo>
                <a:lnTo>
                  <a:pt x="707009" y="5549"/>
                </a:lnTo>
                <a:lnTo>
                  <a:pt x="707009" y="227291"/>
                </a:lnTo>
                <a:lnTo>
                  <a:pt x="575411" y="5549"/>
                </a:lnTo>
                <a:lnTo>
                  <a:pt x="533196" y="5549"/>
                </a:lnTo>
                <a:lnTo>
                  <a:pt x="533196" y="394271"/>
                </a:lnTo>
                <a:lnTo>
                  <a:pt x="591515" y="394271"/>
                </a:lnTo>
                <a:lnTo>
                  <a:pt x="591515" y="167919"/>
                </a:lnTo>
                <a:lnTo>
                  <a:pt x="725893" y="394271"/>
                </a:lnTo>
                <a:lnTo>
                  <a:pt x="765314" y="394271"/>
                </a:lnTo>
                <a:lnTo>
                  <a:pt x="765314" y="5549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1542776" y="3969873"/>
            <a:ext cx="1154430" cy="389255"/>
          </a:xfrm>
          <a:custGeom>
            <a:avLst/>
            <a:gdLst/>
            <a:ahLst/>
            <a:cxnLst/>
            <a:rect l="l" t="t" r="r" b="b"/>
            <a:pathLst>
              <a:path w="1154429" h="389254">
                <a:moveTo>
                  <a:pt x="453682" y="0"/>
                </a:moveTo>
                <a:lnTo>
                  <a:pt x="392595" y="0"/>
                </a:lnTo>
                <a:lnTo>
                  <a:pt x="325526" y="246989"/>
                </a:lnTo>
                <a:lnTo>
                  <a:pt x="252082" y="0"/>
                </a:lnTo>
                <a:lnTo>
                  <a:pt x="213233" y="0"/>
                </a:lnTo>
                <a:lnTo>
                  <a:pt x="141351" y="250863"/>
                </a:lnTo>
                <a:lnTo>
                  <a:pt x="73113" y="0"/>
                </a:lnTo>
                <a:lnTo>
                  <a:pt x="0" y="0"/>
                </a:lnTo>
                <a:lnTo>
                  <a:pt x="109918" y="388721"/>
                </a:lnTo>
                <a:lnTo>
                  <a:pt x="154368" y="388721"/>
                </a:lnTo>
                <a:lnTo>
                  <a:pt x="226669" y="142582"/>
                </a:lnTo>
                <a:lnTo>
                  <a:pt x="299275" y="388721"/>
                </a:lnTo>
                <a:lnTo>
                  <a:pt x="343712" y="388721"/>
                </a:lnTo>
                <a:lnTo>
                  <a:pt x="453682" y="0"/>
                </a:lnTo>
                <a:close/>
              </a:path>
              <a:path w="1154429" h="389254">
                <a:moveTo>
                  <a:pt x="693559" y="388721"/>
                </a:moveTo>
                <a:lnTo>
                  <a:pt x="676884" y="332079"/>
                </a:lnTo>
                <a:lnTo>
                  <a:pt x="663003" y="284886"/>
                </a:lnTo>
                <a:lnTo>
                  <a:pt x="614743" y="120865"/>
                </a:lnTo>
                <a:lnTo>
                  <a:pt x="593826" y="49796"/>
                </a:lnTo>
                <a:lnTo>
                  <a:pt x="593826" y="284886"/>
                </a:lnTo>
                <a:lnTo>
                  <a:pt x="507123" y="284886"/>
                </a:lnTo>
                <a:lnTo>
                  <a:pt x="550329" y="120865"/>
                </a:lnTo>
                <a:lnTo>
                  <a:pt x="593826" y="284886"/>
                </a:lnTo>
                <a:lnTo>
                  <a:pt x="593826" y="49796"/>
                </a:lnTo>
                <a:lnTo>
                  <a:pt x="579170" y="0"/>
                </a:lnTo>
                <a:lnTo>
                  <a:pt x="537514" y="0"/>
                </a:lnTo>
                <a:lnTo>
                  <a:pt x="423684" y="388721"/>
                </a:lnTo>
                <a:lnTo>
                  <a:pt x="479767" y="388721"/>
                </a:lnTo>
                <a:lnTo>
                  <a:pt x="494690" y="332079"/>
                </a:lnTo>
                <a:lnTo>
                  <a:pt x="606348" y="332079"/>
                </a:lnTo>
                <a:lnTo>
                  <a:pt x="621372" y="388721"/>
                </a:lnTo>
                <a:lnTo>
                  <a:pt x="693559" y="388721"/>
                </a:lnTo>
                <a:close/>
              </a:path>
              <a:path w="1154429" h="389254">
                <a:moveTo>
                  <a:pt x="930122" y="0"/>
                </a:moveTo>
                <a:lnTo>
                  <a:pt x="872375" y="0"/>
                </a:lnTo>
                <a:lnTo>
                  <a:pt x="804570" y="271703"/>
                </a:lnTo>
                <a:lnTo>
                  <a:pt x="733539" y="0"/>
                </a:lnTo>
                <a:lnTo>
                  <a:pt x="662470" y="0"/>
                </a:lnTo>
                <a:lnTo>
                  <a:pt x="773531" y="388721"/>
                </a:lnTo>
                <a:lnTo>
                  <a:pt x="819073" y="388721"/>
                </a:lnTo>
                <a:lnTo>
                  <a:pt x="930122" y="0"/>
                </a:lnTo>
                <a:close/>
              </a:path>
              <a:path w="1154429" h="389254">
                <a:moveTo>
                  <a:pt x="1154341" y="0"/>
                </a:moveTo>
                <a:lnTo>
                  <a:pt x="974420" y="0"/>
                </a:lnTo>
                <a:lnTo>
                  <a:pt x="974420" y="192138"/>
                </a:lnTo>
                <a:lnTo>
                  <a:pt x="931100" y="192138"/>
                </a:lnTo>
                <a:lnTo>
                  <a:pt x="941095" y="239344"/>
                </a:lnTo>
                <a:lnTo>
                  <a:pt x="974420" y="239344"/>
                </a:lnTo>
                <a:lnTo>
                  <a:pt x="974420" y="388721"/>
                </a:lnTo>
                <a:lnTo>
                  <a:pt x="1154341" y="388721"/>
                </a:lnTo>
                <a:lnTo>
                  <a:pt x="1154341" y="340969"/>
                </a:lnTo>
                <a:lnTo>
                  <a:pt x="1041438" y="340969"/>
                </a:lnTo>
                <a:lnTo>
                  <a:pt x="1041438" y="239344"/>
                </a:lnTo>
                <a:lnTo>
                  <a:pt x="1132128" y="239344"/>
                </a:lnTo>
                <a:lnTo>
                  <a:pt x="1132128" y="192138"/>
                </a:lnTo>
                <a:lnTo>
                  <a:pt x="1041438" y="192138"/>
                </a:lnTo>
                <a:lnTo>
                  <a:pt x="1041438" y="47205"/>
                </a:lnTo>
                <a:lnTo>
                  <a:pt x="1154341" y="47205"/>
                </a:lnTo>
                <a:lnTo>
                  <a:pt x="1154341" y="0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10494340" y="3964323"/>
            <a:ext cx="594995" cy="400050"/>
          </a:xfrm>
          <a:custGeom>
            <a:avLst/>
            <a:gdLst/>
            <a:ahLst/>
            <a:cxnLst/>
            <a:rect l="l" t="t" r="r" b="b"/>
            <a:pathLst>
              <a:path w="594995" h="400050">
                <a:moveTo>
                  <a:pt x="66636" y="5549"/>
                </a:moveTo>
                <a:lnTo>
                  <a:pt x="0" y="5549"/>
                </a:lnTo>
                <a:lnTo>
                  <a:pt x="0" y="394271"/>
                </a:lnTo>
                <a:lnTo>
                  <a:pt x="66636" y="394271"/>
                </a:lnTo>
                <a:lnTo>
                  <a:pt x="66636" y="5549"/>
                </a:lnTo>
                <a:close/>
              </a:path>
              <a:path w="594995" h="400050">
                <a:moveTo>
                  <a:pt x="327075" y="5549"/>
                </a:moveTo>
                <a:lnTo>
                  <a:pt x="147154" y="5549"/>
                </a:lnTo>
                <a:lnTo>
                  <a:pt x="147154" y="197688"/>
                </a:lnTo>
                <a:lnTo>
                  <a:pt x="103847" y="197688"/>
                </a:lnTo>
                <a:lnTo>
                  <a:pt x="113842" y="244894"/>
                </a:lnTo>
                <a:lnTo>
                  <a:pt x="147154" y="244894"/>
                </a:lnTo>
                <a:lnTo>
                  <a:pt x="147154" y="394271"/>
                </a:lnTo>
                <a:lnTo>
                  <a:pt x="327075" y="394271"/>
                </a:lnTo>
                <a:lnTo>
                  <a:pt x="327075" y="346519"/>
                </a:lnTo>
                <a:lnTo>
                  <a:pt x="214185" y="346519"/>
                </a:lnTo>
                <a:lnTo>
                  <a:pt x="214185" y="244894"/>
                </a:lnTo>
                <a:lnTo>
                  <a:pt x="304876" y="244894"/>
                </a:lnTo>
                <a:lnTo>
                  <a:pt x="304876" y="197688"/>
                </a:lnTo>
                <a:lnTo>
                  <a:pt x="214185" y="197688"/>
                </a:lnTo>
                <a:lnTo>
                  <a:pt x="214185" y="52755"/>
                </a:lnTo>
                <a:lnTo>
                  <a:pt x="327075" y="52755"/>
                </a:lnTo>
                <a:lnTo>
                  <a:pt x="327075" y="5549"/>
                </a:lnTo>
                <a:close/>
              </a:path>
              <a:path w="594995" h="400050">
                <a:moveTo>
                  <a:pt x="594741" y="155371"/>
                </a:moveTo>
                <a:lnTo>
                  <a:pt x="528104" y="155371"/>
                </a:lnTo>
                <a:lnTo>
                  <a:pt x="528104" y="351421"/>
                </a:lnTo>
                <a:lnTo>
                  <a:pt x="524510" y="351840"/>
                </a:lnTo>
                <a:lnTo>
                  <a:pt x="478574" y="340855"/>
                </a:lnTo>
                <a:lnTo>
                  <a:pt x="450227" y="309702"/>
                </a:lnTo>
                <a:lnTo>
                  <a:pt x="432904" y="262102"/>
                </a:lnTo>
                <a:lnTo>
                  <a:pt x="427037" y="201574"/>
                </a:lnTo>
                <a:lnTo>
                  <a:pt x="431469" y="150241"/>
                </a:lnTo>
                <a:lnTo>
                  <a:pt x="444677" y="107810"/>
                </a:lnTo>
                <a:lnTo>
                  <a:pt x="466496" y="75717"/>
                </a:lnTo>
                <a:lnTo>
                  <a:pt x="496773" y="55410"/>
                </a:lnTo>
                <a:lnTo>
                  <a:pt x="535330" y="48310"/>
                </a:lnTo>
                <a:lnTo>
                  <a:pt x="544614" y="48641"/>
                </a:lnTo>
                <a:lnTo>
                  <a:pt x="554266" y="49631"/>
                </a:lnTo>
                <a:lnTo>
                  <a:pt x="564451" y="51358"/>
                </a:lnTo>
                <a:lnTo>
                  <a:pt x="575310" y="53860"/>
                </a:lnTo>
                <a:lnTo>
                  <a:pt x="573646" y="5549"/>
                </a:lnTo>
                <a:lnTo>
                  <a:pt x="561492" y="3048"/>
                </a:lnTo>
                <a:lnTo>
                  <a:pt x="549351" y="1320"/>
                </a:lnTo>
                <a:lnTo>
                  <a:pt x="537400" y="317"/>
                </a:lnTo>
                <a:lnTo>
                  <a:pt x="525881" y="0"/>
                </a:lnTo>
                <a:lnTo>
                  <a:pt x="477367" y="6604"/>
                </a:lnTo>
                <a:lnTo>
                  <a:pt x="436105" y="25628"/>
                </a:lnTo>
                <a:lnTo>
                  <a:pt x="402818" y="55880"/>
                </a:lnTo>
                <a:lnTo>
                  <a:pt x="378167" y="96177"/>
                </a:lnTo>
                <a:lnTo>
                  <a:pt x="362877" y="145313"/>
                </a:lnTo>
                <a:lnTo>
                  <a:pt x="357632" y="202133"/>
                </a:lnTo>
                <a:lnTo>
                  <a:pt x="362623" y="258432"/>
                </a:lnTo>
                <a:lnTo>
                  <a:pt x="377291" y="306692"/>
                </a:lnTo>
                <a:lnTo>
                  <a:pt x="401078" y="345960"/>
                </a:lnTo>
                <a:lnTo>
                  <a:pt x="433476" y="375221"/>
                </a:lnTo>
                <a:lnTo>
                  <a:pt x="473964" y="393509"/>
                </a:lnTo>
                <a:lnTo>
                  <a:pt x="521995" y="399821"/>
                </a:lnTo>
                <a:lnTo>
                  <a:pt x="542493" y="398767"/>
                </a:lnTo>
                <a:lnTo>
                  <a:pt x="561073" y="396011"/>
                </a:lnTo>
                <a:lnTo>
                  <a:pt x="578294" y="392099"/>
                </a:lnTo>
                <a:lnTo>
                  <a:pt x="594741" y="387616"/>
                </a:lnTo>
                <a:lnTo>
                  <a:pt x="594741" y="155371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11139547" y="3964324"/>
            <a:ext cx="281305" cy="400050"/>
          </a:xfrm>
          <a:custGeom>
            <a:avLst/>
            <a:gdLst/>
            <a:ahLst/>
            <a:cxnLst/>
            <a:rect l="l" t="t" r="r" b="b"/>
            <a:pathLst>
              <a:path w="281304" h="400050">
                <a:moveTo>
                  <a:pt x="140508" y="0"/>
                </a:moveTo>
                <a:lnTo>
                  <a:pt x="100011" y="6363"/>
                </a:lnTo>
                <a:lnTo>
                  <a:pt x="65566" y="24807"/>
                </a:lnTo>
                <a:lnTo>
                  <a:pt x="37758" y="54356"/>
                </a:lnTo>
                <a:lnTo>
                  <a:pt x="17171" y="94040"/>
                </a:lnTo>
                <a:lnTo>
                  <a:pt x="4390" y="142886"/>
                </a:lnTo>
                <a:lnTo>
                  <a:pt x="0" y="199920"/>
                </a:lnTo>
                <a:lnTo>
                  <a:pt x="4390" y="257150"/>
                </a:lnTo>
                <a:lnTo>
                  <a:pt x="17171" y="306048"/>
                </a:lnTo>
                <a:lnTo>
                  <a:pt x="37758" y="345691"/>
                </a:lnTo>
                <a:lnTo>
                  <a:pt x="65566" y="375152"/>
                </a:lnTo>
                <a:lnTo>
                  <a:pt x="100011" y="393506"/>
                </a:lnTo>
                <a:lnTo>
                  <a:pt x="140508" y="399830"/>
                </a:lnTo>
                <a:lnTo>
                  <a:pt x="180989" y="393506"/>
                </a:lnTo>
                <a:lnTo>
                  <a:pt x="215424" y="375152"/>
                </a:lnTo>
                <a:lnTo>
                  <a:pt x="236167" y="353172"/>
                </a:lnTo>
                <a:lnTo>
                  <a:pt x="140508" y="353172"/>
                </a:lnTo>
                <a:lnTo>
                  <a:pt x="110412" y="342655"/>
                </a:lnTo>
                <a:lnTo>
                  <a:pt x="88090" y="312356"/>
                </a:lnTo>
                <a:lnTo>
                  <a:pt x="74207" y="264152"/>
                </a:lnTo>
                <a:lnTo>
                  <a:pt x="69432" y="199920"/>
                </a:lnTo>
                <a:lnTo>
                  <a:pt x="74207" y="136132"/>
                </a:lnTo>
                <a:lnTo>
                  <a:pt x="88090" y="87875"/>
                </a:lnTo>
                <a:lnTo>
                  <a:pt x="110412" y="57325"/>
                </a:lnTo>
                <a:lnTo>
                  <a:pt x="140508" y="46658"/>
                </a:lnTo>
                <a:lnTo>
                  <a:pt x="235984" y="46658"/>
                </a:lnTo>
                <a:lnTo>
                  <a:pt x="215424" y="24807"/>
                </a:lnTo>
                <a:lnTo>
                  <a:pt x="180989" y="6363"/>
                </a:lnTo>
                <a:lnTo>
                  <a:pt x="140508" y="0"/>
                </a:lnTo>
                <a:close/>
              </a:path>
              <a:path w="281304" h="400050">
                <a:moveTo>
                  <a:pt x="235984" y="46658"/>
                </a:moveTo>
                <a:lnTo>
                  <a:pt x="140508" y="46658"/>
                </a:lnTo>
                <a:lnTo>
                  <a:pt x="170587" y="57325"/>
                </a:lnTo>
                <a:lnTo>
                  <a:pt x="192911" y="87875"/>
                </a:lnTo>
                <a:lnTo>
                  <a:pt x="206803" y="136132"/>
                </a:lnTo>
                <a:lnTo>
                  <a:pt x="211585" y="199920"/>
                </a:lnTo>
                <a:lnTo>
                  <a:pt x="206803" y="264152"/>
                </a:lnTo>
                <a:lnTo>
                  <a:pt x="192911" y="312356"/>
                </a:lnTo>
                <a:lnTo>
                  <a:pt x="170587" y="342655"/>
                </a:lnTo>
                <a:lnTo>
                  <a:pt x="140508" y="353172"/>
                </a:lnTo>
                <a:lnTo>
                  <a:pt x="236167" y="353172"/>
                </a:lnTo>
                <a:lnTo>
                  <a:pt x="243228" y="345691"/>
                </a:lnTo>
                <a:lnTo>
                  <a:pt x="263813" y="306048"/>
                </a:lnTo>
                <a:lnTo>
                  <a:pt x="276595" y="257150"/>
                </a:lnTo>
                <a:lnTo>
                  <a:pt x="280986" y="199920"/>
                </a:lnTo>
                <a:lnTo>
                  <a:pt x="276595" y="142886"/>
                </a:lnTo>
                <a:lnTo>
                  <a:pt x="263813" y="94040"/>
                </a:lnTo>
                <a:lnTo>
                  <a:pt x="243228" y="54356"/>
                </a:lnTo>
                <a:lnTo>
                  <a:pt x="235984" y="46658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10201555" y="3969873"/>
            <a:ext cx="238125" cy="389255"/>
          </a:xfrm>
          <a:custGeom>
            <a:avLst/>
            <a:gdLst/>
            <a:ahLst/>
            <a:cxnLst/>
            <a:rect l="l" t="t" r="r" b="b"/>
            <a:pathLst>
              <a:path w="238125" h="389254">
                <a:moveTo>
                  <a:pt x="70542" y="0"/>
                </a:moveTo>
                <a:lnTo>
                  <a:pt x="0" y="0"/>
                </a:lnTo>
                <a:lnTo>
                  <a:pt x="0" y="388731"/>
                </a:lnTo>
                <a:lnTo>
                  <a:pt x="70542" y="388731"/>
                </a:lnTo>
                <a:lnTo>
                  <a:pt x="108593" y="385482"/>
                </a:lnTo>
                <a:lnTo>
                  <a:pt x="141279" y="376085"/>
                </a:lnTo>
                <a:lnTo>
                  <a:pt x="168863" y="361069"/>
                </a:lnTo>
                <a:lnTo>
                  <a:pt x="191606" y="340963"/>
                </a:lnTo>
                <a:lnTo>
                  <a:pt x="66636" y="340963"/>
                </a:lnTo>
                <a:lnTo>
                  <a:pt x="66636" y="47768"/>
                </a:lnTo>
                <a:lnTo>
                  <a:pt x="190348" y="47768"/>
                </a:lnTo>
                <a:lnTo>
                  <a:pt x="168863" y="28823"/>
                </a:lnTo>
                <a:lnTo>
                  <a:pt x="141279" y="13401"/>
                </a:lnTo>
                <a:lnTo>
                  <a:pt x="108593" y="3498"/>
                </a:lnTo>
                <a:lnTo>
                  <a:pt x="70542" y="0"/>
                </a:lnTo>
                <a:close/>
              </a:path>
              <a:path w="238125" h="389254">
                <a:moveTo>
                  <a:pt x="190348" y="47768"/>
                </a:moveTo>
                <a:lnTo>
                  <a:pt x="78311" y="47768"/>
                </a:lnTo>
                <a:lnTo>
                  <a:pt x="94348" y="49242"/>
                </a:lnTo>
                <a:lnTo>
                  <a:pt x="109549" y="53733"/>
                </a:lnTo>
                <a:lnTo>
                  <a:pt x="149995" y="93767"/>
                </a:lnTo>
                <a:lnTo>
                  <a:pt x="166331" y="155274"/>
                </a:lnTo>
                <a:lnTo>
                  <a:pt x="168256" y="194360"/>
                </a:lnTo>
                <a:lnTo>
                  <a:pt x="166331" y="233286"/>
                </a:lnTo>
                <a:lnTo>
                  <a:pt x="149995" y="294476"/>
                </a:lnTo>
                <a:lnTo>
                  <a:pt x="123292" y="327384"/>
                </a:lnTo>
                <a:lnTo>
                  <a:pt x="78311" y="340963"/>
                </a:lnTo>
                <a:lnTo>
                  <a:pt x="191606" y="340963"/>
                </a:lnTo>
                <a:lnTo>
                  <a:pt x="211917" y="311878"/>
                </a:lnTo>
                <a:lnTo>
                  <a:pt x="226302" y="277022"/>
                </a:lnTo>
                <a:lnTo>
                  <a:pt x="234859" y="237487"/>
                </a:lnTo>
                <a:lnTo>
                  <a:pt x="237689" y="194360"/>
                </a:lnTo>
                <a:lnTo>
                  <a:pt x="234627" y="151007"/>
                </a:lnTo>
                <a:lnTo>
                  <a:pt x="225685" y="112034"/>
                </a:lnTo>
                <a:lnTo>
                  <a:pt x="211224" y="77854"/>
                </a:lnTo>
                <a:lnTo>
                  <a:pt x="191606" y="48878"/>
                </a:lnTo>
                <a:lnTo>
                  <a:pt x="190348" y="47768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12023522" y="5899918"/>
            <a:ext cx="458470" cy="394335"/>
          </a:xfrm>
          <a:custGeom>
            <a:avLst/>
            <a:gdLst/>
            <a:ahLst/>
            <a:cxnLst/>
            <a:rect l="l" t="t" r="r" b="b"/>
            <a:pathLst>
              <a:path w="458470" h="394335">
                <a:moveTo>
                  <a:pt x="221018" y="2768"/>
                </a:moveTo>
                <a:lnTo>
                  <a:pt x="43319" y="2768"/>
                </a:lnTo>
                <a:lnTo>
                  <a:pt x="43319" y="194919"/>
                </a:lnTo>
                <a:lnTo>
                  <a:pt x="0" y="194919"/>
                </a:lnTo>
                <a:lnTo>
                  <a:pt x="9994" y="242112"/>
                </a:lnTo>
                <a:lnTo>
                  <a:pt x="43319" y="242112"/>
                </a:lnTo>
                <a:lnTo>
                  <a:pt x="43319" y="391490"/>
                </a:lnTo>
                <a:lnTo>
                  <a:pt x="110337" y="391490"/>
                </a:lnTo>
                <a:lnTo>
                  <a:pt x="110337" y="242112"/>
                </a:lnTo>
                <a:lnTo>
                  <a:pt x="203809" y="242112"/>
                </a:lnTo>
                <a:lnTo>
                  <a:pt x="203809" y="194919"/>
                </a:lnTo>
                <a:lnTo>
                  <a:pt x="110337" y="194919"/>
                </a:lnTo>
                <a:lnTo>
                  <a:pt x="110337" y="49974"/>
                </a:lnTo>
                <a:lnTo>
                  <a:pt x="221018" y="49974"/>
                </a:lnTo>
                <a:lnTo>
                  <a:pt x="221018" y="2768"/>
                </a:lnTo>
                <a:close/>
              </a:path>
              <a:path w="458470" h="394335">
                <a:moveTo>
                  <a:pt x="457936" y="337629"/>
                </a:moveTo>
                <a:lnTo>
                  <a:pt x="447941" y="341274"/>
                </a:lnTo>
                <a:lnTo>
                  <a:pt x="437946" y="343877"/>
                </a:lnTo>
                <a:lnTo>
                  <a:pt x="427951" y="345440"/>
                </a:lnTo>
                <a:lnTo>
                  <a:pt x="417957" y="345960"/>
                </a:lnTo>
                <a:lnTo>
                  <a:pt x="377583" y="335838"/>
                </a:lnTo>
                <a:lnTo>
                  <a:pt x="347776" y="306666"/>
                </a:lnTo>
                <a:lnTo>
                  <a:pt x="329323" y="260210"/>
                </a:lnTo>
                <a:lnTo>
                  <a:pt x="322999" y="198247"/>
                </a:lnTo>
                <a:lnTo>
                  <a:pt x="329425" y="134899"/>
                </a:lnTo>
                <a:lnTo>
                  <a:pt x="348195" y="87604"/>
                </a:lnTo>
                <a:lnTo>
                  <a:pt x="378523" y="58000"/>
                </a:lnTo>
                <a:lnTo>
                  <a:pt x="419620" y="47752"/>
                </a:lnTo>
                <a:lnTo>
                  <a:pt x="427736" y="48082"/>
                </a:lnTo>
                <a:lnTo>
                  <a:pt x="436206" y="49072"/>
                </a:lnTo>
                <a:lnTo>
                  <a:pt x="444995" y="50800"/>
                </a:lnTo>
                <a:lnTo>
                  <a:pt x="454050" y="53301"/>
                </a:lnTo>
                <a:lnTo>
                  <a:pt x="452386" y="4991"/>
                </a:lnTo>
                <a:lnTo>
                  <a:pt x="442937" y="2806"/>
                </a:lnTo>
                <a:lnTo>
                  <a:pt x="433019" y="1244"/>
                </a:lnTo>
                <a:lnTo>
                  <a:pt x="422783" y="317"/>
                </a:lnTo>
                <a:lnTo>
                  <a:pt x="412394" y="0"/>
                </a:lnTo>
                <a:lnTo>
                  <a:pt x="367284" y="6438"/>
                </a:lnTo>
                <a:lnTo>
                  <a:pt x="328536" y="25006"/>
                </a:lnTo>
                <a:lnTo>
                  <a:pt x="296964" y="54635"/>
                </a:lnTo>
                <a:lnTo>
                  <a:pt x="273405" y="94195"/>
                </a:lnTo>
                <a:lnTo>
                  <a:pt x="258673" y="142621"/>
                </a:lnTo>
                <a:lnTo>
                  <a:pt x="253580" y="198805"/>
                </a:lnTo>
                <a:lnTo>
                  <a:pt x="258546" y="253961"/>
                </a:lnTo>
                <a:lnTo>
                  <a:pt x="272897" y="301548"/>
                </a:lnTo>
                <a:lnTo>
                  <a:pt x="295859" y="340474"/>
                </a:lnTo>
                <a:lnTo>
                  <a:pt x="326644" y="369633"/>
                </a:lnTo>
                <a:lnTo>
                  <a:pt x="364451" y="387934"/>
                </a:lnTo>
                <a:lnTo>
                  <a:pt x="408508" y="394271"/>
                </a:lnTo>
                <a:lnTo>
                  <a:pt x="419201" y="393928"/>
                </a:lnTo>
                <a:lnTo>
                  <a:pt x="431139" y="392747"/>
                </a:lnTo>
                <a:lnTo>
                  <a:pt x="444119" y="390525"/>
                </a:lnTo>
                <a:lnTo>
                  <a:pt x="457936" y="387045"/>
                </a:lnTo>
                <a:lnTo>
                  <a:pt x="457936" y="337629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10091077" y="5897136"/>
            <a:ext cx="483870" cy="400050"/>
          </a:xfrm>
          <a:custGeom>
            <a:avLst/>
            <a:gdLst/>
            <a:ahLst/>
            <a:cxnLst/>
            <a:rect l="l" t="t" r="r" b="b"/>
            <a:pathLst>
              <a:path w="483870" h="400050">
                <a:moveTo>
                  <a:pt x="207137" y="283768"/>
                </a:moveTo>
                <a:lnTo>
                  <a:pt x="201422" y="245110"/>
                </a:lnTo>
                <a:lnTo>
                  <a:pt x="160020" y="185915"/>
                </a:lnTo>
                <a:lnTo>
                  <a:pt x="128828" y="160489"/>
                </a:lnTo>
                <a:lnTo>
                  <a:pt x="108394" y="144640"/>
                </a:lnTo>
                <a:lnTo>
                  <a:pt x="91147" y="128435"/>
                </a:lnTo>
                <a:lnTo>
                  <a:pt x="79146" y="110617"/>
                </a:lnTo>
                <a:lnTo>
                  <a:pt x="74422" y="89966"/>
                </a:lnTo>
                <a:lnTo>
                  <a:pt x="77419" y="72682"/>
                </a:lnTo>
                <a:lnTo>
                  <a:pt x="86779" y="59563"/>
                </a:lnTo>
                <a:lnTo>
                  <a:pt x="101752" y="51231"/>
                </a:lnTo>
                <a:lnTo>
                  <a:pt x="121615" y="48310"/>
                </a:lnTo>
                <a:lnTo>
                  <a:pt x="133743" y="49161"/>
                </a:lnTo>
                <a:lnTo>
                  <a:pt x="146608" y="51714"/>
                </a:lnTo>
                <a:lnTo>
                  <a:pt x="159880" y="56045"/>
                </a:lnTo>
                <a:lnTo>
                  <a:pt x="173266" y="62204"/>
                </a:lnTo>
                <a:lnTo>
                  <a:pt x="172148" y="11112"/>
                </a:lnTo>
                <a:lnTo>
                  <a:pt x="159397" y="6337"/>
                </a:lnTo>
                <a:lnTo>
                  <a:pt x="145503" y="2857"/>
                </a:lnTo>
                <a:lnTo>
                  <a:pt x="130759" y="723"/>
                </a:lnTo>
                <a:lnTo>
                  <a:pt x="115506" y="0"/>
                </a:lnTo>
                <a:lnTo>
                  <a:pt x="73456" y="6362"/>
                </a:lnTo>
                <a:lnTo>
                  <a:pt x="39433" y="25057"/>
                </a:lnTo>
                <a:lnTo>
                  <a:pt x="16649" y="55524"/>
                </a:lnTo>
                <a:lnTo>
                  <a:pt x="8331" y="97180"/>
                </a:lnTo>
                <a:lnTo>
                  <a:pt x="14020" y="132105"/>
                </a:lnTo>
                <a:lnTo>
                  <a:pt x="29540" y="160921"/>
                </a:lnTo>
                <a:lnTo>
                  <a:pt x="52654" y="185915"/>
                </a:lnTo>
                <a:lnTo>
                  <a:pt x="81076" y="209359"/>
                </a:lnTo>
                <a:lnTo>
                  <a:pt x="103212" y="227037"/>
                </a:lnTo>
                <a:lnTo>
                  <a:pt x="122618" y="246176"/>
                </a:lnTo>
                <a:lnTo>
                  <a:pt x="136372" y="268147"/>
                </a:lnTo>
                <a:lnTo>
                  <a:pt x="141605" y="294322"/>
                </a:lnTo>
                <a:lnTo>
                  <a:pt x="136842" y="318084"/>
                </a:lnTo>
                <a:lnTo>
                  <a:pt x="123418" y="335699"/>
                </a:lnTo>
                <a:lnTo>
                  <a:pt x="102717" y="346646"/>
                </a:lnTo>
                <a:lnTo>
                  <a:pt x="76085" y="350405"/>
                </a:lnTo>
                <a:lnTo>
                  <a:pt x="56464" y="348068"/>
                </a:lnTo>
                <a:lnTo>
                  <a:pt x="36576" y="342912"/>
                </a:lnTo>
                <a:lnTo>
                  <a:pt x="17437" y="335254"/>
                </a:lnTo>
                <a:lnTo>
                  <a:pt x="0" y="325412"/>
                </a:lnTo>
                <a:lnTo>
                  <a:pt x="0" y="380949"/>
                </a:lnTo>
                <a:lnTo>
                  <a:pt x="16230" y="388353"/>
                </a:lnTo>
                <a:lnTo>
                  <a:pt x="35267" y="394347"/>
                </a:lnTo>
                <a:lnTo>
                  <a:pt x="56388" y="398360"/>
                </a:lnTo>
                <a:lnTo>
                  <a:pt x="78854" y="399834"/>
                </a:lnTo>
                <a:lnTo>
                  <a:pt x="130454" y="391617"/>
                </a:lnTo>
                <a:lnTo>
                  <a:pt x="170903" y="368249"/>
                </a:lnTo>
                <a:lnTo>
                  <a:pt x="197396" y="331660"/>
                </a:lnTo>
                <a:lnTo>
                  <a:pt x="207137" y="283768"/>
                </a:lnTo>
                <a:close/>
              </a:path>
              <a:path w="483870" h="400050">
                <a:moveTo>
                  <a:pt x="483374" y="199923"/>
                </a:moveTo>
                <a:lnTo>
                  <a:pt x="480314" y="156565"/>
                </a:lnTo>
                <a:lnTo>
                  <a:pt x="471373" y="117589"/>
                </a:lnTo>
                <a:lnTo>
                  <a:pt x="437286" y="54432"/>
                </a:lnTo>
                <a:lnTo>
                  <a:pt x="436029" y="53327"/>
                </a:lnTo>
                <a:lnTo>
                  <a:pt x="414540" y="34378"/>
                </a:lnTo>
                <a:lnTo>
                  <a:pt x="413943" y="34048"/>
                </a:lnTo>
                <a:lnTo>
                  <a:pt x="413943" y="199923"/>
                </a:lnTo>
                <a:lnTo>
                  <a:pt x="412013" y="238848"/>
                </a:lnTo>
                <a:lnTo>
                  <a:pt x="395681" y="300037"/>
                </a:lnTo>
                <a:lnTo>
                  <a:pt x="368973" y="332943"/>
                </a:lnTo>
                <a:lnTo>
                  <a:pt x="323989" y="346519"/>
                </a:lnTo>
                <a:lnTo>
                  <a:pt x="312318" y="346519"/>
                </a:lnTo>
                <a:lnTo>
                  <a:pt x="312318" y="53327"/>
                </a:lnTo>
                <a:lnTo>
                  <a:pt x="323989" y="53327"/>
                </a:lnTo>
                <a:lnTo>
                  <a:pt x="368973" y="66903"/>
                </a:lnTo>
                <a:lnTo>
                  <a:pt x="395681" y="99326"/>
                </a:lnTo>
                <a:lnTo>
                  <a:pt x="412013" y="160832"/>
                </a:lnTo>
                <a:lnTo>
                  <a:pt x="413943" y="199923"/>
                </a:lnTo>
                <a:lnTo>
                  <a:pt x="413943" y="34048"/>
                </a:lnTo>
                <a:lnTo>
                  <a:pt x="386969" y="18961"/>
                </a:lnTo>
                <a:lnTo>
                  <a:pt x="354279" y="9055"/>
                </a:lnTo>
                <a:lnTo>
                  <a:pt x="316230" y="5562"/>
                </a:lnTo>
                <a:lnTo>
                  <a:pt x="245681" y="5562"/>
                </a:lnTo>
                <a:lnTo>
                  <a:pt x="245681" y="394296"/>
                </a:lnTo>
                <a:lnTo>
                  <a:pt x="316230" y="394296"/>
                </a:lnTo>
                <a:lnTo>
                  <a:pt x="354279" y="391045"/>
                </a:lnTo>
                <a:lnTo>
                  <a:pt x="414540" y="366623"/>
                </a:lnTo>
                <a:lnTo>
                  <a:pt x="457606" y="317436"/>
                </a:lnTo>
                <a:lnTo>
                  <a:pt x="480542" y="243052"/>
                </a:lnTo>
                <a:lnTo>
                  <a:pt x="483374" y="199923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10699534" y="5902686"/>
            <a:ext cx="1154430" cy="389255"/>
          </a:xfrm>
          <a:custGeom>
            <a:avLst/>
            <a:gdLst/>
            <a:ahLst/>
            <a:cxnLst/>
            <a:rect l="l" t="t" r="r" b="b"/>
            <a:pathLst>
              <a:path w="1154429" h="389254">
                <a:moveTo>
                  <a:pt x="453682" y="0"/>
                </a:moveTo>
                <a:lnTo>
                  <a:pt x="392595" y="0"/>
                </a:lnTo>
                <a:lnTo>
                  <a:pt x="325526" y="247002"/>
                </a:lnTo>
                <a:lnTo>
                  <a:pt x="252082" y="0"/>
                </a:lnTo>
                <a:lnTo>
                  <a:pt x="213220" y="0"/>
                </a:lnTo>
                <a:lnTo>
                  <a:pt x="141338" y="250863"/>
                </a:lnTo>
                <a:lnTo>
                  <a:pt x="73101" y="0"/>
                </a:lnTo>
                <a:lnTo>
                  <a:pt x="0" y="0"/>
                </a:lnTo>
                <a:lnTo>
                  <a:pt x="109918" y="388734"/>
                </a:lnTo>
                <a:lnTo>
                  <a:pt x="154355" y="388734"/>
                </a:lnTo>
                <a:lnTo>
                  <a:pt x="226656" y="142582"/>
                </a:lnTo>
                <a:lnTo>
                  <a:pt x="299275" y="388734"/>
                </a:lnTo>
                <a:lnTo>
                  <a:pt x="343712" y="388734"/>
                </a:lnTo>
                <a:lnTo>
                  <a:pt x="453682" y="0"/>
                </a:lnTo>
                <a:close/>
              </a:path>
              <a:path w="1154429" h="389254">
                <a:moveTo>
                  <a:pt x="693559" y="388734"/>
                </a:moveTo>
                <a:lnTo>
                  <a:pt x="676897" y="332079"/>
                </a:lnTo>
                <a:lnTo>
                  <a:pt x="663003" y="284886"/>
                </a:lnTo>
                <a:lnTo>
                  <a:pt x="614730" y="120878"/>
                </a:lnTo>
                <a:lnTo>
                  <a:pt x="593826" y="49834"/>
                </a:lnTo>
                <a:lnTo>
                  <a:pt x="593826" y="284886"/>
                </a:lnTo>
                <a:lnTo>
                  <a:pt x="507111" y="284886"/>
                </a:lnTo>
                <a:lnTo>
                  <a:pt x="550316" y="120878"/>
                </a:lnTo>
                <a:lnTo>
                  <a:pt x="593826" y="284886"/>
                </a:lnTo>
                <a:lnTo>
                  <a:pt x="593826" y="49834"/>
                </a:lnTo>
                <a:lnTo>
                  <a:pt x="579170" y="12"/>
                </a:lnTo>
                <a:lnTo>
                  <a:pt x="537514" y="12"/>
                </a:lnTo>
                <a:lnTo>
                  <a:pt x="423672" y="388734"/>
                </a:lnTo>
                <a:lnTo>
                  <a:pt x="479767" y="388734"/>
                </a:lnTo>
                <a:lnTo>
                  <a:pt x="494690" y="332079"/>
                </a:lnTo>
                <a:lnTo>
                  <a:pt x="606336" y="332079"/>
                </a:lnTo>
                <a:lnTo>
                  <a:pt x="621360" y="388734"/>
                </a:lnTo>
                <a:lnTo>
                  <a:pt x="693559" y="388734"/>
                </a:lnTo>
                <a:close/>
              </a:path>
              <a:path w="1154429" h="389254">
                <a:moveTo>
                  <a:pt x="930109" y="12"/>
                </a:moveTo>
                <a:lnTo>
                  <a:pt x="872363" y="12"/>
                </a:lnTo>
                <a:lnTo>
                  <a:pt x="804557" y="271703"/>
                </a:lnTo>
                <a:lnTo>
                  <a:pt x="733552" y="12"/>
                </a:lnTo>
                <a:lnTo>
                  <a:pt x="662457" y="12"/>
                </a:lnTo>
                <a:lnTo>
                  <a:pt x="773518" y="388734"/>
                </a:lnTo>
                <a:lnTo>
                  <a:pt x="819061" y="388734"/>
                </a:lnTo>
                <a:lnTo>
                  <a:pt x="930109" y="12"/>
                </a:lnTo>
                <a:close/>
              </a:path>
              <a:path w="1154429" h="389254">
                <a:moveTo>
                  <a:pt x="1154328" y="0"/>
                </a:moveTo>
                <a:lnTo>
                  <a:pt x="974407" y="0"/>
                </a:lnTo>
                <a:lnTo>
                  <a:pt x="974407" y="192151"/>
                </a:lnTo>
                <a:lnTo>
                  <a:pt x="931087" y="192151"/>
                </a:lnTo>
                <a:lnTo>
                  <a:pt x="941095" y="239344"/>
                </a:lnTo>
                <a:lnTo>
                  <a:pt x="974407" y="239344"/>
                </a:lnTo>
                <a:lnTo>
                  <a:pt x="974407" y="388721"/>
                </a:lnTo>
                <a:lnTo>
                  <a:pt x="1154328" y="388721"/>
                </a:lnTo>
                <a:lnTo>
                  <a:pt x="1154328" y="340969"/>
                </a:lnTo>
                <a:lnTo>
                  <a:pt x="1041438" y="340969"/>
                </a:lnTo>
                <a:lnTo>
                  <a:pt x="1041438" y="239344"/>
                </a:lnTo>
                <a:lnTo>
                  <a:pt x="1132116" y="239344"/>
                </a:lnTo>
                <a:lnTo>
                  <a:pt x="1132116" y="192151"/>
                </a:lnTo>
                <a:lnTo>
                  <a:pt x="1041438" y="192151"/>
                </a:lnTo>
                <a:lnTo>
                  <a:pt x="1041438" y="47205"/>
                </a:lnTo>
                <a:lnTo>
                  <a:pt x="1154328" y="47205"/>
                </a:lnTo>
                <a:lnTo>
                  <a:pt x="1154328" y="0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9" name="object 39"/>
          <p:cNvGrpSpPr/>
          <p:nvPr/>
        </p:nvGrpSpPr>
        <p:grpSpPr>
          <a:xfrm>
            <a:off x="15759129" y="7464535"/>
            <a:ext cx="1844039" cy="1259205"/>
            <a:chOff x="15759129" y="7464535"/>
            <a:chExt cx="1844039" cy="1259205"/>
          </a:xfrm>
        </p:grpSpPr>
        <p:sp>
          <p:nvSpPr>
            <p:cNvPr id="40" name="object 40"/>
            <p:cNvSpPr/>
            <p:nvPr/>
          </p:nvSpPr>
          <p:spPr>
            <a:xfrm>
              <a:off x="15759125" y="7699724"/>
              <a:ext cx="1844039" cy="961390"/>
            </a:xfrm>
            <a:custGeom>
              <a:avLst/>
              <a:gdLst/>
              <a:ahLst/>
              <a:cxnLst/>
              <a:rect l="l" t="t" r="r" b="b"/>
              <a:pathLst>
                <a:path w="1844040" h="961390">
                  <a:moveTo>
                    <a:pt x="207137" y="283768"/>
                  </a:moveTo>
                  <a:lnTo>
                    <a:pt x="201422" y="245110"/>
                  </a:lnTo>
                  <a:lnTo>
                    <a:pt x="160007" y="185915"/>
                  </a:lnTo>
                  <a:lnTo>
                    <a:pt x="128828" y="160489"/>
                  </a:lnTo>
                  <a:lnTo>
                    <a:pt x="108394" y="144640"/>
                  </a:lnTo>
                  <a:lnTo>
                    <a:pt x="91147" y="128435"/>
                  </a:lnTo>
                  <a:lnTo>
                    <a:pt x="79146" y="110617"/>
                  </a:lnTo>
                  <a:lnTo>
                    <a:pt x="74409" y="89966"/>
                  </a:lnTo>
                  <a:lnTo>
                    <a:pt x="77419" y="72682"/>
                  </a:lnTo>
                  <a:lnTo>
                    <a:pt x="86766" y="59563"/>
                  </a:lnTo>
                  <a:lnTo>
                    <a:pt x="101752" y="51231"/>
                  </a:lnTo>
                  <a:lnTo>
                    <a:pt x="121615" y="48323"/>
                  </a:lnTo>
                  <a:lnTo>
                    <a:pt x="133743" y="49161"/>
                  </a:lnTo>
                  <a:lnTo>
                    <a:pt x="146608" y="51714"/>
                  </a:lnTo>
                  <a:lnTo>
                    <a:pt x="159880" y="56045"/>
                  </a:lnTo>
                  <a:lnTo>
                    <a:pt x="173266" y="62204"/>
                  </a:lnTo>
                  <a:lnTo>
                    <a:pt x="172148" y="11112"/>
                  </a:lnTo>
                  <a:lnTo>
                    <a:pt x="159397" y="6324"/>
                  </a:lnTo>
                  <a:lnTo>
                    <a:pt x="145491" y="2844"/>
                  </a:lnTo>
                  <a:lnTo>
                    <a:pt x="130759" y="723"/>
                  </a:lnTo>
                  <a:lnTo>
                    <a:pt x="115506" y="0"/>
                  </a:lnTo>
                  <a:lnTo>
                    <a:pt x="73456" y="6362"/>
                  </a:lnTo>
                  <a:lnTo>
                    <a:pt x="39433" y="25057"/>
                  </a:lnTo>
                  <a:lnTo>
                    <a:pt x="16649" y="55524"/>
                  </a:lnTo>
                  <a:lnTo>
                    <a:pt x="8331" y="97180"/>
                  </a:lnTo>
                  <a:lnTo>
                    <a:pt x="14008" y="132105"/>
                  </a:lnTo>
                  <a:lnTo>
                    <a:pt x="29540" y="160921"/>
                  </a:lnTo>
                  <a:lnTo>
                    <a:pt x="52654" y="185915"/>
                  </a:lnTo>
                  <a:lnTo>
                    <a:pt x="81076" y="209359"/>
                  </a:lnTo>
                  <a:lnTo>
                    <a:pt x="103212" y="227050"/>
                  </a:lnTo>
                  <a:lnTo>
                    <a:pt x="122618" y="246176"/>
                  </a:lnTo>
                  <a:lnTo>
                    <a:pt x="136372" y="268147"/>
                  </a:lnTo>
                  <a:lnTo>
                    <a:pt x="141605" y="294322"/>
                  </a:lnTo>
                  <a:lnTo>
                    <a:pt x="136829" y="318071"/>
                  </a:lnTo>
                  <a:lnTo>
                    <a:pt x="123418" y="335699"/>
                  </a:lnTo>
                  <a:lnTo>
                    <a:pt x="102717" y="346646"/>
                  </a:lnTo>
                  <a:lnTo>
                    <a:pt x="76085" y="350418"/>
                  </a:lnTo>
                  <a:lnTo>
                    <a:pt x="56464" y="348068"/>
                  </a:lnTo>
                  <a:lnTo>
                    <a:pt x="36576" y="342912"/>
                  </a:lnTo>
                  <a:lnTo>
                    <a:pt x="17437" y="335254"/>
                  </a:lnTo>
                  <a:lnTo>
                    <a:pt x="0" y="325424"/>
                  </a:lnTo>
                  <a:lnTo>
                    <a:pt x="0" y="380949"/>
                  </a:lnTo>
                  <a:lnTo>
                    <a:pt x="16217" y="388353"/>
                  </a:lnTo>
                  <a:lnTo>
                    <a:pt x="35255" y="394347"/>
                  </a:lnTo>
                  <a:lnTo>
                    <a:pt x="56375" y="398360"/>
                  </a:lnTo>
                  <a:lnTo>
                    <a:pt x="78854" y="399821"/>
                  </a:lnTo>
                  <a:lnTo>
                    <a:pt x="130441" y="391604"/>
                  </a:lnTo>
                  <a:lnTo>
                    <a:pt x="170891" y="368249"/>
                  </a:lnTo>
                  <a:lnTo>
                    <a:pt x="197396" y="331660"/>
                  </a:lnTo>
                  <a:lnTo>
                    <a:pt x="207137" y="283768"/>
                  </a:lnTo>
                  <a:close/>
                </a:path>
                <a:path w="1844040" h="961390">
                  <a:moveTo>
                    <a:pt x="491553" y="394284"/>
                  </a:moveTo>
                  <a:lnTo>
                    <a:pt x="474878" y="337629"/>
                  </a:lnTo>
                  <a:lnTo>
                    <a:pt x="460984" y="290436"/>
                  </a:lnTo>
                  <a:lnTo>
                    <a:pt x="412724" y="126428"/>
                  </a:lnTo>
                  <a:lnTo>
                    <a:pt x="391820" y="55410"/>
                  </a:lnTo>
                  <a:lnTo>
                    <a:pt x="391820" y="290436"/>
                  </a:lnTo>
                  <a:lnTo>
                    <a:pt x="305104" y="290436"/>
                  </a:lnTo>
                  <a:lnTo>
                    <a:pt x="348310" y="126428"/>
                  </a:lnTo>
                  <a:lnTo>
                    <a:pt x="391820" y="290436"/>
                  </a:lnTo>
                  <a:lnTo>
                    <a:pt x="391820" y="55410"/>
                  </a:lnTo>
                  <a:lnTo>
                    <a:pt x="377151" y="5562"/>
                  </a:lnTo>
                  <a:lnTo>
                    <a:pt x="335508" y="5562"/>
                  </a:lnTo>
                  <a:lnTo>
                    <a:pt x="221665" y="394284"/>
                  </a:lnTo>
                  <a:lnTo>
                    <a:pt x="277749" y="394284"/>
                  </a:lnTo>
                  <a:lnTo>
                    <a:pt x="292684" y="337629"/>
                  </a:lnTo>
                  <a:lnTo>
                    <a:pt x="404329" y="337629"/>
                  </a:lnTo>
                  <a:lnTo>
                    <a:pt x="419354" y="394284"/>
                  </a:lnTo>
                  <a:lnTo>
                    <a:pt x="491553" y="394284"/>
                  </a:lnTo>
                  <a:close/>
                </a:path>
                <a:path w="1844040" h="961390">
                  <a:moveTo>
                    <a:pt x="765314" y="5562"/>
                  </a:moveTo>
                  <a:lnTo>
                    <a:pt x="707009" y="5562"/>
                  </a:lnTo>
                  <a:lnTo>
                    <a:pt x="707009" y="227291"/>
                  </a:lnTo>
                  <a:lnTo>
                    <a:pt x="575398" y="5562"/>
                  </a:lnTo>
                  <a:lnTo>
                    <a:pt x="533196" y="5562"/>
                  </a:lnTo>
                  <a:lnTo>
                    <a:pt x="533196" y="394284"/>
                  </a:lnTo>
                  <a:lnTo>
                    <a:pt x="591502" y="394284"/>
                  </a:lnTo>
                  <a:lnTo>
                    <a:pt x="591502" y="167919"/>
                  </a:lnTo>
                  <a:lnTo>
                    <a:pt x="725881" y="394284"/>
                  </a:lnTo>
                  <a:lnTo>
                    <a:pt x="765314" y="394284"/>
                  </a:lnTo>
                  <a:lnTo>
                    <a:pt x="765314" y="5562"/>
                  </a:lnTo>
                  <a:close/>
                </a:path>
                <a:path w="1844040" h="961390">
                  <a:moveTo>
                    <a:pt x="964031" y="572338"/>
                  </a:moveTo>
                  <a:lnTo>
                    <a:pt x="902944" y="572338"/>
                  </a:lnTo>
                  <a:lnTo>
                    <a:pt x="835888" y="819340"/>
                  </a:lnTo>
                  <a:lnTo>
                    <a:pt x="762444" y="572338"/>
                  </a:lnTo>
                  <a:lnTo>
                    <a:pt x="723582" y="572338"/>
                  </a:lnTo>
                  <a:lnTo>
                    <a:pt x="651700" y="823201"/>
                  </a:lnTo>
                  <a:lnTo>
                    <a:pt x="583463" y="572338"/>
                  </a:lnTo>
                  <a:lnTo>
                    <a:pt x="510349" y="572338"/>
                  </a:lnTo>
                  <a:lnTo>
                    <a:pt x="620280" y="961072"/>
                  </a:lnTo>
                  <a:lnTo>
                    <a:pt x="664718" y="961072"/>
                  </a:lnTo>
                  <a:lnTo>
                    <a:pt x="737019" y="714921"/>
                  </a:lnTo>
                  <a:lnTo>
                    <a:pt x="809637" y="961072"/>
                  </a:lnTo>
                  <a:lnTo>
                    <a:pt x="854075" y="961072"/>
                  </a:lnTo>
                  <a:lnTo>
                    <a:pt x="964031" y="572338"/>
                  </a:lnTo>
                  <a:close/>
                </a:path>
                <a:path w="1844040" h="961390">
                  <a:moveTo>
                    <a:pt x="1193761" y="199923"/>
                  </a:moveTo>
                  <a:lnTo>
                    <a:pt x="1190701" y="156565"/>
                  </a:lnTo>
                  <a:lnTo>
                    <a:pt x="1181747" y="117589"/>
                  </a:lnTo>
                  <a:lnTo>
                    <a:pt x="1147673" y="54444"/>
                  </a:lnTo>
                  <a:lnTo>
                    <a:pt x="1124331" y="34048"/>
                  </a:lnTo>
                  <a:lnTo>
                    <a:pt x="1124331" y="199923"/>
                  </a:lnTo>
                  <a:lnTo>
                    <a:pt x="1122413" y="238848"/>
                  </a:lnTo>
                  <a:lnTo>
                    <a:pt x="1106068" y="300037"/>
                  </a:lnTo>
                  <a:lnTo>
                    <a:pt x="1079360" y="332943"/>
                  </a:lnTo>
                  <a:lnTo>
                    <a:pt x="1034376" y="346519"/>
                  </a:lnTo>
                  <a:lnTo>
                    <a:pt x="1022705" y="346519"/>
                  </a:lnTo>
                  <a:lnTo>
                    <a:pt x="1022705" y="53327"/>
                  </a:lnTo>
                  <a:lnTo>
                    <a:pt x="1034376" y="53327"/>
                  </a:lnTo>
                  <a:lnTo>
                    <a:pt x="1079360" y="66903"/>
                  </a:lnTo>
                  <a:lnTo>
                    <a:pt x="1106068" y="99339"/>
                  </a:lnTo>
                  <a:lnTo>
                    <a:pt x="1122413" y="160845"/>
                  </a:lnTo>
                  <a:lnTo>
                    <a:pt x="1124331" y="199923"/>
                  </a:lnTo>
                  <a:lnTo>
                    <a:pt x="1124331" y="34048"/>
                  </a:lnTo>
                  <a:lnTo>
                    <a:pt x="1097343" y="18961"/>
                  </a:lnTo>
                  <a:lnTo>
                    <a:pt x="1064666" y="9055"/>
                  </a:lnTo>
                  <a:lnTo>
                    <a:pt x="1026604" y="5562"/>
                  </a:lnTo>
                  <a:lnTo>
                    <a:pt x="956068" y="5562"/>
                  </a:lnTo>
                  <a:lnTo>
                    <a:pt x="956068" y="394296"/>
                  </a:lnTo>
                  <a:lnTo>
                    <a:pt x="1026604" y="394296"/>
                  </a:lnTo>
                  <a:lnTo>
                    <a:pt x="1064666" y="391045"/>
                  </a:lnTo>
                  <a:lnTo>
                    <a:pt x="1124927" y="366636"/>
                  </a:lnTo>
                  <a:lnTo>
                    <a:pt x="1167993" y="317436"/>
                  </a:lnTo>
                  <a:lnTo>
                    <a:pt x="1190929" y="243052"/>
                  </a:lnTo>
                  <a:lnTo>
                    <a:pt x="1193761" y="199923"/>
                  </a:lnTo>
                  <a:close/>
                </a:path>
                <a:path w="1844040" h="961390">
                  <a:moveTo>
                    <a:pt x="1203909" y="961059"/>
                  </a:moveTo>
                  <a:lnTo>
                    <a:pt x="1187234" y="904417"/>
                  </a:lnTo>
                  <a:lnTo>
                    <a:pt x="1173353" y="857224"/>
                  </a:lnTo>
                  <a:lnTo>
                    <a:pt x="1125080" y="693204"/>
                  </a:lnTo>
                  <a:lnTo>
                    <a:pt x="1104188" y="622198"/>
                  </a:lnTo>
                  <a:lnTo>
                    <a:pt x="1104188" y="857224"/>
                  </a:lnTo>
                  <a:lnTo>
                    <a:pt x="1017473" y="857224"/>
                  </a:lnTo>
                  <a:lnTo>
                    <a:pt x="1060678" y="693204"/>
                  </a:lnTo>
                  <a:lnTo>
                    <a:pt x="1104188" y="857224"/>
                  </a:lnTo>
                  <a:lnTo>
                    <a:pt x="1104188" y="622198"/>
                  </a:lnTo>
                  <a:lnTo>
                    <a:pt x="1089520" y="572338"/>
                  </a:lnTo>
                  <a:lnTo>
                    <a:pt x="1047877" y="572338"/>
                  </a:lnTo>
                  <a:lnTo>
                    <a:pt x="934034" y="961059"/>
                  </a:lnTo>
                  <a:lnTo>
                    <a:pt x="990130" y="961059"/>
                  </a:lnTo>
                  <a:lnTo>
                    <a:pt x="1005052" y="904417"/>
                  </a:lnTo>
                  <a:lnTo>
                    <a:pt x="1116698" y="904417"/>
                  </a:lnTo>
                  <a:lnTo>
                    <a:pt x="1131722" y="961059"/>
                  </a:lnTo>
                  <a:lnTo>
                    <a:pt x="1203909" y="961059"/>
                  </a:lnTo>
                  <a:close/>
                </a:path>
                <a:path w="1844040" h="961390">
                  <a:moveTo>
                    <a:pt x="1315504" y="5549"/>
                  </a:moveTo>
                  <a:lnTo>
                    <a:pt x="1248867" y="5549"/>
                  </a:lnTo>
                  <a:lnTo>
                    <a:pt x="1248867" y="394271"/>
                  </a:lnTo>
                  <a:lnTo>
                    <a:pt x="1315504" y="394271"/>
                  </a:lnTo>
                  <a:lnTo>
                    <a:pt x="1315504" y="5549"/>
                  </a:lnTo>
                  <a:close/>
                </a:path>
                <a:path w="1844040" h="961390">
                  <a:moveTo>
                    <a:pt x="1440472" y="572338"/>
                  </a:moveTo>
                  <a:lnTo>
                    <a:pt x="1382725" y="572338"/>
                  </a:lnTo>
                  <a:lnTo>
                    <a:pt x="1314919" y="844042"/>
                  </a:lnTo>
                  <a:lnTo>
                    <a:pt x="1243888" y="572338"/>
                  </a:lnTo>
                  <a:lnTo>
                    <a:pt x="1172819" y="572338"/>
                  </a:lnTo>
                  <a:lnTo>
                    <a:pt x="1283881" y="961059"/>
                  </a:lnTo>
                  <a:lnTo>
                    <a:pt x="1329423" y="961059"/>
                  </a:lnTo>
                  <a:lnTo>
                    <a:pt x="1440472" y="572338"/>
                  </a:lnTo>
                  <a:close/>
                </a:path>
                <a:path w="1844040" h="961390">
                  <a:moveTo>
                    <a:pt x="1575943" y="5562"/>
                  </a:moveTo>
                  <a:lnTo>
                    <a:pt x="1396022" y="5562"/>
                  </a:lnTo>
                  <a:lnTo>
                    <a:pt x="1396022" y="197700"/>
                  </a:lnTo>
                  <a:lnTo>
                    <a:pt x="1352715" y="197700"/>
                  </a:lnTo>
                  <a:lnTo>
                    <a:pt x="1362697" y="244894"/>
                  </a:lnTo>
                  <a:lnTo>
                    <a:pt x="1396022" y="244894"/>
                  </a:lnTo>
                  <a:lnTo>
                    <a:pt x="1396022" y="394271"/>
                  </a:lnTo>
                  <a:lnTo>
                    <a:pt x="1575943" y="394271"/>
                  </a:lnTo>
                  <a:lnTo>
                    <a:pt x="1575943" y="346519"/>
                  </a:lnTo>
                  <a:lnTo>
                    <a:pt x="1463040" y="346519"/>
                  </a:lnTo>
                  <a:lnTo>
                    <a:pt x="1463040" y="244894"/>
                  </a:lnTo>
                  <a:lnTo>
                    <a:pt x="1553730" y="244894"/>
                  </a:lnTo>
                  <a:lnTo>
                    <a:pt x="1553730" y="197700"/>
                  </a:lnTo>
                  <a:lnTo>
                    <a:pt x="1463040" y="197700"/>
                  </a:lnTo>
                  <a:lnTo>
                    <a:pt x="1463040" y="52755"/>
                  </a:lnTo>
                  <a:lnTo>
                    <a:pt x="1575943" y="52755"/>
                  </a:lnTo>
                  <a:lnTo>
                    <a:pt x="1575943" y="5562"/>
                  </a:lnTo>
                  <a:close/>
                </a:path>
                <a:path w="1844040" h="961390">
                  <a:moveTo>
                    <a:pt x="1664690" y="572338"/>
                  </a:moveTo>
                  <a:lnTo>
                    <a:pt x="1484769" y="572338"/>
                  </a:lnTo>
                  <a:lnTo>
                    <a:pt x="1484769" y="764489"/>
                  </a:lnTo>
                  <a:lnTo>
                    <a:pt x="1441450" y="764489"/>
                  </a:lnTo>
                  <a:lnTo>
                    <a:pt x="1451444" y="811682"/>
                  </a:lnTo>
                  <a:lnTo>
                    <a:pt x="1484769" y="811682"/>
                  </a:lnTo>
                  <a:lnTo>
                    <a:pt x="1484769" y="961059"/>
                  </a:lnTo>
                  <a:lnTo>
                    <a:pt x="1664690" y="961059"/>
                  </a:lnTo>
                  <a:lnTo>
                    <a:pt x="1664690" y="913307"/>
                  </a:lnTo>
                  <a:lnTo>
                    <a:pt x="1551787" y="913307"/>
                  </a:lnTo>
                  <a:lnTo>
                    <a:pt x="1551787" y="811682"/>
                  </a:lnTo>
                  <a:lnTo>
                    <a:pt x="1642478" y="811682"/>
                  </a:lnTo>
                  <a:lnTo>
                    <a:pt x="1642478" y="764489"/>
                  </a:lnTo>
                  <a:lnTo>
                    <a:pt x="1551787" y="764489"/>
                  </a:lnTo>
                  <a:lnTo>
                    <a:pt x="1551787" y="619544"/>
                  </a:lnTo>
                  <a:lnTo>
                    <a:pt x="1664690" y="619544"/>
                  </a:lnTo>
                  <a:lnTo>
                    <a:pt x="1664690" y="572338"/>
                  </a:lnTo>
                  <a:close/>
                </a:path>
                <a:path w="1844040" h="961390">
                  <a:moveTo>
                    <a:pt x="1843595" y="155371"/>
                  </a:moveTo>
                  <a:lnTo>
                    <a:pt x="1776958" y="155371"/>
                  </a:lnTo>
                  <a:lnTo>
                    <a:pt x="1776958" y="351434"/>
                  </a:lnTo>
                  <a:lnTo>
                    <a:pt x="1773364" y="351853"/>
                  </a:lnTo>
                  <a:lnTo>
                    <a:pt x="1727441" y="340855"/>
                  </a:lnTo>
                  <a:lnTo>
                    <a:pt x="1699082" y="309702"/>
                  </a:lnTo>
                  <a:lnTo>
                    <a:pt x="1681759" y="262102"/>
                  </a:lnTo>
                  <a:lnTo>
                    <a:pt x="1675892" y="201587"/>
                  </a:lnTo>
                  <a:lnTo>
                    <a:pt x="1680337" y="150253"/>
                  </a:lnTo>
                  <a:lnTo>
                    <a:pt x="1693545" y="107810"/>
                  </a:lnTo>
                  <a:lnTo>
                    <a:pt x="1715363" y="75717"/>
                  </a:lnTo>
                  <a:lnTo>
                    <a:pt x="1745627" y="55410"/>
                  </a:lnTo>
                  <a:lnTo>
                    <a:pt x="1784184" y="48323"/>
                  </a:lnTo>
                  <a:lnTo>
                    <a:pt x="1793481" y="48641"/>
                  </a:lnTo>
                  <a:lnTo>
                    <a:pt x="1803133" y="49644"/>
                  </a:lnTo>
                  <a:lnTo>
                    <a:pt x="1813306" y="51358"/>
                  </a:lnTo>
                  <a:lnTo>
                    <a:pt x="1824164" y="53873"/>
                  </a:lnTo>
                  <a:lnTo>
                    <a:pt x="1822500" y="5562"/>
                  </a:lnTo>
                  <a:lnTo>
                    <a:pt x="1810346" y="3048"/>
                  </a:lnTo>
                  <a:lnTo>
                    <a:pt x="1798205" y="1320"/>
                  </a:lnTo>
                  <a:lnTo>
                    <a:pt x="1786267" y="330"/>
                  </a:lnTo>
                  <a:lnTo>
                    <a:pt x="1774736" y="12"/>
                  </a:lnTo>
                  <a:lnTo>
                    <a:pt x="1726222" y="6616"/>
                  </a:lnTo>
                  <a:lnTo>
                    <a:pt x="1684972" y="25628"/>
                  </a:lnTo>
                  <a:lnTo>
                    <a:pt x="1651673" y="55880"/>
                  </a:lnTo>
                  <a:lnTo>
                    <a:pt x="1627035" y="96177"/>
                  </a:lnTo>
                  <a:lnTo>
                    <a:pt x="1611731" y="145326"/>
                  </a:lnTo>
                  <a:lnTo>
                    <a:pt x="1606486" y="202133"/>
                  </a:lnTo>
                  <a:lnTo>
                    <a:pt x="1611490" y="258432"/>
                  </a:lnTo>
                  <a:lnTo>
                    <a:pt x="1626146" y="306705"/>
                  </a:lnTo>
                  <a:lnTo>
                    <a:pt x="1649933" y="345960"/>
                  </a:lnTo>
                  <a:lnTo>
                    <a:pt x="1682343" y="375234"/>
                  </a:lnTo>
                  <a:lnTo>
                    <a:pt x="1722818" y="393509"/>
                  </a:lnTo>
                  <a:lnTo>
                    <a:pt x="1770862" y="399834"/>
                  </a:lnTo>
                  <a:lnTo>
                    <a:pt x="1791360" y="398780"/>
                  </a:lnTo>
                  <a:lnTo>
                    <a:pt x="1809927" y="396011"/>
                  </a:lnTo>
                  <a:lnTo>
                    <a:pt x="1827161" y="392099"/>
                  </a:lnTo>
                  <a:lnTo>
                    <a:pt x="1843595" y="387616"/>
                  </a:lnTo>
                  <a:lnTo>
                    <a:pt x="1843595" y="155371"/>
                  </a:lnTo>
                  <a:close/>
                </a:path>
              </a:pathLst>
            </a:custGeom>
            <a:solidFill>
              <a:srgbClr val="1D31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16013193" y="7475005"/>
              <a:ext cx="1513205" cy="1238250"/>
            </a:xfrm>
            <a:custGeom>
              <a:avLst/>
              <a:gdLst/>
              <a:ahLst/>
              <a:cxnLst/>
              <a:rect l="l" t="t" r="r" b="b"/>
              <a:pathLst>
                <a:path w="1513205" h="1238250">
                  <a:moveTo>
                    <a:pt x="1512875" y="0"/>
                  </a:moveTo>
                  <a:lnTo>
                    <a:pt x="0" y="1237962"/>
                  </a:lnTo>
                </a:path>
              </a:pathLst>
            </a:custGeom>
            <a:ln w="20941">
              <a:solidFill>
                <a:srgbClr val="D2232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2" name="object 42"/>
          <p:cNvSpPr/>
          <p:nvPr/>
        </p:nvSpPr>
        <p:spPr>
          <a:xfrm>
            <a:off x="17653192" y="7699730"/>
            <a:ext cx="281305" cy="400050"/>
          </a:xfrm>
          <a:custGeom>
            <a:avLst/>
            <a:gdLst/>
            <a:ahLst/>
            <a:cxnLst/>
            <a:rect l="l" t="t" r="r" b="b"/>
            <a:pathLst>
              <a:path w="281305" h="400050">
                <a:moveTo>
                  <a:pt x="140508" y="0"/>
                </a:moveTo>
                <a:lnTo>
                  <a:pt x="100011" y="6363"/>
                </a:lnTo>
                <a:lnTo>
                  <a:pt x="65566" y="24806"/>
                </a:lnTo>
                <a:lnTo>
                  <a:pt x="37758" y="54355"/>
                </a:lnTo>
                <a:lnTo>
                  <a:pt x="17171" y="94037"/>
                </a:lnTo>
                <a:lnTo>
                  <a:pt x="4390" y="142880"/>
                </a:lnTo>
                <a:lnTo>
                  <a:pt x="0" y="199910"/>
                </a:lnTo>
                <a:lnTo>
                  <a:pt x="4390" y="257144"/>
                </a:lnTo>
                <a:lnTo>
                  <a:pt x="17171" y="306045"/>
                </a:lnTo>
                <a:lnTo>
                  <a:pt x="37758" y="345689"/>
                </a:lnTo>
                <a:lnTo>
                  <a:pt x="65566" y="375151"/>
                </a:lnTo>
                <a:lnTo>
                  <a:pt x="100011" y="393506"/>
                </a:lnTo>
                <a:lnTo>
                  <a:pt x="140508" y="399830"/>
                </a:lnTo>
                <a:lnTo>
                  <a:pt x="180988" y="393506"/>
                </a:lnTo>
                <a:lnTo>
                  <a:pt x="215421" y="375151"/>
                </a:lnTo>
                <a:lnTo>
                  <a:pt x="236162" y="353172"/>
                </a:lnTo>
                <a:lnTo>
                  <a:pt x="140508" y="353172"/>
                </a:lnTo>
                <a:lnTo>
                  <a:pt x="110412" y="342655"/>
                </a:lnTo>
                <a:lnTo>
                  <a:pt x="88090" y="312355"/>
                </a:lnTo>
                <a:lnTo>
                  <a:pt x="74207" y="264148"/>
                </a:lnTo>
                <a:lnTo>
                  <a:pt x="69432" y="199910"/>
                </a:lnTo>
                <a:lnTo>
                  <a:pt x="74207" y="136128"/>
                </a:lnTo>
                <a:lnTo>
                  <a:pt x="88090" y="87874"/>
                </a:lnTo>
                <a:lnTo>
                  <a:pt x="110412" y="57325"/>
                </a:lnTo>
                <a:lnTo>
                  <a:pt x="140508" y="46658"/>
                </a:lnTo>
                <a:lnTo>
                  <a:pt x="235980" y="46658"/>
                </a:lnTo>
                <a:lnTo>
                  <a:pt x="215421" y="24806"/>
                </a:lnTo>
                <a:lnTo>
                  <a:pt x="180988" y="6363"/>
                </a:lnTo>
                <a:lnTo>
                  <a:pt x="140508" y="0"/>
                </a:lnTo>
                <a:close/>
              </a:path>
              <a:path w="281305" h="400050">
                <a:moveTo>
                  <a:pt x="235980" y="46658"/>
                </a:moveTo>
                <a:lnTo>
                  <a:pt x="140508" y="46658"/>
                </a:lnTo>
                <a:lnTo>
                  <a:pt x="170587" y="57325"/>
                </a:lnTo>
                <a:lnTo>
                  <a:pt x="192911" y="87874"/>
                </a:lnTo>
                <a:lnTo>
                  <a:pt x="206803" y="136128"/>
                </a:lnTo>
                <a:lnTo>
                  <a:pt x="211585" y="199910"/>
                </a:lnTo>
                <a:lnTo>
                  <a:pt x="206803" y="264148"/>
                </a:lnTo>
                <a:lnTo>
                  <a:pt x="192911" y="312355"/>
                </a:lnTo>
                <a:lnTo>
                  <a:pt x="170587" y="342655"/>
                </a:lnTo>
                <a:lnTo>
                  <a:pt x="140508" y="353172"/>
                </a:lnTo>
                <a:lnTo>
                  <a:pt x="236162" y="353172"/>
                </a:lnTo>
                <a:lnTo>
                  <a:pt x="243222" y="345689"/>
                </a:lnTo>
                <a:lnTo>
                  <a:pt x="263806" y="306045"/>
                </a:lnTo>
                <a:lnTo>
                  <a:pt x="276585" y="257144"/>
                </a:lnTo>
                <a:lnTo>
                  <a:pt x="280975" y="199910"/>
                </a:lnTo>
                <a:lnTo>
                  <a:pt x="276585" y="142880"/>
                </a:lnTo>
                <a:lnTo>
                  <a:pt x="263806" y="94037"/>
                </a:lnTo>
                <a:lnTo>
                  <a:pt x="243222" y="54355"/>
                </a:lnTo>
                <a:lnTo>
                  <a:pt x="235980" y="46658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 txBox="1"/>
          <p:nvPr/>
        </p:nvSpPr>
        <p:spPr>
          <a:xfrm>
            <a:off x="13081679" y="2814439"/>
            <a:ext cx="1746250" cy="2520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450" b="1" spc="5">
                <a:solidFill>
                  <a:srgbClr val="34C1D4"/>
                </a:solidFill>
                <a:latin typeface="PT Sans"/>
                <a:cs typeface="PT Sans"/>
              </a:rPr>
              <a:t>Preferred</a:t>
            </a:r>
            <a:r>
              <a:rPr sz="1450" b="1" spc="-10">
                <a:solidFill>
                  <a:srgbClr val="34C1D4"/>
                </a:solidFill>
                <a:latin typeface="PT Sans"/>
                <a:cs typeface="PT Sans"/>
              </a:rPr>
              <a:t> </a:t>
            </a:r>
            <a:r>
              <a:rPr sz="1450" b="1" spc="10">
                <a:solidFill>
                  <a:srgbClr val="34C1D4"/>
                </a:solidFill>
                <a:latin typeface="PT Sans"/>
                <a:cs typeface="PT Sans"/>
              </a:rPr>
              <a:t>/</a:t>
            </a:r>
            <a:r>
              <a:rPr sz="1450" b="1" spc="-10">
                <a:solidFill>
                  <a:srgbClr val="34C1D4"/>
                </a:solidFill>
                <a:latin typeface="PT Sans"/>
                <a:cs typeface="PT Sans"/>
              </a:rPr>
              <a:t> </a:t>
            </a:r>
            <a:r>
              <a:rPr sz="1450" b="1" spc="10">
                <a:solidFill>
                  <a:srgbClr val="34C1D4"/>
                </a:solidFill>
                <a:latin typeface="PT Sans"/>
                <a:cs typeface="PT Sans"/>
              </a:rPr>
              <a:t>Full</a:t>
            </a:r>
            <a:r>
              <a:rPr sz="1450" b="1" spc="-5">
                <a:solidFill>
                  <a:srgbClr val="34C1D4"/>
                </a:solidFill>
                <a:latin typeface="PT Sans"/>
                <a:cs typeface="PT Sans"/>
              </a:rPr>
              <a:t> </a:t>
            </a:r>
            <a:r>
              <a:rPr sz="1450" b="1" spc="20">
                <a:solidFill>
                  <a:srgbClr val="34C1D4"/>
                </a:solidFill>
                <a:latin typeface="PT Sans"/>
                <a:cs typeface="PT Sans"/>
              </a:rPr>
              <a:t>name</a:t>
            </a:r>
            <a:endParaRPr sz="1450">
              <a:latin typeface="PT Sans"/>
              <a:cs typeface="PT Sans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16193428" y="3820242"/>
            <a:ext cx="1154430" cy="389255"/>
          </a:xfrm>
          <a:custGeom>
            <a:avLst/>
            <a:gdLst/>
            <a:ahLst/>
            <a:cxnLst/>
            <a:rect l="l" t="t" r="r" b="b"/>
            <a:pathLst>
              <a:path w="1154430" h="389254">
                <a:moveTo>
                  <a:pt x="453682" y="0"/>
                </a:moveTo>
                <a:lnTo>
                  <a:pt x="392595" y="0"/>
                </a:lnTo>
                <a:lnTo>
                  <a:pt x="325526" y="247002"/>
                </a:lnTo>
                <a:lnTo>
                  <a:pt x="252082" y="0"/>
                </a:lnTo>
                <a:lnTo>
                  <a:pt x="213220" y="0"/>
                </a:lnTo>
                <a:lnTo>
                  <a:pt x="141338" y="250863"/>
                </a:lnTo>
                <a:lnTo>
                  <a:pt x="73101" y="0"/>
                </a:lnTo>
                <a:lnTo>
                  <a:pt x="0" y="0"/>
                </a:lnTo>
                <a:lnTo>
                  <a:pt x="109918" y="388734"/>
                </a:lnTo>
                <a:lnTo>
                  <a:pt x="154355" y="388734"/>
                </a:lnTo>
                <a:lnTo>
                  <a:pt x="226656" y="142582"/>
                </a:lnTo>
                <a:lnTo>
                  <a:pt x="299275" y="388734"/>
                </a:lnTo>
                <a:lnTo>
                  <a:pt x="343712" y="388734"/>
                </a:lnTo>
                <a:lnTo>
                  <a:pt x="453682" y="0"/>
                </a:lnTo>
                <a:close/>
              </a:path>
              <a:path w="1154430" h="389254">
                <a:moveTo>
                  <a:pt x="693547" y="388734"/>
                </a:moveTo>
                <a:lnTo>
                  <a:pt x="676884" y="332079"/>
                </a:lnTo>
                <a:lnTo>
                  <a:pt x="662990" y="284886"/>
                </a:lnTo>
                <a:lnTo>
                  <a:pt x="614718" y="120878"/>
                </a:lnTo>
                <a:lnTo>
                  <a:pt x="593826" y="49872"/>
                </a:lnTo>
                <a:lnTo>
                  <a:pt x="593826" y="284886"/>
                </a:lnTo>
                <a:lnTo>
                  <a:pt x="507111" y="284886"/>
                </a:lnTo>
                <a:lnTo>
                  <a:pt x="550316" y="120878"/>
                </a:lnTo>
                <a:lnTo>
                  <a:pt x="593826" y="284886"/>
                </a:lnTo>
                <a:lnTo>
                  <a:pt x="593826" y="49872"/>
                </a:lnTo>
                <a:lnTo>
                  <a:pt x="579158" y="12"/>
                </a:lnTo>
                <a:lnTo>
                  <a:pt x="537514" y="12"/>
                </a:lnTo>
                <a:lnTo>
                  <a:pt x="423672" y="388734"/>
                </a:lnTo>
                <a:lnTo>
                  <a:pt x="479767" y="388734"/>
                </a:lnTo>
                <a:lnTo>
                  <a:pt x="494690" y="332079"/>
                </a:lnTo>
                <a:lnTo>
                  <a:pt x="606336" y="332079"/>
                </a:lnTo>
                <a:lnTo>
                  <a:pt x="621360" y="388734"/>
                </a:lnTo>
                <a:lnTo>
                  <a:pt x="693547" y="388734"/>
                </a:lnTo>
                <a:close/>
              </a:path>
              <a:path w="1154430" h="389254">
                <a:moveTo>
                  <a:pt x="930109" y="12"/>
                </a:moveTo>
                <a:lnTo>
                  <a:pt x="872363" y="12"/>
                </a:lnTo>
                <a:lnTo>
                  <a:pt x="804557" y="271703"/>
                </a:lnTo>
                <a:lnTo>
                  <a:pt x="733526" y="12"/>
                </a:lnTo>
                <a:lnTo>
                  <a:pt x="662457" y="12"/>
                </a:lnTo>
                <a:lnTo>
                  <a:pt x="773518" y="388734"/>
                </a:lnTo>
                <a:lnTo>
                  <a:pt x="819061" y="388734"/>
                </a:lnTo>
                <a:lnTo>
                  <a:pt x="930109" y="12"/>
                </a:lnTo>
                <a:close/>
              </a:path>
              <a:path w="1154430" h="389254">
                <a:moveTo>
                  <a:pt x="1154328" y="12"/>
                </a:moveTo>
                <a:lnTo>
                  <a:pt x="974407" y="12"/>
                </a:lnTo>
                <a:lnTo>
                  <a:pt x="974407" y="192151"/>
                </a:lnTo>
                <a:lnTo>
                  <a:pt x="931087" y="192151"/>
                </a:lnTo>
                <a:lnTo>
                  <a:pt x="941082" y="239356"/>
                </a:lnTo>
                <a:lnTo>
                  <a:pt x="974407" y="239356"/>
                </a:lnTo>
                <a:lnTo>
                  <a:pt x="974407" y="388734"/>
                </a:lnTo>
                <a:lnTo>
                  <a:pt x="1154328" y="388734"/>
                </a:lnTo>
                <a:lnTo>
                  <a:pt x="1154328" y="340969"/>
                </a:lnTo>
                <a:lnTo>
                  <a:pt x="1041425" y="340969"/>
                </a:lnTo>
                <a:lnTo>
                  <a:pt x="1041425" y="239356"/>
                </a:lnTo>
                <a:lnTo>
                  <a:pt x="1132116" y="239356"/>
                </a:lnTo>
                <a:lnTo>
                  <a:pt x="1132116" y="192151"/>
                </a:lnTo>
                <a:lnTo>
                  <a:pt x="1041425" y="192151"/>
                </a:lnTo>
                <a:lnTo>
                  <a:pt x="1041425" y="47218"/>
                </a:lnTo>
                <a:lnTo>
                  <a:pt x="1154328" y="47218"/>
                </a:lnTo>
                <a:lnTo>
                  <a:pt x="1154328" y="12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17517416" y="3817473"/>
            <a:ext cx="458470" cy="394335"/>
          </a:xfrm>
          <a:custGeom>
            <a:avLst/>
            <a:gdLst/>
            <a:ahLst/>
            <a:cxnLst/>
            <a:rect l="l" t="t" r="r" b="b"/>
            <a:pathLst>
              <a:path w="458469" h="394335">
                <a:moveTo>
                  <a:pt x="221018" y="2781"/>
                </a:moveTo>
                <a:lnTo>
                  <a:pt x="43319" y="2781"/>
                </a:lnTo>
                <a:lnTo>
                  <a:pt x="43319" y="194919"/>
                </a:lnTo>
                <a:lnTo>
                  <a:pt x="0" y="194919"/>
                </a:lnTo>
                <a:lnTo>
                  <a:pt x="9994" y="242125"/>
                </a:lnTo>
                <a:lnTo>
                  <a:pt x="43319" y="242125"/>
                </a:lnTo>
                <a:lnTo>
                  <a:pt x="43319" y="391502"/>
                </a:lnTo>
                <a:lnTo>
                  <a:pt x="110337" y="391502"/>
                </a:lnTo>
                <a:lnTo>
                  <a:pt x="110337" y="242125"/>
                </a:lnTo>
                <a:lnTo>
                  <a:pt x="203796" y="242125"/>
                </a:lnTo>
                <a:lnTo>
                  <a:pt x="203796" y="194919"/>
                </a:lnTo>
                <a:lnTo>
                  <a:pt x="110337" y="194919"/>
                </a:lnTo>
                <a:lnTo>
                  <a:pt x="110337" y="49987"/>
                </a:lnTo>
                <a:lnTo>
                  <a:pt x="221018" y="49987"/>
                </a:lnTo>
                <a:lnTo>
                  <a:pt x="221018" y="2781"/>
                </a:lnTo>
                <a:close/>
              </a:path>
              <a:path w="458469" h="394335">
                <a:moveTo>
                  <a:pt x="457936" y="337642"/>
                </a:moveTo>
                <a:lnTo>
                  <a:pt x="447941" y="341274"/>
                </a:lnTo>
                <a:lnTo>
                  <a:pt x="437946" y="343877"/>
                </a:lnTo>
                <a:lnTo>
                  <a:pt x="427951" y="345440"/>
                </a:lnTo>
                <a:lnTo>
                  <a:pt x="417957" y="345960"/>
                </a:lnTo>
                <a:lnTo>
                  <a:pt x="377583" y="335838"/>
                </a:lnTo>
                <a:lnTo>
                  <a:pt x="347776" y="306666"/>
                </a:lnTo>
                <a:lnTo>
                  <a:pt x="329323" y="260210"/>
                </a:lnTo>
                <a:lnTo>
                  <a:pt x="322999" y="198247"/>
                </a:lnTo>
                <a:lnTo>
                  <a:pt x="329425" y="134912"/>
                </a:lnTo>
                <a:lnTo>
                  <a:pt x="348195" y="87604"/>
                </a:lnTo>
                <a:lnTo>
                  <a:pt x="378510" y="58000"/>
                </a:lnTo>
                <a:lnTo>
                  <a:pt x="419620" y="47764"/>
                </a:lnTo>
                <a:lnTo>
                  <a:pt x="427723" y="48082"/>
                </a:lnTo>
                <a:lnTo>
                  <a:pt x="436206" y="49085"/>
                </a:lnTo>
                <a:lnTo>
                  <a:pt x="444995" y="50800"/>
                </a:lnTo>
                <a:lnTo>
                  <a:pt x="454050" y="53314"/>
                </a:lnTo>
                <a:lnTo>
                  <a:pt x="452386" y="5003"/>
                </a:lnTo>
                <a:lnTo>
                  <a:pt x="442937" y="2819"/>
                </a:lnTo>
                <a:lnTo>
                  <a:pt x="433006" y="1257"/>
                </a:lnTo>
                <a:lnTo>
                  <a:pt x="422783" y="317"/>
                </a:lnTo>
                <a:lnTo>
                  <a:pt x="412394" y="0"/>
                </a:lnTo>
                <a:lnTo>
                  <a:pt x="367271" y="6438"/>
                </a:lnTo>
                <a:lnTo>
                  <a:pt x="328523" y="25019"/>
                </a:lnTo>
                <a:lnTo>
                  <a:pt x="296964" y="54635"/>
                </a:lnTo>
                <a:lnTo>
                  <a:pt x="273405" y="94208"/>
                </a:lnTo>
                <a:lnTo>
                  <a:pt x="258673" y="142621"/>
                </a:lnTo>
                <a:lnTo>
                  <a:pt x="253580" y="198805"/>
                </a:lnTo>
                <a:lnTo>
                  <a:pt x="258546" y="253961"/>
                </a:lnTo>
                <a:lnTo>
                  <a:pt x="272897" y="301561"/>
                </a:lnTo>
                <a:lnTo>
                  <a:pt x="295859" y="340474"/>
                </a:lnTo>
                <a:lnTo>
                  <a:pt x="326631" y="369633"/>
                </a:lnTo>
                <a:lnTo>
                  <a:pt x="364451" y="387934"/>
                </a:lnTo>
                <a:lnTo>
                  <a:pt x="408508" y="394271"/>
                </a:lnTo>
                <a:lnTo>
                  <a:pt x="419201" y="393928"/>
                </a:lnTo>
                <a:lnTo>
                  <a:pt x="431139" y="392747"/>
                </a:lnTo>
                <a:lnTo>
                  <a:pt x="444119" y="390525"/>
                </a:lnTo>
                <a:lnTo>
                  <a:pt x="457936" y="387045"/>
                </a:lnTo>
                <a:lnTo>
                  <a:pt x="457936" y="337642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15053361" y="6220720"/>
            <a:ext cx="765810" cy="400050"/>
          </a:xfrm>
          <a:custGeom>
            <a:avLst/>
            <a:gdLst/>
            <a:ahLst/>
            <a:cxnLst/>
            <a:rect l="l" t="t" r="r" b="b"/>
            <a:pathLst>
              <a:path w="765809" h="400050">
                <a:moveTo>
                  <a:pt x="207137" y="283756"/>
                </a:moveTo>
                <a:lnTo>
                  <a:pt x="201434" y="245110"/>
                </a:lnTo>
                <a:lnTo>
                  <a:pt x="160020" y="185902"/>
                </a:lnTo>
                <a:lnTo>
                  <a:pt x="128841" y="160489"/>
                </a:lnTo>
                <a:lnTo>
                  <a:pt x="108394" y="144640"/>
                </a:lnTo>
                <a:lnTo>
                  <a:pt x="91160" y="128435"/>
                </a:lnTo>
                <a:lnTo>
                  <a:pt x="79159" y="110617"/>
                </a:lnTo>
                <a:lnTo>
                  <a:pt x="74422" y="89966"/>
                </a:lnTo>
                <a:lnTo>
                  <a:pt x="77419" y="72682"/>
                </a:lnTo>
                <a:lnTo>
                  <a:pt x="86779" y="59550"/>
                </a:lnTo>
                <a:lnTo>
                  <a:pt x="101752" y="51231"/>
                </a:lnTo>
                <a:lnTo>
                  <a:pt x="121627" y="48310"/>
                </a:lnTo>
                <a:lnTo>
                  <a:pt x="133743" y="49149"/>
                </a:lnTo>
                <a:lnTo>
                  <a:pt x="146608" y="51714"/>
                </a:lnTo>
                <a:lnTo>
                  <a:pt x="159880" y="56045"/>
                </a:lnTo>
                <a:lnTo>
                  <a:pt x="173266" y="62191"/>
                </a:lnTo>
                <a:lnTo>
                  <a:pt x="172161" y="11112"/>
                </a:lnTo>
                <a:lnTo>
                  <a:pt x="159397" y="6324"/>
                </a:lnTo>
                <a:lnTo>
                  <a:pt x="145503" y="2844"/>
                </a:lnTo>
                <a:lnTo>
                  <a:pt x="130759" y="723"/>
                </a:lnTo>
                <a:lnTo>
                  <a:pt x="115506" y="0"/>
                </a:lnTo>
                <a:lnTo>
                  <a:pt x="73469" y="6362"/>
                </a:lnTo>
                <a:lnTo>
                  <a:pt x="39433" y="25057"/>
                </a:lnTo>
                <a:lnTo>
                  <a:pt x="16649" y="55524"/>
                </a:lnTo>
                <a:lnTo>
                  <a:pt x="8343" y="97180"/>
                </a:lnTo>
                <a:lnTo>
                  <a:pt x="14020" y="132105"/>
                </a:lnTo>
                <a:lnTo>
                  <a:pt x="29552" y="160921"/>
                </a:lnTo>
                <a:lnTo>
                  <a:pt x="52654" y="185915"/>
                </a:lnTo>
                <a:lnTo>
                  <a:pt x="81076" y="209346"/>
                </a:lnTo>
                <a:lnTo>
                  <a:pt x="103225" y="227037"/>
                </a:lnTo>
                <a:lnTo>
                  <a:pt x="122618" y="246176"/>
                </a:lnTo>
                <a:lnTo>
                  <a:pt x="136385" y="268135"/>
                </a:lnTo>
                <a:lnTo>
                  <a:pt x="141617" y="294309"/>
                </a:lnTo>
                <a:lnTo>
                  <a:pt x="136842" y="318071"/>
                </a:lnTo>
                <a:lnTo>
                  <a:pt x="123431" y="335686"/>
                </a:lnTo>
                <a:lnTo>
                  <a:pt x="102717" y="346646"/>
                </a:lnTo>
                <a:lnTo>
                  <a:pt x="76085" y="350405"/>
                </a:lnTo>
                <a:lnTo>
                  <a:pt x="56464" y="348068"/>
                </a:lnTo>
                <a:lnTo>
                  <a:pt x="36588" y="342912"/>
                </a:lnTo>
                <a:lnTo>
                  <a:pt x="17437" y="335254"/>
                </a:lnTo>
                <a:lnTo>
                  <a:pt x="0" y="325412"/>
                </a:lnTo>
                <a:lnTo>
                  <a:pt x="0" y="380936"/>
                </a:lnTo>
                <a:lnTo>
                  <a:pt x="16230" y="388340"/>
                </a:lnTo>
                <a:lnTo>
                  <a:pt x="35267" y="394347"/>
                </a:lnTo>
                <a:lnTo>
                  <a:pt x="56388" y="398360"/>
                </a:lnTo>
                <a:lnTo>
                  <a:pt x="78867" y="399834"/>
                </a:lnTo>
                <a:lnTo>
                  <a:pt x="130454" y="391617"/>
                </a:lnTo>
                <a:lnTo>
                  <a:pt x="170903" y="368249"/>
                </a:lnTo>
                <a:lnTo>
                  <a:pt x="197408" y="331647"/>
                </a:lnTo>
                <a:lnTo>
                  <a:pt x="207137" y="283756"/>
                </a:lnTo>
                <a:close/>
              </a:path>
              <a:path w="765809" h="400050">
                <a:moveTo>
                  <a:pt x="491553" y="394271"/>
                </a:moveTo>
                <a:lnTo>
                  <a:pt x="474891" y="337629"/>
                </a:lnTo>
                <a:lnTo>
                  <a:pt x="460997" y="290436"/>
                </a:lnTo>
                <a:lnTo>
                  <a:pt x="412737" y="126415"/>
                </a:lnTo>
                <a:lnTo>
                  <a:pt x="391820" y="55346"/>
                </a:lnTo>
                <a:lnTo>
                  <a:pt x="391820" y="290436"/>
                </a:lnTo>
                <a:lnTo>
                  <a:pt x="305117" y="290436"/>
                </a:lnTo>
                <a:lnTo>
                  <a:pt x="348322" y="126415"/>
                </a:lnTo>
                <a:lnTo>
                  <a:pt x="391820" y="290436"/>
                </a:lnTo>
                <a:lnTo>
                  <a:pt x="391820" y="55346"/>
                </a:lnTo>
                <a:lnTo>
                  <a:pt x="377164" y="5549"/>
                </a:lnTo>
                <a:lnTo>
                  <a:pt x="335508" y="5549"/>
                </a:lnTo>
                <a:lnTo>
                  <a:pt x="221665" y="394271"/>
                </a:lnTo>
                <a:lnTo>
                  <a:pt x="277749" y="394271"/>
                </a:lnTo>
                <a:lnTo>
                  <a:pt x="292684" y="337629"/>
                </a:lnTo>
                <a:lnTo>
                  <a:pt x="404329" y="337629"/>
                </a:lnTo>
                <a:lnTo>
                  <a:pt x="419366" y="394271"/>
                </a:lnTo>
                <a:lnTo>
                  <a:pt x="491553" y="394271"/>
                </a:lnTo>
                <a:close/>
              </a:path>
              <a:path w="765809" h="400050">
                <a:moveTo>
                  <a:pt x="765327" y="5549"/>
                </a:moveTo>
                <a:lnTo>
                  <a:pt x="707009" y="5549"/>
                </a:lnTo>
                <a:lnTo>
                  <a:pt x="707009" y="227279"/>
                </a:lnTo>
                <a:lnTo>
                  <a:pt x="575398" y="5549"/>
                </a:lnTo>
                <a:lnTo>
                  <a:pt x="533209" y="5549"/>
                </a:lnTo>
                <a:lnTo>
                  <a:pt x="533209" y="394271"/>
                </a:lnTo>
                <a:lnTo>
                  <a:pt x="591502" y="394271"/>
                </a:lnTo>
                <a:lnTo>
                  <a:pt x="591502" y="167919"/>
                </a:lnTo>
                <a:lnTo>
                  <a:pt x="725893" y="394271"/>
                </a:lnTo>
                <a:lnTo>
                  <a:pt x="765327" y="394271"/>
                </a:lnTo>
                <a:lnTo>
                  <a:pt x="765327" y="5549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8" name="object 48"/>
          <p:cNvGrpSpPr/>
          <p:nvPr/>
        </p:nvGrpSpPr>
        <p:grpSpPr>
          <a:xfrm>
            <a:off x="16009442" y="5937809"/>
            <a:ext cx="2496185" cy="1123315"/>
            <a:chOff x="16009442" y="5937809"/>
            <a:chExt cx="2496185" cy="1123315"/>
          </a:xfrm>
        </p:grpSpPr>
        <p:sp>
          <p:nvSpPr>
            <p:cNvPr id="49" name="object 49"/>
            <p:cNvSpPr/>
            <p:nvPr/>
          </p:nvSpPr>
          <p:spPr>
            <a:xfrm>
              <a:off x="16009443" y="6220719"/>
              <a:ext cx="2496185" cy="400050"/>
            </a:xfrm>
            <a:custGeom>
              <a:avLst/>
              <a:gdLst/>
              <a:ahLst/>
              <a:cxnLst/>
              <a:rect l="l" t="t" r="r" b="b"/>
              <a:pathLst>
                <a:path w="2496184" h="400050">
                  <a:moveTo>
                    <a:pt x="237680" y="199923"/>
                  </a:moveTo>
                  <a:lnTo>
                    <a:pt x="234619" y="156565"/>
                  </a:lnTo>
                  <a:lnTo>
                    <a:pt x="225679" y="117589"/>
                  </a:lnTo>
                  <a:lnTo>
                    <a:pt x="191604" y="54432"/>
                  </a:lnTo>
                  <a:lnTo>
                    <a:pt x="190347" y="53327"/>
                  </a:lnTo>
                  <a:lnTo>
                    <a:pt x="168859" y="34378"/>
                  </a:lnTo>
                  <a:lnTo>
                    <a:pt x="168249" y="34048"/>
                  </a:lnTo>
                  <a:lnTo>
                    <a:pt x="168249" y="199923"/>
                  </a:lnTo>
                  <a:lnTo>
                    <a:pt x="166331" y="238848"/>
                  </a:lnTo>
                  <a:lnTo>
                    <a:pt x="149987" y="300037"/>
                  </a:lnTo>
                  <a:lnTo>
                    <a:pt x="123291" y="332943"/>
                  </a:lnTo>
                  <a:lnTo>
                    <a:pt x="78308" y="346519"/>
                  </a:lnTo>
                  <a:lnTo>
                    <a:pt x="66636" y="346519"/>
                  </a:lnTo>
                  <a:lnTo>
                    <a:pt x="66636" y="53327"/>
                  </a:lnTo>
                  <a:lnTo>
                    <a:pt x="78308" y="53327"/>
                  </a:lnTo>
                  <a:lnTo>
                    <a:pt x="123291" y="66903"/>
                  </a:lnTo>
                  <a:lnTo>
                    <a:pt x="149987" y="99326"/>
                  </a:lnTo>
                  <a:lnTo>
                    <a:pt x="166331" y="160832"/>
                  </a:lnTo>
                  <a:lnTo>
                    <a:pt x="168249" y="199923"/>
                  </a:lnTo>
                  <a:lnTo>
                    <a:pt x="168249" y="34048"/>
                  </a:lnTo>
                  <a:lnTo>
                    <a:pt x="141274" y="18961"/>
                  </a:lnTo>
                  <a:lnTo>
                    <a:pt x="108585" y="9055"/>
                  </a:lnTo>
                  <a:lnTo>
                    <a:pt x="70535" y="5562"/>
                  </a:lnTo>
                  <a:lnTo>
                    <a:pt x="0" y="5562"/>
                  </a:lnTo>
                  <a:lnTo>
                    <a:pt x="0" y="394284"/>
                  </a:lnTo>
                  <a:lnTo>
                    <a:pt x="70535" y="394284"/>
                  </a:lnTo>
                  <a:lnTo>
                    <a:pt x="108585" y="391033"/>
                  </a:lnTo>
                  <a:lnTo>
                    <a:pt x="168859" y="366623"/>
                  </a:lnTo>
                  <a:lnTo>
                    <a:pt x="211912" y="317436"/>
                  </a:lnTo>
                  <a:lnTo>
                    <a:pt x="234848" y="243039"/>
                  </a:lnTo>
                  <a:lnTo>
                    <a:pt x="237680" y="199923"/>
                  </a:lnTo>
                  <a:close/>
                </a:path>
                <a:path w="2496184" h="400050">
                  <a:moveTo>
                    <a:pt x="359422" y="5549"/>
                  </a:moveTo>
                  <a:lnTo>
                    <a:pt x="292785" y="5549"/>
                  </a:lnTo>
                  <a:lnTo>
                    <a:pt x="292785" y="394271"/>
                  </a:lnTo>
                  <a:lnTo>
                    <a:pt x="359422" y="394271"/>
                  </a:lnTo>
                  <a:lnTo>
                    <a:pt x="359422" y="5549"/>
                  </a:lnTo>
                  <a:close/>
                </a:path>
                <a:path w="2496184" h="400050">
                  <a:moveTo>
                    <a:pt x="619861" y="5549"/>
                  </a:moveTo>
                  <a:lnTo>
                    <a:pt x="439940" y="5549"/>
                  </a:lnTo>
                  <a:lnTo>
                    <a:pt x="439940" y="197688"/>
                  </a:lnTo>
                  <a:lnTo>
                    <a:pt x="396633" y="197688"/>
                  </a:lnTo>
                  <a:lnTo>
                    <a:pt x="406628" y="244894"/>
                  </a:lnTo>
                  <a:lnTo>
                    <a:pt x="439940" y="244894"/>
                  </a:lnTo>
                  <a:lnTo>
                    <a:pt x="439940" y="394271"/>
                  </a:lnTo>
                  <a:lnTo>
                    <a:pt x="619861" y="394271"/>
                  </a:lnTo>
                  <a:lnTo>
                    <a:pt x="619861" y="346519"/>
                  </a:lnTo>
                  <a:lnTo>
                    <a:pt x="506971" y="346519"/>
                  </a:lnTo>
                  <a:lnTo>
                    <a:pt x="506971" y="244894"/>
                  </a:lnTo>
                  <a:lnTo>
                    <a:pt x="597662" y="244894"/>
                  </a:lnTo>
                  <a:lnTo>
                    <a:pt x="597662" y="197688"/>
                  </a:lnTo>
                  <a:lnTo>
                    <a:pt x="506971" y="197688"/>
                  </a:lnTo>
                  <a:lnTo>
                    <a:pt x="506971" y="52755"/>
                  </a:lnTo>
                  <a:lnTo>
                    <a:pt x="619861" y="52755"/>
                  </a:lnTo>
                  <a:lnTo>
                    <a:pt x="619861" y="5549"/>
                  </a:lnTo>
                  <a:close/>
                </a:path>
                <a:path w="2496184" h="400050">
                  <a:moveTo>
                    <a:pt x="887526" y="155371"/>
                  </a:moveTo>
                  <a:lnTo>
                    <a:pt x="820889" y="155371"/>
                  </a:lnTo>
                  <a:lnTo>
                    <a:pt x="820889" y="351421"/>
                  </a:lnTo>
                  <a:lnTo>
                    <a:pt x="817295" y="351840"/>
                  </a:lnTo>
                  <a:lnTo>
                    <a:pt x="771359" y="340855"/>
                  </a:lnTo>
                  <a:lnTo>
                    <a:pt x="743000" y="309702"/>
                  </a:lnTo>
                  <a:lnTo>
                    <a:pt x="725690" y="262102"/>
                  </a:lnTo>
                  <a:lnTo>
                    <a:pt x="719823" y="201574"/>
                  </a:lnTo>
                  <a:lnTo>
                    <a:pt x="724255" y="150241"/>
                  </a:lnTo>
                  <a:lnTo>
                    <a:pt x="737463" y="107810"/>
                  </a:lnTo>
                  <a:lnTo>
                    <a:pt x="759282" y="75717"/>
                  </a:lnTo>
                  <a:lnTo>
                    <a:pt x="789546" y="55410"/>
                  </a:lnTo>
                  <a:lnTo>
                    <a:pt x="828116" y="48310"/>
                  </a:lnTo>
                  <a:lnTo>
                    <a:pt x="837399" y="48641"/>
                  </a:lnTo>
                  <a:lnTo>
                    <a:pt x="847051" y="49631"/>
                  </a:lnTo>
                  <a:lnTo>
                    <a:pt x="857237" y="51358"/>
                  </a:lnTo>
                  <a:lnTo>
                    <a:pt x="868083" y="53860"/>
                  </a:lnTo>
                  <a:lnTo>
                    <a:pt x="866419" y="5549"/>
                  </a:lnTo>
                  <a:lnTo>
                    <a:pt x="854278" y="3048"/>
                  </a:lnTo>
                  <a:lnTo>
                    <a:pt x="842124" y="1320"/>
                  </a:lnTo>
                  <a:lnTo>
                    <a:pt x="830186" y="317"/>
                  </a:lnTo>
                  <a:lnTo>
                    <a:pt x="818667" y="0"/>
                  </a:lnTo>
                  <a:lnTo>
                    <a:pt x="770153" y="6604"/>
                  </a:lnTo>
                  <a:lnTo>
                    <a:pt x="728891" y="25628"/>
                  </a:lnTo>
                  <a:lnTo>
                    <a:pt x="695604" y="55880"/>
                  </a:lnTo>
                  <a:lnTo>
                    <a:pt x="670953" y="96177"/>
                  </a:lnTo>
                  <a:lnTo>
                    <a:pt x="655662" y="145313"/>
                  </a:lnTo>
                  <a:lnTo>
                    <a:pt x="650405" y="202133"/>
                  </a:lnTo>
                  <a:lnTo>
                    <a:pt x="655408" y="258419"/>
                  </a:lnTo>
                  <a:lnTo>
                    <a:pt x="670077" y="306692"/>
                  </a:lnTo>
                  <a:lnTo>
                    <a:pt x="693864" y="345960"/>
                  </a:lnTo>
                  <a:lnTo>
                    <a:pt x="726262" y="375221"/>
                  </a:lnTo>
                  <a:lnTo>
                    <a:pt x="766737" y="393509"/>
                  </a:lnTo>
                  <a:lnTo>
                    <a:pt x="814781" y="399821"/>
                  </a:lnTo>
                  <a:lnTo>
                    <a:pt x="835279" y="398767"/>
                  </a:lnTo>
                  <a:lnTo>
                    <a:pt x="853859" y="396011"/>
                  </a:lnTo>
                  <a:lnTo>
                    <a:pt x="871080" y="392099"/>
                  </a:lnTo>
                  <a:lnTo>
                    <a:pt x="887526" y="387616"/>
                  </a:lnTo>
                  <a:lnTo>
                    <a:pt x="887526" y="155371"/>
                  </a:lnTo>
                  <a:close/>
                </a:path>
                <a:path w="2496184" h="400050">
                  <a:moveTo>
                    <a:pt x="1218971" y="199923"/>
                  </a:moveTo>
                  <a:lnTo>
                    <a:pt x="1214577" y="142887"/>
                  </a:lnTo>
                  <a:lnTo>
                    <a:pt x="1201801" y="94043"/>
                  </a:lnTo>
                  <a:lnTo>
                    <a:pt x="1181214" y="54368"/>
                  </a:lnTo>
                  <a:lnTo>
                    <a:pt x="1153414" y="24815"/>
                  </a:lnTo>
                  <a:lnTo>
                    <a:pt x="1149565" y="22758"/>
                  </a:lnTo>
                  <a:lnTo>
                    <a:pt x="1149565" y="199923"/>
                  </a:lnTo>
                  <a:lnTo>
                    <a:pt x="1144790" y="264160"/>
                  </a:lnTo>
                  <a:lnTo>
                    <a:pt x="1130896" y="312369"/>
                  </a:lnTo>
                  <a:lnTo>
                    <a:pt x="1108570" y="342658"/>
                  </a:lnTo>
                  <a:lnTo>
                    <a:pt x="1078496" y="353174"/>
                  </a:lnTo>
                  <a:lnTo>
                    <a:pt x="1048397" y="342658"/>
                  </a:lnTo>
                  <a:lnTo>
                    <a:pt x="1026071" y="312369"/>
                  </a:lnTo>
                  <a:lnTo>
                    <a:pt x="1012190" y="264160"/>
                  </a:lnTo>
                  <a:lnTo>
                    <a:pt x="1007414" y="199923"/>
                  </a:lnTo>
                  <a:lnTo>
                    <a:pt x="1012190" y="136144"/>
                  </a:lnTo>
                  <a:lnTo>
                    <a:pt x="1026071" y="87884"/>
                  </a:lnTo>
                  <a:lnTo>
                    <a:pt x="1048397" y="57327"/>
                  </a:lnTo>
                  <a:lnTo>
                    <a:pt x="1078496" y="46659"/>
                  </a:lnTo>
                  <a:lnTo>
                    <a:pt x="1108570" y="57327"/>
                  </a:lnTo>
                  <a:lnTo>
                    <a:pt x="1130896" y="87884"/>
                  </a:lnTo>
                  <a:lnTo>
                    <a:pt x="1144790" y="136144"/>
                  </a:lnTo>
                  <a:lnTo>
                    <a:pt x="1149565" y="199923"/>
                  </a:lnTo>
                  <a:lnTo>
                    <a:pt x="1149565" y="22758"/>
                  </a:lnTo>
                  <a:lnTo>
                    <a:pt x="1118971" y="6375"/>
                  </a:lnTo>
                  <a:lnTo>
                    <a:pt x="1078496" y="12"/>
                  </a:lnTo>
                  <a:lnTo>
                    <a:pt x="1037996" y="6375"/>
                  </a:lnTo>
                  <a:lnTo>
                    <a:pt x="1003554" y="24815"/>
                  </a:lnTo>
                  <a:lnTo>
                    <a:pt x="975741" y="54368"/>
                  </a:lnTo>
                  <a:lnTo>
                    <a:pt x="955154" y="94043"/>
                  </a:lnTo>
                  <a:lnTo>
                    <a:pt x="942378" y="142887"/>
                  </a:lnTo>
                  <a:lnTo>
                    <a:pt x="937983" y="199923"/>
                  </a:lnTo>
                  <a:lnTo>
                    <a:pt x="942378" y="257162"/>
                  </a:lnTo>
                  <a:lnTo>
                    <a:pt x="955154" y="306057"/>
                  </a:lnTo>
                  <a:lnTo>
                    <a:pt x="975741" y="345694"/>
                  </a:lnTo>
                  <a:lnTo>
                    <a:pt x="1003554" y="375158"/>
                  </a:lnTo>
                  <a:lnTo>
                    <a:pt x="1037996" y="393509"/>
                  </a:lnTo>
                  <a:lnTo>
                    <a:pt x="1078496" y="399834"/>
                  </a:lnTo>
                  <a:lnTo>
                    <a:pt x="1118971" y="393509"/>
                  </a:lnTo>
                  <a:lnTo>
                    <a:pt x="1153414" y="375158"/>
                  </a:lnTo>
                  <a:lnTo>
                    <a:pt x="1174153" y="353174"/>
                  </a:lnTo>
                  <a:lnTo>
                    <a:pt x="1181214" y="345694"/>
                  </a:lnTo>
                  <a:lnTo>
                    <a:pt x="1201801" y="306057"/>
                  </a:lnTo>
                  <a:lnTo>
                    <a:pt x="1214577" y="257162"/>
                  </a:lnTo>
                  <a:lnTo>
                    <a:pt x="1218971" y="199923"/>
                  </a:lnTo>
                  <a:close/>
                </a:path>
                <a:path w="2496184" h="400050">
                  <a:moveTo>
                    <a:pt x="1794903" y="5549"/>
                  </a:moveTo>
                  <a:lnTo>
                    <a:pt x="1733816" y="5549"/>
                  </a:lnTo>
                  <a:lnTo>
                    <a:pt x="1666748" y="252539"/>
                  </a:lnTo>
                  <a:lnTo>
                    <a:pt x="1593303" y="5549"/>
                  </a:lnTo>
                  <a:lnTo>
                    <a:pt x="1554454" y="5549"/>
                  </a:lnTo>
                  <a:lnTo>
                    <a:pt x="1482572" y="256413"/>
                  </a:lnTo>
                  <a:lnTo>
                    <a:pt x="1414335" y="5549"/>
                  </a:lnTo>
                  <a:lnTo>
                    <a:pt x="1341221" y="5549"/>
                  </a:lnTo>
                  <a:lnTo>
                    <a:pt x="1451152" y="394284"/>
                  </a:lnTo>
                  <a:lnTo>
                    <a:pt x="1495590" y="394284"/>
                  </a:lnTo>
                  <a:lnTo>
                    <a:pt x="1567891" y="148132"/>
                  </a:lnTo>
                  <a:lnTo>
                    <a:pt x="1640497" y="394284"/>
                  </a:lnTo>
                  <a:lnTo>
                    <a:pt x="1684934" y="394284"/>
                  </a:lnTo>
                  <a:lnTo>
                    <a:pt x="1794903" y="5549"/>
                  </a:lnTo>
                  <a:close/>
                </a:path>
                <a:path w="2496184" h="400050">
                  <a:moveTo>
                    <a:pt x="2034781" y="394271"/>
                  </a:moveTo>
                  <a:lnTo>
                    <a:pt x="2018106" y="337629"/>
                  </a:lnTo>
                  <a:lnTo>
                    <a:pt x="2004225" y="290436"/>
                  </a:lnTo>
                  <a:lnTo>
                    <a:pt x="1955952" y="126415"/>
                  </a:lnTo>
                  <a:lnTo>
                    <a:pt x="1935048" y="55397"/>
                  </a:lnTo>
                  <a:lnTo>
                    <a:pt x="1935048" y="290436"/>
                  </a:lnTo>
                  <a:lnTo>
                    <a:pt x="1848345" y="290436"/>
                  </a:lnTo>
                  <a:lnTo>
                    <a:pt x="1891550" y="126415"/>
                  </a:lnTo>
                  <a:lnTo>
                    <a:pt x="1935048" y="290436"/>
                  </a:lnTo>
                  <a:lnTo>
                    <a:pt x="1935048" y="55397"/>
                  </a:lnTo>
                  <a:lnTo>
                    <a:pt x="1920379" y="5549"/>
                  </a:lnTo>
                  <a:lnTo>
                    <a:pt x="1878736" y="5549"/>
                  </a:lnTo>
                  <a:lnTo>
                    <a:pt x="1764906" y="394271"/>
                  </a:lnTo>
                  <a:lnTo>
                    <a:pt x="1820989" y="394271"/>
                  </a:lnTo>
                  <a:lnTo>
                    <a:pt x="1835912" y="337629"/>
                  </a:lnTo>
                  <a:lnTo>
                    <a:pt x="1947570" y="337629"/>
                  </a:lnTo>
                  <a:lnTo>
                    <a:pt x="1962594" y="394271"/>
                  </a:lnTo>
                  <a:lnTo>
                    <a:pt x="2034781" y="394271"/>
                  </a:lnTo>
                  <a:close/>
                </a:path>
                <a:path w="2496184" h="400050">
                  <a:moveTo>
                    <a:pt x="2271344" y="5549"/>
                  </a:moveTo>
                  <a:lnTo>
                    <a:pt x="2213597" y="5549"/>
                  </a:lnTo>
                  <a:lnTo>
                    <a:pt x="2145792" y="277253"/>
                  </a:lnTo>
                  <a:lnTo>
                    <a:pt x="2074760" y="5549"/>
                  </a:lnTo>
                  <a:lnTo>
                    <a:pt x="2003691" y="5549"/>
                  </a:lnTo>
                  <a:lnTo>
                    <a:pt x="2114753" y="394271"/>
                  </a:lnTo>
                  <a:lnTo>
                    <a:pt x="2160295" y="394271"/>
                  </a:lnTo>
                  <a:lnTo>
                    <a:pt x="2271344" y="5549"/>
                  </a:lnTo>
                  <a:close/>
                </a:path>
                <a:path w="2496184" h="400050">
                  <a:moveTo>
                    <a:pt x="2495562" y="5549"/>
                  </a:moveTo>
                  <a:lnTo>
                    <a:pt x="2315641" y="5549"/>
                  </a:lnTo>
                  <a:lnTo>
                    <a:pt x="2315641" y="197688"/>
                  </a:lnTo>
                  <a:lnTo>
                    <a:pt x="2272322" y="197688"/>
                  </a:lnTo>
                  <a:lnTo>
                    <a:pt x="2282317" y="244894"/>
                  </a:lnTo>
                  <a:lnTo>
                    <a:pt x="2315641" y="244894"/>
                  </a:lnTo>
                  <a:lnTo>
                    <a:pt x="2315641" y="394271"/>
                  </a:lnTo>
                  <a:lnTo>
                    <a:pt x="2495562" y="394271"/>
                  </a:lnTo>
                  <a:lnTo>
                    <a:pt x="2495562" y="346519"/>
                  </a:lnTo>
                  <a:lnTo>
                    <a:pt x="2382659" y="346519"/>
                  </a:lnTo>
                  <a:lnTo>
                    <a:pt x="2382659" y="244894"/>
                  </a:lnTo>
                  <a:lnTo>
                    <a:pt x="2473350" y="244894"/>
                  </a:lnTo>
                  <a:lnTo>
                    <a:pt x="2473350" y="197688"/>
                  </a:lnTo>
                  <a:lnTo>
                    <a:pt x="2382659" y="197688"/>
                  </a:lnTo>
                  <a:lnTo>
                    <a:pt x="2382659" y="52755"/>
                  </a:lnTo>
                  <a:lnTo>
                    <a:pt x="2495562" y="52755"/>
                  </a:lnTo>
                  <a:lnTo>
                    <a:pt x="2495562" y="5549"/>
                  </a:lnTo>
                  <a:close/>
                </a:path>
              </a:pathLst>
            </a:custGeom>
            <a:solidFill>
              <a:srgbClr val="1D31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16200137" y="5948280"/>
              <a:ext cx="1318260" cy="1102360"/>
            </a:xfrm>
            <a:custGeom>
              <a:avLst/>
              <a:gdLst/>
              <a:ahLst/>
              <a:cxnLst/>
              <a:rect l="l" t="t" r="r" b="b"/>
              <a:pathLst>
                <a:path w="1318259" h="1102359">
                  <a:moveTo>
                    <a:pt x="1318001" y="0"/>
                  </a:moveTo>
                  <a:lnTo>
                    <a:pt x="0" y="1101914"/>
                  </a:lnTo>
                </a:path>
              </a:pathLst>
            </a:custGeom>
            <a:ln w="20941">
              <a:solidFill>
                <a:srgbClr val="D2232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1" name="object 51"/>
          <p:cNvSpPr txBox="1"/>
          <p:nvPr/>
        </p:nvSpPr>
        <p:spPr>
          <a:xfrm>
            <a:off x="824368" y="2710778"/>
            <a:ext cx="5151120" cy="15335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43400"/>
              </a:lnSpc>
              <a:spcBef>
                <a:spcPts val="95"/>
              </a:spcBef>
            </a:pP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Our 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word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mark is a critical element </a:t>
            </a:r>
            <a:r>
              <a:rPr sz="2300" spc="-15">
                <a:solidFill>
                  <a:srgbClr val="231F20"/>
                </a:solidFill>
                <a:latin typeface="PT Sans"/>
                <a:cs typeface="PT Sans"/>
              </a:rPr>
              <a:t>to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all </a:t>
            </a:r>
            <a:r>
              <a:rPr sz="2300" spc="-60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communications understanding that our </a:t>
            </a:r>
            <a:r>
              <a:rPr sz="2300" spc="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Crest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alone does not say</a:t>
            </a:r>
            <a:r>
              <a:rPr sz="2300" spc="-8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our</a:t>
            </a:r>
            <a:r>
              <a:rPr sz="2300" spc="-70">
                <a:solidFill>
                  <a:srgbClr val="231F20"/>
                </a:solidFill>
                <a:latin typeface="PT Sans"/>
                <a:cs typeface="PT Sans"/>
              </a:rPr>
              <a:t> Team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 name.</a:t>
            </a:r>
            <a:endParaRPr sz="2300">
              <a:latin typeface="PT Sans"/>
              <a:cs typeface="PT Sans"/>
            </a:endParaRPr>
          </a:p>
        </p:txBody>
      </p:sp>
      <p:sp>
        <p:nvSpPr>
          <p:cNvPr id="52" name="object 5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545"/>
              </a:lnSpc>
            </a:pPr>
            <a:r>
              <a:rPr spc="80"/>
              <a:t>SAN</a:t>
            </a:r>
            <a:r>
              <a:rPr spc="105"/>
              <a:t> </a:t>
            </a:r>
            <a:r>
              <a:rPr spc="90"/>
              <a:t>DIEGO</a:t>
            </a:r>
            <a:r>
              <a:rPr spc="55"/>
              <a:t> </a:t>
            </a:r>
            <a:r>
              <a:rPr spc="50"/>
              <a:t>WAVE</a:t>
            </a:r>
            <a:r>
              <a:rPr spc="105"/>
              <a:t> </a:t>
            </a:r>
            <a:r>
              <a:rPr spc="60"/>
              <a:t>FC</a:t>
            </a:r>
            <a:r>
              <a:rPr spc="120"/>
              <a:t> </a:t>
            </a:r>
            <a:r>
              <a:rPr b="0" spc="85">
                <a:latin typeface="PT Sans"/>
                <a:cs typeface="PT Sans"/>
              </a:rPr>
              <a:t>BRAND</a:t>
            </a:r>
            <a:r>
              <a:rPr b="0" spc="105">
                <a:latin typeface="PT Sans"/>
                <a:cs typeface="PT Sans"/>
              </a:rPr>
              <a:t> </a:t>
            </a:r>
            <a:r>
              <a:rPr b="0" spc="114">
                <a:latin typeface="PT Sans"/>
                <a:cs typeface="PT Sans"/>
              </a:rPr>
              <a:t>BOOK</a:t>
            </a:r>
          </a:p>
        </p:txBody>
      </p:sp>
      <p:sp>
        <p:nvSpPr>
          <p:cNvPr id="53" name="object 5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545"/>
              </a:lnSpc>
            </a:pPr>
            <a:fld id="{81D60167-4931-47E6-BA6A-407CBD079E47}" type="slidenum">
              <a:rPr spc="10" dirty="0"/>
              <a:t>28</a:t>
            </a:fld>
            <a:endParaRPr spc="1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4" name="object 4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274327"/>
              </p:ext>
            </p:extLst>
          </p:nvPr>
        </p:nvGraphicFramePr>
        <p:xfrm>
          <a:off x="8334338" y="3495966"/>
          <a:ext cx="11238230" cy="67627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6191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191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93865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2350" dirty="0">
                        <a:latin typeface="Times New Roman"/>
                        <a:cs typeface="Times New Roman"/>
                      </a:endParaRPr>
                    </a:p>
                    <a:p>
                      <a:pPr marL="281940" algn="ctr">
                        <a:lnSpc>
                          <a:spcPct val="100000"/>
                        </a:lnSpc>
                      </a:pPr>
                      <a:r>
                        <a:rPr sz="1450" b="1" spc="10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Condensed</a:t>
                      </a:r>
                      <a:endParaRPr sz="1450" dirty="0">
                        <a:latin typeface="PT Sans"/>
                        <a:cs typeface="PT Sans"/>
                      </a:endParaRPr>
                    </a:p>
                    <a:p>
                      <a:pPr marL="281940"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450" spc="10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Converting</a:t>
                      </a:r>
                      <a:r>
                        <a:rPr sz="1450" spc="5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spc="15" dirty="0" err="1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Futbol</a:t>
                      </a:r>
                      <a:r>
                        <a:rPr sz="1450" spc="10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spc="15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Club</a:t>
                      </a:r>
                      <a:r>
                        <a:rPr sz="1450" spc="5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to</a:t>
                      </a:r>
                      <a:r>
                        <a:rPr sz="1450" spc="10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spc="15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FC</a:t>
                      </a:r>
                      <a:r>
                        <a:rPr sz="1450" spc="-55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spc="10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/ </a:t>
                      </a:r>
                      <a:r>
                        <a:rPr sz="1450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to</a:t>
                      </a:r>
                      <a:r>
                        <a:rPr sz="1450" spc="5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spc="10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save </a:t>
                      </a:r>
                      <a:r>
                        <a:rPr sz="1450" spc="5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space </a:t>
                      </a:r>
                      <a:r>
                        <a:rPr sz="1450" spc="10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or </a:t>
                      </a:r>
                      <a:r>
                        <a:rPr sz="1450" spc="5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for </a:t>
                      </a:r>
                      <a:r>
                        <a:rPr sz="1450" spc="10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optics</a:t>
                      </a:r>
                      <a:endParaRPr sz="1450" dirty="0">
                        <a:latin typeface="PT Sans"/>
                        <a:cs typeface="PT Sans"/>
                      </a:endParaRPr>
                    </a:p>
                  </a:txBody>
                  <a:tcPr marL="0" marR="0" marT="0" marB="0"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buNone/>
                      </a:pPr>
                      <a:endParaRPr lang="en-US" sz="1800" dirty="0">
                        <a:latin typeface="Times New Roman"/>
                        <a:cs typeface="Times New Roman"/>
                      </a:endParaRPr>
                    </a:p>
                    <a:p>
                      <a:pPr lvl="0">
                        <a:lnSpc>
                          <a:spcPct val="100000"/>
                        </a:lnSpc>
                        <a:buNone/>
                      </a:pPr>
                      <a:r>
                        <a:rPr lang="en-US" sz="1800" dirty="0">
                          <a:latin typeface="Times New Roman"/>
                          <a:cs typeface="Times New Roman"/>
                        </a:rPr>
                        <a:t>                     Do not SD and FC in the same name </a:t>
                      </a:r>
                      <a:endParaRPr lang="en-US"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41195">
                <a:tc>
                  <a:txBody>
                    <a:bodyPr/>
                    <a:lstStyle/>
                    <a:p>
                      <a:pPr lvl="0">
                        <a:lnSpc>
                          <a:spcPct val="100000"/>
                        </a:lnSpc>
                        <a:buNone/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  <a:lnB w="3175">
                      <a:solidFill>
                        <a:srgbClr val="231F2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77470" algn="ctr">
                        <a:lnSpc>
                          <a:spcPct val="100000"/>
                        </a:lnSpc>
                      </a:pPr>
                      <a:r>
                        <a:rPr sz="1450" spc="-10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We</a:t>
                      </a:r>
                      <a:r>
                        <a:rPr sz="1450" spc="-20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b="1" spc="5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never</a:t>
                      </a:r>
                      <a:r>
                        <a:rPr sz="1450" b="1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spc="15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use</a:t>
                      </a:r>
                      <a:r>
                        <a:rPr sz="1450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spc="15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any</a:t>
                      </a:r>
                      <a:r>
                        <a:rPr sz="1450" spc="-80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Word</a:t>
                      </a:r>
                      <a:r>
                        <a:rPr sz="1450" spc="5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spc="15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Marks</a:t>
                      </a:r>
                      <a:r>
                        <a:rPr sz="1450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spc="15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without</a:t>
                      </a:r>
                      <a:r>
                        <a:rPr sz="1450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spc="-5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key</a:t>
                      </a:r>
                      <a:endParaRPr sz="1450" dirty="0">
                        <a:latin typeface="PT Sans"/>
                        <a:cs typeface="PT Sans"/>
                      </a:endParaRPr>
                    </a:p>
                    <a:p>
                      <a:pPr marL="85090"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450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so</a:t>
                      </a:r>
                      <a:r>
                        <a:rPr sz="1450" spc="-35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cc</a:t>
                      </a:r>
                      <a:r>
                        <a:rPr sz="1450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er</a:t>
                      </a:r>
                      <a:r>
                        <a:rPr sz="1450" spc="5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spc="-20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t</a:t>
                      </a:r>
                      <a:r>
                        <a:rPr sz="1450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eam</a:t>
                      </a:r>
                      <a:r>
                        <a:rPr sz="1450" spc="5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identifie</a:t>
                      </a:r>
                      <a:r>
                        <a:rPr sz="1450" spc="-90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r</a:t>
                      </a:r>
                      <a:r>
                        <a:rPr sz="1450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,</a:t>
                      </a:r>
                      <a:r>
                        <a:rPr sz="1450" spc="-110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FC</a:t>
                      </a:r>
                      <a:r>
                        <a:rPr sz="1450" spc="-55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or</a:t>
                      </a:r>
                      <a:r>
                        <a:rPr sz="1450" spc="5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dirty="0" err="1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Futbol</a:t>
                      </a:r>
                      <a:r>
                        <a:rPr sz="1450" spc="5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Clu</a:t>
                      </a:r>
                      <a:r>
                        <a:rPr sz="1450" spc="-20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b</a:t>
                      </a:r>
                      <a:r>
                        <a:rPr sz="1450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.</a:t>
                      </a:r>
                      <a:endParaRPr sz="1450" dirty="0">
                        <a:latin typeface="PT Sans"/>
                        <a:cs typeface="PT Sans"/>
                      </a:endParaRPr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T w="3175">
                      <a:solidFill>
                        <a:srgbClr val="231F2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829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450" dirty="0">
                        <a:latin typeface="Times New Roman"/>
                        <a:cs typeface="Times New Roman"/>
                      </a:endParaRPr>
                    </a:p>
                    <a:p>
                      <a:pPr marL="1177925" marR="660400" indent="-180340">
                        <a:lnSpc>
                          <a:spcPct val="113700"/>
                        </a:lnSpc>
                      </a:pPr>
                      <a:r>
                        <a:rPr sz="1450" b="1" spc="10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Stacked</a:t>
                      </a:r>
                      <a:r>
                        <a:rPr sz="1450" b="1" spc="5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spc="10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/</a:t>
                      </a:r>
                      <a:r>
                        <a:rPr sz="1450" spc="5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spc="-5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Simply,</a:t>
                      </a:r>
                      <a:r>
                        <a:rPr sz="1450" spc="-105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spc="15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our</a:t>
                      </a:r>
                      <a:r>
                        <a:rPr sz="1450" spc="5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Preferred</a:t>
                      </a:r>
                      <a:r>
                        <a:rPr sz="1450" spc="10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full</a:t>
                      </a:r>
                      <a:r>
                        <a:rPr sz="1450" spc="5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spc="15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name,</a:t>
                      </a:r>
                      <a:r>
                        <a:rPr sz="1450" spc="-105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spc="10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stacked </a:t>
                      </a:r>
                      <a:r>
                        <a:rPr sz="1450" spc="-375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spc="5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for</a:t>
                      </a:r>
                      <a:r>
                        <a:rPr sz="1450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spc="15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those</a:t>
                      </a:r>
                      <a:r>
                        <a:rPr sz="1450" spc="5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spc="15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times</a:t>
                      </a:r>
                      <a:r>
                        <a:rPr sz="1450" spc="-20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spc="10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you</a:t>
                      </a:r>
                      <a:r>
                        <a:rPr sz="1450" spc="5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spc="10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just</a:t>
                      </a:r>
                      <a:r>
                        <a:rPr sz="1450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spc="10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need</a:t>
                      </a:r>
                      <a:r>
                        <a:rPr sz="1450" spc="5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spc="15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a</a:t>
                      </a:r>
                      <a:r>
                        <a:rPr sz="1450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spc="10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stacked</a:t>
                      </a:r>
                      <a:r>
                        <a:rPr sz="1450" spc="5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 </a:t>
                      </a:r>
                      <a:r>
                        <a:rPr sz="1450" spc="15" dirty="0">
                          <a:solidFill>
                            <a:srgbClr val="34C1D4"/>
                          </a:solidFill>
                          <a:latin typeface="PT Sans"/>
                          <a:cs typeface="PT Sans"/>
                        </a:rPr>
                        <a:t>logo</a:t>
                      </a:r>
                      <a:endParaRPr sz="1450" dirty="0">
                        <a:latin typeface="PT Sans"/>
                        <a:cs typeface="PT Sans"/>
                      </a:endParaRPr>
                    </a:p>
                  </a:txBody>
                  <a:tcPr marL="0" marR="0" marT="0" marB="0">
                    <a:lnR w="3175">
                      <a:solidFill>
                        <a:srgbClr val="231F20"/>
                      </a:solidFill>
                      <a:prstDash val="solid"/>
                    </a:lnR>
                    <a:lnT w="3175">
                      <a:solidFill>
                        <a:srgbClr val="231F20"/>
                      </a:solidFill>
                      <a:prstDash val="solid"/>
                    </a:lnT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175">
                      <a:solidFill>
                        <a:srgbClr val="231F20"/>
                      </a:solidFill>
                      <a:prstDash val="solid"/>
                    </a:lnL>
                    <a:lnT w="3175">
                      <a:solidFill>
                        <a:srgbClr val="231F20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" name="object 2"/>
          <p:cNvSpPr/>
          <p:nvPr/>
        </p:nvSpPr>
        <p:spPr>
          <a:xfrm>
            <a:off x="0" y="0"/>
            <a:ext cx="7539355" cy="11308715"/>
          </a:xfrm>
          <a:custGeom>
            <a:avLst/>
            <a:gdLst/>
            <a:ahLst/>
            <a:cxnLst/>
            <a:rect l="l" t="t" r="r" b="b"/>
            <a:pathLst>
              <a:path w="7539355" h="11308715">
                <a:moveTo>
                  <a:pt x="3692128" y="0"/>
                </a:moveTo>
                <a:lnTo>
                  <a:pt x="30253" y="0"/>
                </a:lnTo>
                <a:lnTo>
                  <a:pt x="0" y="4518"/>
                </a:lnTo>
                <a:lnTo>
                  <a:pt x="0" y="11308556"/>
                </a:lnTo>
                <a:lnTo>
                  <a:pt x="4172850" y="11308556"/>
                </a:lnTo>
                <a:lnTo>
                  <a:pt x="4291790" y="11225609"/>
                </a:lnTo>
                <a:lnTo>
                  <a:pt x="4416276" y="11136468"/>
                </a:lnTo>
                <a:lnTo>
                  <a:pt x="4498685" y="11076076"/>
                </a:lnTo>
                <a:lnTo>
                  <a:pt x="4580594" y="11014900"/>
                </a:lnTo>
                <a:lnTo>
                  <a:pt x="4661971" y="10952929"/>
                </a:lnTo>
                <a:lnTo>
                  <a:pt x="4742787" y="10890151"/>
                </a:lnTo>
                <a:lnTo>
                  <a:pt x="4823012" y="10826555"/>
                </a:lnTo>
                <a:lnTo>
                  <a:pt x="4902614" y="10762130"/>
                </a:lnTo>
                <a:lnTo>
                  <a:pt x="4981564" y="10696866"/>
                </a:lnTo>
                <a:lnTo>
                  <a:pt x="5059832" y="10630750"/>
                </a:lnTo>
                <a:lnTo>
                  <a:pt x="5137387" y="10563773"/>
                </a:lnTo>
                <a:lnTo>
                  <a:pt x="5175888" y="10529957"/>
                </a:lnTo>
                <a:lnTo>
                  <a:pt x="5214199" y="10495921"/>
                </a:lnTo>
                <a:lnTo>
                  <a:pt x="5252317" y="10461665"/>
                </a:lnTo>
                <a:lnTo>
                  <a:pt x="5290238" y="10427186"/>
                </a:lnTo>
                <a:lnTo>
                  <a:pt x="5327958" y="10392483"/>
                </a:lnTo>
                <a:lnTo>
                  <a:pt x="5365473" y="10357554"/>
                </a:lnTo>
                <a:lnTo>
                  <a:pt x="5402780" y="10322399"/>
                </a:lnTo>
                <a:lnTo>
                  <a:pt x="5439874" y="10287016"/>
                </a:lnTo>
                <a:lnTo>
                  <a:pt x="5476753" y="10251404"/>
                </a:lnTo>
                <a:lnTo>
                  <a:pt x="5513411" y="10215560"/>
                </a:lnTo>
                <a:lnTo>
                  <a:pt x="5549846" y="10179485"/>
                </a:lnTo>
                <a:lnTo>
                  <a:pt x="5586054" y="10143175"/>
                </a:lnTo>
                <a:lnTo>
                  <a:pt x="5622030" y="10106631"/>
                </a:lnTo>
                <a:lnTo>
                  <a:pt x="5657772" y="10069850"/>
                </a:lnTo>
                <a:lnTo>
                  <a:pt x="5693274" y="10032831"/>
                </a:lnTo>
                <a:lnTo>
                  <a:pt x="5728534" y="9995573"/>
                </a:lnTo>
                <a:lnTo>
                  <a:pt x="5763548" y="9958075"/>
                </a:lnTo>
                <a:lnTo>
                  <a:pt x="5798312" y="9920334"/>
                </a:lnTo>
                <a:lnTo>
                  <a:pt x="5832822" y="9882350"/>
                </a:lnTo>
                <a:lnTo>
                  <a:pt x="5867074" y="9844121"/>
                </a:lnTo>
                <a:lnTo>
                  <a:pt x="5901064" y="9805646"/>
                </a:lnTo>
                <a:lnTo>
                  <a:pt x="5934790" y="9766924"/>
                </a:lnTo>
                <a:lnTo>
                  <a:pt x="5968246" y="9727952"/>
                </a:lnTo>
                <a:lnTo>
                  <a:pt x="6001430" y="9688731"/>
                </a:lnTo>
                <a:lnTo>
                  <a:pt x="6034337" y="9649257"/>
                </a:lnTo>
                <a:lnTo>
                  <a:pt x="6066963" y="9609530"/>
                </a:lnTo>
                <a:lnTo>
                  <a:pt x="6099306" y="9569549"/>
                </a:lnTo>
                <a:lnTo>
                  <a:pt x="6131360" y="9529312"/>
                </a:lnTo>
                <a:lnTo>
                  <a:pt x="6163123" y="9488817"/>
                </a:lnTo>
                <a:lnTo>
                  <a:pt x="6194590" y="9448064"/>
                </a:lnTo>
                <a:lnTo>
                  <a:pt x="6222608" y="9410700"/>
                </a:lnTo>
                <a:lnTo>
                  <a:pt x="6250312" y="9373210"/>
                </a:lnTo>
                <a:lnTo>
                  <a:pt x="6277702" y="9335594"/>
                </a:lnTo>
                <a:lnTo>
                  <a:pt x="6304778" y="9297847"/>
                </a:lnTo>
                <a:lnTo>
                  <a:pt x="6331542" y="9259969"/>
                </a:lnTo>
                <a:lnTo>
                  <a:pt x="6357993" y="9221957"/>
                </a:lnTo>
                <a:lnTo>
                  <a:pt x="6384132" y="9183810"/>
                </a:lnTo>
                <a:lnTo>
                  <a:pt x="6409960" y="9145523"/>
                </a:lnTo>
                <a:lnTo>
                  <a:pt x="6435478" y="9107097"/>
                </a:lnTo>
                <a:lnTo>
                  <a:pt x="6460686" y="9068528"/>
                </a:lnTo>
                <a:lnTo>
                  <a:pt x="6485585" y="9029815"/>
                </a:lnTo>
                <a:lnTo>
                  <a:pt x="6510176" y="8990954"/>
                </a:lnTo>
                <a:lnTo>
                  <a:pt x="6534458" y="8951945"/>
                </a:lnTo>
                <a:lnTo>
                  <a:pt x="6558433" y="8912785"/>
                </a:lnTo>
                <a:lnTo>
                  <a:pt x="6582102" y="8873472"/>
                </a:lnTo>
                <a:lnTo>
                  <a:pt x="6605465" y="8834003"/>
                </a:lnTo>
                <a:lnTo>
                  <a:pt x="6628522" y="8794377"/>
                </a:lnTo>
                <a:lnTo>
                  <a:pt x="6651274" y="8754591"/>
                </a:lnTo>
                <a:lnTo>
                  <a:pt x="6673722" y="8714643"/>
                </a:lnTo>
                <a:lnTo>
                  <a:pt x="6695866" y="8674531"/>
                </a:lnTo>
                <a:lnTo>
                  <a:pt x="6717708" y="8634254"/>
                </a:lnTo>
                <a:lnTo>
                  <a:pt x="6739247" y="8593808"/>
                </a:lnTo>
                <a:lnTo>
                  <a:pt x="6760484" y="8553192"/>
                </a:lnTo>
                <a:lnTo>
                  <a:pt x="6781421" y="8512403"/>
                </a:lnTo>
                <a:lnTo>
                  <a:pt x="6802057" y="8471439"/>
                </a:lnTo>
                <a:lnTo>
                  <a:pt x="6822393" y="8430299"/>
                </a:lnTo>
                <a:lnTo>
                  <a:pt x="6842430" y="8388980"/>
                </a:lnTo>
                <a:lnTo>
                  <a:pt x="6862168" y="8347479"/>
                </a:lnTo>
                <a:lnTo>
                  <a:pt x="6881608" y="8305796"/>
                </a:lnTo>
                <a:lnTo>
                  <a:pt x="6900751" y="8263927"/>
                </a:lnTo>
                <a:lnTo>
                  <a:pt x="6919598" y="8221870"/>
                </a:lnTo>
                <a:lnTo>
                  <a:pt x="6938148" y="8179624"/>
                </a:lnTo>
                <a:lnTo>
                  <a:pt x="6956402" y="8137186"/>
                </a:lnTo>
                <a:lnTo>
                  <a:pt x="6974362" y="8094554"/>
                </a:lnTo>
                <a:lnTo>
                  <a:pt x="6992028" y="8051726"/>
                </a:lnTo>
                <a:lnTo>
                  <a:pt x="7009399" y="8008699"/>
                </a:lnTo>
                <a:lnTo>
                  <a:pt x="7026478" y="7965472"/>
                </a:lnTo>
                <a:lnTo>
                  <a:pt x="7043265" y="7922043"/>
                </a:lnTo>
                <a:lnTo>
                  <a:pt x="7059760" y="7878409"/>
                </a:lnTo>
                <a:lnTo>
                  <a:pt x="7075963" y="7834568"/>
                </a:lnTo>
                <a:lnTo>
                  <a:pt x="7091876" y="7790518"/>
                </a:lnTo>
                <a:lnTo>
                  <a:pt x="7107499" y="7746256"/>
                </a:lnTo>
                <a:lnTo>
                  <a:pt x="7122833" y="7701782"/>
                </a:lnTo>
                <a:lnTo>
                  <a:pt x="7137879" y="7657092"/>
                </a:lnTo>
                <a:lnTo>
                  <a:pt x="7152636" y="7612184"/>
                </a:lnTo>
                <a:lnTo>
                  <a:pt x="7167106" y="7567057"/>
                </a:lnTo>
                <a:lnTo>
                  <a:pt x="7181289" y="7521708"/>
                </a:lnTo>
                <a:lnTo>
                  <a:pt x="7195186" y="7476134"/>
                </a:lnTo>
                <a:lnTo>
                  <a:pt x="7208797" y="7430335"/>
                </a:lnTo>
                <a:lnTo>
                  <a:pt x="7222124" y="7384307"/>
                </a:lnTo>
                <a:lnTo>
                  <a:pt x="7235166" y="7338049"/>
                </a:lnTo>
                <a:lnTo>
                  <a:pt x="7247924" y="7291558"/>
                </a:lnTo>
                <a:lnTo>
                  <a:pt x="7260400" y="7244832"/>
                </a:lnTo>
                <a:lnTo>
                  <a:pt x="7272593" y="7197870"/>
                </a:lnTo>
                <a:lnTo>
                  <a:pt x="7284504" y="7150668"/>
                </a:lnTo>
                <a:lnTo>
                  <a:pt x="7296134" y="7103225"/>
                </a:lnTo>
                <a:lnTo>
                  <a:pt x="7307483" y="7055539"/>
                </a:lnTo>
                <a:lnTo>
                  <a:pt x="7318553" y="7007607"/>
                </a:lnTo>
                <a:lnTo>
                  <a:pt x="7329343" y="6959428"/>
                </a:lnTo>
                <a:lnTo>
                  <a:pt x="7339854" y="6910998"/>
                </a:lnTo>
                <a:lnTo>
                  <a:pt x="7350088" y="6862317"/>
                </a:lnTo>
                <a:lnTo>
                  <a:pt x="7360044" y="6813382"/>
                </a:lnTo>
                <a:lnTo>
                  <a:pt x="7369723" y="6764190"/>
                </a:lnTo>
                <a:lnTo>
                  <a:pt x="7379126" y="6714741"/>
                </a:lnTo>
                <a:lnTo>
                  <a:pt x="7388253" y="6665030"/>
                </a:lnTo>
                <a:lnTo>
                  <a:pt x="7397105" y="6615057"/>
                </a:lnTo>
                <a:lnTo>
                  <a:pt x="7405683" y="6564819"/>
                </a:lnTo>
                <a:lnTo>
                  <a:pt x="7413987" y="6514314"/>
                </a:lnTo>
                <a:lnTo>
                  <a:pt x="7422018" y="6463540"/>
                </a:lnTo>
                <a:lnTo>
                  <a:pt x="7429777" y="6412495"/>
                </a:lnTo>
                <a:lnTo>
                  <a:pt x="7437264" y="6361176"/>
                </a:lnTo>
                <a:lnTo>
                  <a:pt x="7444479" y="6309582"/>
                </a:lnTo>
                <a:lnTo>
                  <a:pt x="7451424" y="6257710"/>
                </a:lnTo>
                <a:lnTo>
                  <a:pt x="7458099" y="6205558"/>
                </a:lnTo>
                <a:lnTo>
                  <a:pt x="7464505" y="6153124"/>
                </a:lnTo>
                <a:lnTo>
                  <a:pt x="7470641" y="6100406"/>
                </a:lnTo>
                <a:lnTo>
                  <a:pt x="7476510" y="6047402"/>
                </a:lnTo>
                <a:lnTo>
                  <a:pt x="7482111" y="5994109"/>
                </a:lnTo>
                <a:lnTo>
                  <a:pt x="7487445" y="5940526"/>
                </a:lnTo>
                <a:lnTo>
                  <a:pt x="7492513" y="5886650"/>
                </a:lnTo>
                <a:lnTo>
                  <a:pt x="7497316" y="5832479"/>
                </a:lnTo>
                <a:lnTo>
                  <a:pt x="7501853" y="5778011"/>
                </a:lnTo>
                <a:lnTo>
                  <a:pt x="7506126" y="5723244"/>
                </a:lnTo>
                <a:lnTo>
                  <a:pt x="7510135" y="5668175"/>
                </a:lnTo>
                <a:lnTo>
                  <a:pt x="7513881" y="5612803"/>
                </a:lnTo>
                <a:lnTo>
                  <a:pt x="7517365" y="5557126"/>
                </a:lnTo>
                <a:lnTo>
                  <a:pt x="7520586" y="5501140"/>
                </a:lnTo>
                <a:lnTo>
                  <a:pt x="7523546" y="5444845"/>
                </a:lnTo>
                <a:lnTo>
                  <a:pt x="7526246" y="5388238"/>
                </a:lnTo>
                <a:lnTo>
                  <a:pt x="7528685" y="5331316"/>
                </a:lnTo>
                <a:lnTo>
                  <a:pt x="7530865" y="5274079"/>
                </a:lnTo>
                <a:lnTo>
                  <a:pt x="7532787" y="5216522"/>
                </a:lnTo>
                <a:lnTo>
                  <a:pt x="7534450" y="5158645"/>
                </a:lnTo>
                <a:lnTo>
                  <a:pt x="7535855" y="5100446"/>
                </a:lnTo>
                <a:lnTo>
                  <a:pt x="7537004" y="5041921"/>
                </a:lnTo>
                <a:lnTo>
                  <a:pt x="7537896" y="4983069"/>
                </a:lnTo>
                <a:lnTo>
                  <a:pt x="7538533" y="4923888"/>
                </a:lnTo>
                <a:lnTo>
                  <a:pt x="7538914" y="4864376"/>
                </a:lnTo>
                <a:lnTo>
                  <a:pt x="7539041" y="4804530"/>
                </a:lnTo>
                <a:lnTo>
                  <a:pt x="7539041" y="1324897"/>
                </a:lnTo>
                <a:lnTo>
                  <a:pt x="7315512" y="1198986"/>
                </a:lnTo>
                <a:lnTo>
                  <a:pt x="7189214" y="1130403"/>
                </a:lnTo>
                <a:lnTo>
                  <a:pt x="7061644" y="1063566"/>
                </a:lnTo>
                <a:lnTo>
                  <a:pt x="6932825" y="998481"/>
                </a:lnTo>
                <a:lnTo>
                  <a:pt x="6802778" y="935153"/>
                </a:lnTo>
                <a:lnTo>
                  <a:pt x="6671526" y="873588"/>
                </a:lnTo>
                <a:lnTo>
                  <a:pt x="6539090" y="813790"/>
                </a:lnTo>
                <a:lnTo>
                  <a:pt x="6405493" y="755766"/>
                </a:lnTo>
                <a:lnTo>
                  <a:pt x="6270756" y="699520"/>
                </a:lnTo>
                <a:lnTo>
                  <a:pt x="6134902" y="645059"/>
                </a:lnTo>
                <a:lnTo>
                  <a:pt x="5997953" y="592389"/>
                </a:lnTo>
                <a:lnTo>
                  <a:pt x="5859931" y="541513"/>
                </a:lnTo>
                <a:lnTo>
                  <a:pt x="5720858" y="492438"/>
                </a:lnTo>
                <a:lnTo>
                  <a:pt x="5580755" y="445170"/>
                </a:lnTo>
                <a:lnTo>
                  <a:pt x="5439646" y="399714"/>
                </a:lnTo>
                <a:lnTo>
                  <a:pt x="5249972" y="341933"/>
                </a:lnTo>
                <a:lnTo>
                  <a:pt x="5058599" y="287397"/>
                </a:lnTo>
                <a:lnTo>
                  <a:pt x="4865579" y="236117"/>
                </a:lnTo>
                <a:lnTo>
                  <a:pt x="4670965" y="188107"/>
                </a:lnTo>
                <a:lnTo>
                  <a:pt x="4474810" y="143381"/>
                </a:lnTo>
                <a:lnTo>
                  <a:pt x="4277164" y="101950"/>
                </a:lnTo>
                <a:lnTo>
                  <a:pt x="4078082" y="63828"/>
                </a:lnTo>
                <a:lnTo>
                  <a:pt x="3877614" y="29028"/>
                </a:lnTo>
                <a:lnTo>
                  <a:pt x="3692128" y="0"/>
                </a:lnTo>
                <a:close/>
              </a:path>
            </a:pathLst>
          </a:custGeom>
          <a:solidFill>
            <a:srgbClr val="F4E5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53682" y="1264747"/>
            <a:ext cx="4613910" cy="9055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5750" spc="315">
                <a:solidFill>
                  <a:srgbClr val="1D315F"/>
                </a:solidFill>
              </a:rPr>
              <a:t>WORD</a:t>
            </a:r>
            <a:r>
              <a:rPr sz="5750" spc="325">
                <a:solidFill>
                  <a:srgbClr val="1D315F"/>
                </a:solidFill>
              </a:rPr>
              <a:t> </a:t>
            </a:r>
            <a:r>
              <a:rPr sz="5750" spc="470">
                <a:solidFill>
                  <a:srgbClr val="1D315F"/>
                </a:solidFill>
              </a:rPr>
              <a:t>MARK</a:t>
            </a:r>
            <a:endParaRPr sz="5750"/>
          </a:p>
        </p:txBody>
      </p:sp>
      <p:sp>
        <p:nvSpPr>
          <p:cNvPr id="4" name="object 4"/>
          <p:cNvSpPr/>
          <p:nvPr/>
        </p:nvSpPr>
        <p:spPr>
          <a:xfrm>
            <a:off x="14376722" y="2309166"/>
            <a:ext cx="221615" cy="389255"/>
          </a:xfrm>
          <a:custGeom>
            <a:avLst/>
            <a:gdLst/>
            <a:ahLst/>
            <a:cxnLst/>
            <a:rect l="l" t="t" r="r" b="b"/>
            <a:pathLst>
              <a:path w="221615" h="389255">
                <a:moveTo>
                  <a:pt x="221019" y="0"/>
                </a:moveTo>
                <a:lnTo>
                  <a:pt x="43318" y="0"/>
                </a:lnTo>
                <a:lnTo>
                  <a:pt x="43318" y="192140"/>
                </a:lnTo>
                <a:lnTo>
                  <a:pt x="0" y="192140"/>
                </a:lnTo>
                <a:lnTo>
                  <a:pt x="9999" y="239343"/>
                </a:lnTo>
                <a:lnTo>
                  <a:pt x="43318" y="239343"/>
                </a:lnTo>
                <a:lnTo>
                  <a:pt x="43318" y="388721"/>
                </a:lnTo>
                <a:lnTo>
                  <a:pt x="110342" y="388721"/>
                </a:lnTo>
                <a:lnTo>
                  <a:pt x="110342" y="239343"/>
                </a:lnTo>
                <a:lnTo>
                  <a:pt x="203805" y="239343"/>
                </a:lnTo>
                <a:lnTo>
                  <a:pt x="203805" y="192140"/>
                </a:lnTo>
                <a:lnTo>
                  <a:pt x="110342" y="192140"/>
                </a:lnTo>
                <a:lnTo>
                  <a:pt x="110342" y="47202"/>
                </a:lnTo>
                <a:lnTo>
                  <a:pt x="221019" y="47202"/>
                </a:lnTo>
                <a:lnTo>
                  <a:pt x="221019" y="0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4651037" y="2214771"/>
            <a:ext cx="243204" cy="488950"/>
          </a:xfrm>
          <a:custGeom>
            <a:avLst/>
            <a:gdLst/>
            <a:ahLst/>
            <a:cxnLst/>
            <a:rect l="l" t="t" r="r" b="b"/>
            <a:pathLst>
              <a:path w="243205" h="488950">
                <a:moveTo>
                  <a:pt x="210464" y="0"/>
                </a:moveTo>
                <a:lnTo>
                  <a:pt x="134391" y="0"/>
                </a:lnTo>
                <a:lnTo>
                  <a:pt x="94957" y="74968"/>
                </a:lnTo>
                <a:lnTo>
                  <a:pt x="136613" y="74968"/>
                </a:lnTo>
                <a:lnTo>
                  <a:pt x="210464" y="0"/>
                </a:lnTo>
                <a:close/>
              </a:path>
              <a:path w="243205" h="488950">
                <a:moveTo>
                  <a:pt x="242671" y="94399"/>
                </a:moveTo>
                <a:lnTo>
                  <a:pt x="186588" y="94399"/>
                </a:lnTo>
                <a:lnTo>
                  <a:pt x="187147" y="324307"/>
                </a:lnTo>
                <a:lnTo>
                  <a:pt x="185674" y="364020"/>
                </a:lnTo>
                <a:lnTo>
                  <a:pt x="175425" y="410362"/>
                </a:lnTo>
                <a:lnTo>
                  <a:pt x="138341" y="440867"/>
                </a:lnTo>
                <a:lnTo>
                  <a:pt x="127165" y="442023"/>
                </a:lnTo>
                <a:lnTo>
                  <a:pt x="115989" y="440867"/>
                </a:lnTo>
                <a:lnTo>
                  <a:pt x="78917" y="410362"/>
                </a:lnTo>
                <a:lnTo>
                  <a:pt x="68681" y="364020"/>
                </a:lnTo>
                <a:lnTo>
                  <a:pt x="67208" y="324307"/>
                </a:lnTo>
                <a:lnTo>
                  <a:pt x="67208" y="94399"/>
                </a:lnTo>
                <a:lnTo>
                  <a:pt x="0" y="94399"/>
                </a:lnTo>
                <a:lnTo>
                  <a:pt x="0" y="328180"/>
                </a:lnTo>
                <a:lnTo>
                  <a:pt x="1854" y="368541"/>
                </a:lnTo>
                <a:lnTo>
                  <a:pt x="18046" y="429475"/>
                </a:lnTo>
                <a:lnTo>
                  <a:pt x="50863" y="467588"/>
                </a:lnTo>
                <a:lnTo>
                  <a:pt x="95097" y="486232"/>
                </a:lnTo>
                <a:lnTo>
                  <a:pt x="121069" y="488670"/>
                </a:lnTo>
                <a:lnTo>
                  <a:pt x="147269" y="486232"/>
                </a:lnTo>
                <a:lnTo>
                  <a:pt x="191338" y="467588"/>
                </a:lnTo>
                <a:lnTo>
                  <a:pt x="224167" y="429552"/>
                </a:lnTo>
                <a:lnTo>
                  <a:pt x="240741" y="368782"/>
                </a:lnTo>
                <a:lnTo>
                  <a:pt x="242671" y="328180"/>
                </a:lnTo>
                <a:lnTo>
                  <a:pt x="242671" y="94399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4944802" y="2309386"/>
            <a:ext cx="217170" cy="388620"/>
          </a:xfrm>
          <a:custGeom>
            <a:avLst/>
            <a:gdLst/>
            <a:ahLst/>
            <a:cxnLst/>
            <a:rect l="l" t="t" r="r" b="b"/>
            <a:pathLst>
              <a:path w="217169" h="388619">
                <a:moveTo>
                  <a:pt x="217131" y="0"/>
                </a:moveTo>
                <a:lnTo>
                  <a:pt x="0" y="0"/>
                </a:lnTo>
                <a:lnTo>
                  <a:pt x="0" y="46990"/>
                </a:lnTo>
                <a:lnTo>
                  <a:pt x="75514" y="46990"/>
                </a:lnTo>
                <a:lnTo>
                  <a:pt x="75514" y="388620"/>
                </a:lnTo>
                <a:lnTo>
                  <a:pt x="142163" y="388620"/>
                </a:lnTo>
                <a:lnTo>
                  <a:pt x="142163" y="46990"/>
                </a:lnTo>
                <a:lnTo>
                  <a:pt x="217131" y="46990"/>
                </a:lnTo>
                <a:lnTo>
                  <a:pt x="217131" y="0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5213000" y="2303620"/>
            <a:ext cx="558800" cy="400050"/>
          </a:xfrm>
          <a:custGeom>
            <a:avLst/>
            <a:gdLst/>
            <a:ahLst/>
            <a:cxnLst/>
            <a:rect l="l" t="t" r="r" b="b"/>
            <a:pathLst>
              <a:path w="558800" h="400050">
                <a:moveTo>
                  <a:pt x="234365" y="275983"/>
                </a:moveTo>
                <a:lnTo>
                  <a:pt x="227672" y="237286"/>
                </a:lnTo>
                <a:lnTo>
                  <a:pt x="209626" y="206705"/>
                </a:lnTo>
                <a:lnTo>
                  <a:pt x="202780" y="201028"/>
                </a:lnTo>
                <a:lnTo>
                  <a:pt x="183273" y="184835"/>
                </a:lnTo>
                <a:lnTo>
                  <a:pt x="164401" y="177342"/>
                </a:lnTo>
                <a:lnTo>
                  <a:pt x="164401" y="274332"/>
                </a:lnTo>
                <a:lnTo>
                  <a:pt x="163093" y="291414"/>
                </a:lnTo>
                <a:lnTo>
                  <a:pt x="145516" y="328764"/>
                </a:lnTo>
                <a:lnTo>
                  <a:pt x="105384" y="346557"/>
                </a:lnTo>
                <a:lnTo>
                  <a:pt x="87769" y="347624"/>
                </a:lnTo>
                <a:lnTo>
                  <a:pt x="66649" y="347624"/>
                </a:lnTo>
                <a:lnTo>
                  <a:pt x="66649" y="201028"/>
                </a:lnTo>
                <a:lnTo>
                  <a:pt x="87769" y="201028"/>
                </a:lnTo>
                <a:lnTo>
                  <a:pt x="134150" y="211328"/>
                </a:lnTo>
                <a:lnTo>
                  <a:pt x="159321" y="242531"/>
                </a:lnTo>
                <a:lnTo>
                  <a:pt x="164401" y="274332"/>
                </a:lnTo>
                <a:lnTo>
                  <a:pt x="164401" y="177342"/>
                </a:lnTo>
                <a:lnTo>
                  <a:pt x="151688" y="172288"/>
                </a:lnTo>
                <a:lnTo>
                  <a:pt x="173355" y="160515"/>
                </a:lnTo>
                <a:lnTo>
                  <a:pt x="177901" y="156057"/>
                </a:lnTo>
                <a:lnTo>
                  <a:pt x="190982" y="143205"/>
                </a:lnTo>
                <a:lnTo>
                  <a:pt x="202819" y="120954"/>
                </a:lnTo>
                <a:lnTo>
                  <a:pt x="207149" y="94386"/>
                </a:lnTo>
                <a:lnTo>
                  <a:pt x="205143" y="76009"/>
                </a:lnTo>
                <a:lnTo>
                  <a:pt x="199453" y="59347"/>
                </a:lnTo>
                <a:lnTo>
                  <a:pt x="194094" y="50533"/>
                </a:lnTo>
                <a:lnTo>
                  <a:pt x="190525" y="44653"/>
                </a:lnTo>
                <a:lnTo>
                  <a:pt x="178828" y="32194"/>
                </a:lnTo>
                <a:lnTo>
                  <a:pt x="159727" y="19138"/>
                </a:lnTo>
                <a:lnTo>
                  <a:pt x="138290" y="11239"/>
                </a:lnTo>
                <a:lnTo>
                  <a:pt x="138290" y="103276"/>
                </a:lnTo>
                <a:lnTo>
                  <a:pt x="137287" y="115138"/>
                </a:lnTo>
                <a:lnTo>
                  <a:pt x="115519" y="148323"/>
                </a:lnTo>
                <a:lnTo>
                  <a:pt x="79997" y="156057"/>
                </a:lnTo>
                <a:lnTo>
                  <a:pt x="66649" y="156057"/>
                </a:lnTo>
                <a:lnTo>
                  <a:pt x="66649" y="50533"/>
                </a:lnTo>
                <a:lnTo>
                  <a:pt x="79997" y="50533"/>
                </a:lnTo>
                <a:lnTo>
                  <a:pt x="123291" y="64427"/>
                </a:lnTo>
                <a:lnTo>
                  <a:pt x="138290" y="103276"/>
                </a:lnTo>
                <a:lnTo>
                  <a:pt x="138290" y="11239"/>
                </a:lnTo>
                <a:lnTo>
                  <a:pt x="137591" y="10972"/>
                </a:lnTo>
                <a:lnTo>
                  <a:pt x="112763" y="6756"/>
                </a:lnTo>
                <a:lnTo>
                  <a:pt x="85547" y="5562"/>
                </a:lnTo>
                <a:lnTo>
                  <a:pt x="0" y="5562"/>
                </a:lnTo>
                <a:lnTo>
                  <a:pt x="0" y="394284"/>
                </a:lnTo>
                <a:lnTo>
                  <a:pt x="87198" y="394284"/>
                </a:lnTo>
                <a:lnTo>
                  <a:pt x="154673" y="384771"/>
                </a:lnTo>
                <a:lnTo>
                  <a:pt x="202133" y="356514"/>
                </a:lnTo>
                <a:lnTo>
                  <a:pt x="209397" y="347624"/>
                </a:lnTo>
                <a:lnTo>
                  <a:pt x="215620" y="340029"/>
                </a:lnTo>
                <a:lnTo>
                  <a:pt x="225755" y="320840"/>
                </a:lnTo>
                <a:lnTo>
                  <a:pt x="232143" y="299351"/>
                </a:lnTo>
                <a:lnTo>
                  <a:pt x="234365" y="275983"/>
                </a:lnTo>
                <a:close/>
              </a:path>
              <a:path w="558800" h="400050">
                <a:moveTo>
                  <a:pt x="558673" y="199923"/>
                </a:moveTo>
                <a:lnTo>
                  <a:pt x="554278" y="142887"/>
                </a:lnTo>
                <a:lnTo>
                  <a:pt x="541489" y="94043"/>
                </a:lnTo>
                <a:lnTo>
                  <a:pt x="520903" y="54356"/>
                </a:lnTo>
                <a:lnTo>
                  <a:pt x="513651" y="46659"/>
                </a:lnTo>
                <a:lnTo>
                  <a:pt x="493090" y="24815"/>
                </a:lnTo>
                <a:lnTo>
                  <a:pt x="489242" y="22758"/>
                </a:lnTo>
                <a:lnTo>
                  <a:pt x="489242" y="199923"/>
                </a:lnTo>
                <a:lnTo>
                  <a:pt x="484454" y="264160"/>
                </a:lnTo>
                <a:lnTo>
                  <a:pt x="470573" y="312356"/>
                </a:lnTo>
                <a:lnTo>
                  <a:pt x="448246" y="342658"/>
                </a:lnTo>
                <a:lnTo>
                  <a:pt x="418160" y="353174"/>
                </a:lnTo>
                <a:lnTo>
                  <a:pt x="388086" y="342658"/>
                </a:lnTo>
                <a:lnTo>
                  <a:pt x="365760" y="312356"/>
                </a:lnTo>
                <a:lnTo>
                  <a:pt x="351866" y="264160"/>
                </a:lnTo>
                <a:lnTo>
                  <a:pt x="347091" y="199923"/>
                </a:lnTo>
                <a:lnTo>
                  <a:pt x="351866" y="136144"/>
                </a:lnTo>
                <a:lnTo>
                  <a:pt x="365760" y="87884"/>
                </a:lnTo>
                <a:lnTo>
                  <a:pt x="388086" y="57327"/>
                </a:lnTo>
                <a:lnTo>
                  <a:pt x="418160" y="46659"/>
                </a:lnTo>
                <a:lnTo>
                  <a:pt x="448246" y="57327"/>
                </a:lnTo>
                <a:lnTo>
                  <a:pt x="470573" y="87884"/>
                </a:lnTo>
                <a:lnTo>
                  <a:pt x="484454" y="136144"/>
                </a:lnTo>
                <a:lnTo>
                  <a:pt x="489242" y="199923"/>
                </a:lnTo>
                <a:lnTo>
                  <a:pt x="489242" y="22758"/>
                </a:lnTo>
                <a:lnTo>
                  <a:pt x="458647" y="6362"/>
                </a:lnTo>
                <a:lnTo>
                  <a:pt x="418160" y="0"/>
                </a:lnTo>
                <a:lnTo>
                  <a:pt x="377685" y="6362"/>
                </a:lnTo>
                <a:lnTo>
                  <a:pt x="343242" y="24815"/>
                </a:lnTo>
                <a:lnTo>
                  <a:pt x="315429" y="54356"/>
                </a:lnTo>
                <a:lnTo>
                  <a:pt x="294830" y="94043"/>
                </a:lnTo>
                <a:lnTo>
                  <a:pt x="282054" y="142887"/>
                </a:lnTo>
                <a:lnTo>
                  <a:pt x="277660" y="199923"/>
                </a:lnTo>
                <a:lnTo>
                  <a:pt x="282054" y="257149"/>
                </a:lnTo>
                <a:lnTo>
                  <a:pt x="294830" y="306057"/>
                </a:lnTo>
                <a:lnTo>
                  <a:pt x="315429" y="345694"/>
                </a:lnTo>
                <a:lnTo>
                  <a:pt x="343242" y="375158"/>
                </a:lnTo>
                <a:lnTo>
                  <a:pt x="377685" y="393509"/>
                </a:lnTo>
                <a:lnTo>
                  <a:pt x="418160" y="399834"/>
                </a:lnTo>
                <a:lnTo>
                  <a:pt x="458647" y="393509"/>
                </a:lnTo>
                <a:lnTo>
                  <a:pt x="493090" y="375158"/>
                </a:lnTo>
                <a:lnTo>
                  <a:pt x="513842" y="353174"/>
                </a:lnTo>
                <a:lnTo>
                  <a:pt x="520903" y="345694"/>
                </a:lnTo>
                <a:lnTo>
                  <a:pt x="541489" y="306057"/>
                </a:lnTo>
                <a:lnTo>
                  <a:pt x="554278" y="257149"/>
                </a:lnTo>
                <a:lnTo>
                  <a:pt x="558673" y="199923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5828303" y="2309170"/>
            <a:ext cx="178435" cy="388620"/>
          </a:xfrm>
          <a:custGeom>
            <a:avLst/>
            <a:gdLst/>
            <a:ahLst/>
            <a:cxnLst/>
            <a:rect l="l" t="t" r="r" b="b"/>
            <a:pathLst>
              <a:path w="178434" h="388619">
                <a:moveTo>
                  <a:pt x="178257" y="340360"/>
                </a:moveTo>
                <a:lnTo>
                  <a:pt x="69418" y="340360"/>
                </a:lnTo>
                <a:lnTo>
                  <a:pt x="69418" y="0"/>
                </a:lnTo>
                <a:lnTo>
                  <a:pt x="0" y="0"/>
                </a:lnTo>
                <a:lnTo>
                  <a:pt x="0" y="340360"/>
                </a:lnTo>
                <a:lnTo>
                  <a:pt x="0" y="388620"/>
                </a:lnTo>
                <a:lnTo>
                  <a:pt x="178257" y="388620"/>
                </a:lnTo>
                <a:lnTo>
                  <a:pt x="178257" y="340360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0753077" y="2303620"/>
            <a:ext cx="765810" cy="400050"/>
          </a:xfrm>
          <a:custGeom>
            <a:avLst/>
            <a:gdLst/>
            <a:ahLst/>
            <a:cxnLst/>
            <a:rect l="l" t="t" r="r" b="b"/>
            <a:pathLst>
              <a:path w="765809" h="400050">
                <a:moveTo>
                  <a:pt x="207124" y="283768"/>
                </a:moveTo>
                <a:lnTo>
                  <a:pt x="201422" y="245110"/>
                </a:lnTo>
                <a:lnTo>
                  <a:pt x="160007" y="185902"/>
                </a:lnTo>
                <a:lnTo>
                  <a:pt x="128828" y="160489"/>
                </a:lnTo>
                <a:lnTo>
                  <a:pt x="108394" y="144640"/>
                </a:lnTo>
                <a:lnTo>
                  <a:pt x="91147" y="128422"/>
                </a:lnTo>
                <a:lnTo>
                  <a:pt x="79146" y="110617"/>
                </a:lnTo>
                <a:lnTo>
                  <a:pt x="74409" y="89966"/>
                </a:lnTo>
                <a:lnTo>
                  <a:pt x="77419" y="72669"/>
                </a:lnTo>
                <a:lnTo>
                  <a:pt x="86766" y="59550"/>
                </a:lnTo>
                <a:lnTo>
                  <a:pt x="101739" y="51219"/>
                </a:lnTo>
                <a:lnTo>
                  <a:pt x="121615" y="48310"/>
                </a:lnTo>
                <a:lnTo>
                  <a:pt x="133743" y="49149"/>
                </a:lnTo>
                <a:lnTo>
                  <a:pt x="146608" y="51714"/>
                </a:lnTo>
                <a:lnTo>
                  <a:pt x="159880" y="56045"/>
                </a:lnTo>
                <a:lnTo>
                  <a:pt x="173253" y="62191"/>
                </a:lnTo>
                <a:lnTo>
                  <a:pt x="172148" y="11112"/>
                </a:lnTo>
                <a:lnTo>
                  <a:pt x="159397" y="6324"/>
                </a:lnTo>
                <a:lnTo>
                  <a:pt x="145491" y="2844"/>
                </a:lnTo>
                <a:lnTo>
                  <a:pt x="130759" y="723"/>
                </a:lnTo>
                <a:lnTo>
                  <a:pt x="115493" y="0"/>
                </a:lnTo>
                <a:lnTo>
                  <a:pt x="73456" y="6362"/>
                </a:lnTo>
                <a:lnTo>
                  <a:pt x="39433" y="25057"/>
                </a:lnTo>
                <a:lnTo>
                  <a:pt x="16637" y="55524"/>
                </a:lnTo>
                <a:lnTo>
                  <a:pt x="8331" y="97180"/>
                </a:lnTo>
                <a:lnTo>
                  <a:pt x="14008" y="132092"/>
                </a:lnTo>
                <a:lnTo>
                  <a:pt x="29540" y="160921"/>
                </a:lnTo>
                <a:lnTo>
                  <a:pt x="52654" y="185915"/>
                </a:lnTo>
                <a:lnTo>
                  <a:pt x="81076" y="209346"/>
                </a:lnTo>
                <a:lnTo>
                  <a:pt x="103212" y="227037"/>
                </a:lnTo>
                <a:lnTo>
                  <a:pt x="122605" y="246176"/>
                </a:lnTo>
                <a:lnTo>
                  <a:pt x="136372" y="268135"/>
                </a:lnTo>
                <a:lnTo>
                  <a:pt x="141605" y="294309"/>
                </a:lnTo>
                <a:lnTo>
                  <a:pt x="136829" y="318071"/>
                </a:lnTo>
                <a:lnTo>
                  <a:pt x="123418" y="335686"/>
                </a:lnTo>
                <a:lnTo>
                  <a:pt x="102717" y="346633"/>
                </a:lnTo>
                <a:lnTo>
                  <a:pt x="76073" y="350405"/>
                </a:lnTo>
                <a:lnTo>
                  <a:pt x="56451" y="348056"/>
                </a:lnTo>
                <a:lnTo>
                  <a:pt x="36576" y="342900"/>
                </a:lnTo>
                <a:lnTo>
                  <a:pt x="17424" y="335254"/>
                </a:lnTo>
                <a:lnTo>
                  <a:pt x="0" y="325412"/>
                </a:lnTo>
                <a:lnTo>
                  <a:pt x="0" y="380936"/>
                </a:lnTo>
                <a:lnTo>
                  <a:pt x="16230" y="388340"/>
                </a:lnTo>
                <a:lnTo>
                  <a:pt x="35255" y="394335"/>
                </a:lnTo>
                <a:lnTo>
                  <a:pt x="56375" y="398360"/>
                </a:lnTo>
                <a:lnTo>
                  <a:pt x="78854" y="399821"/>
                </a:lnTo>
                <a:lnTo>
                  <a:pt x="130441" y="391604"/>
                </a:lnTo>
                <a:lnTo>
                  <a:pt x="170891" y="368249"/>
                </a:lnTo>
                <a:lnTo>
                  <a:pt x="197396" y="331647"/>
                </a:lnTo>
                <a:lnTo>
                  <a:pt x="207124" y="283768"/>
                </a:lnTo>
                <a:close/>
              </a:path>
              <a:path w="765809" h="400050">
                <a:moveTo>
                  <a:pt x="491553" y="394271"/>
                </a:moveTo>
                <a:lnTo>
                  <a:pt x="474878" y="337629"/>
                </a:lnTo>
                <a:lnTo>
                  <a:pt x="460997" y="290436"/>
                </a:lnTo>
                <a:lnTo>
                  <a:pt x="412724" y="126415"/>
                </a:lnTo>
                <a:lnTo>
                  <a:pt x="391820" y="55397"/>
                </a:lnTo>
                <a:lnTo>
                  <a:pt x="391820" y="290436"/>
                </a:lnTo>
                <a:lnTo>
                  <a:pt x="305104" y="290436"/>
                </a:lnTo>
                <a:lnTo>
                  <a:pt x="348310" y="126415"/>
                </a:lnTo>
                <a:lnTo>
                  <a:pt x="391820" y="290436"/>
                </a:lnTo>
                <a:lnTo>
                  <a:pt x="391820" y="55397"/>
                </a:lnTo>
                <a:lnTo>
                  <a:pt x="377151" y="5549"/>
                </a:lnTo>
                <a:lnTo>
                  <a:pt x="335508" y="5549"/>
                </a:lnTo>
                <a:lnTo>
                  <a:pt x="221665" y="394271"/>
                </a:lnTo>
                <a:lnTo>
                  <a:pt x="277749" y="394271"/>
                </a:lnTo>
                <a:lnTo>
                  <a:pt x="292671" y="337629"/>
                </a:lnTo>
                <a:lnTo>
                  <a:pt x="404329" y="337629"/>
                </a:lnTo>
                <a:lnTo>
                  <a:pt x="419354" y="394271"/>
                </a:lnTo>
                <a:lnTo>
                  <a:pt x="491553" y="394271"/>
                </a:lnTo>
                <a:close/>
              </a:path>
              <a:path w="765809" h="400050">
                <a:moveTo>
                  <a:pt x="765314" y="5549"/>
                </a:moveTo>
                <a:lnTo>
                  <a:pt x="707009" y="5549"/>
                </a:lnTo>
                <a:lnTo>
                  <a:pt x="707009" y="227291"/>
                </a:lnTo>
                <a:lnTo>
                  <a:pt x="575398" y="5549"/>
                </a:lnTo>
                <a:lnTo>
                  <a:pt x="533196" y="5549"/>
                </a:lnTo>
                <a:lnTo>
                  <a:pt x="533196" y="394271"/>
                </a:lnTo>
                <a:lnTo>
                  <a:pt x="591502" y="394271"/>
                </a:lnTo>
                <a:lnTo>
                  <a:pt x="591502" y="167919"/>
                </a:lnTo>
                <a:lnTo>
                  <a:pt x="725881" y="394271"/>
                </a:lnTo>
                <a:lnTo>
                  <a:pt x="765314" y="394271"/>
                </a:lnTo>
                <a:lnTo>
                  <a:pt x="765314" y="5549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3050367" y="2309170"/>
            <a:ext cx="1154430" cy="389255"/>
          </a:xfrm>
          <a:custGeom>
            <a:avLst/>
            <a:gdLst/>
            <a:ahLst/>
            <a:cxnLst/>
            <a:rect l="l" t="t" r="r" b="b"/>
            <a:pathLst>
              <a:path w="1154430" h="389255">
                <a:moveTo>
                  <a:pt x="453682" y="0"/>
                </a:moveTo>
                <a:lnTo>
                  <a:pt x="392595" y="0"/>
                </a:lnTo>
                <a:lnTo>
                  <a:pt x="325539" y="246989"/>
                </a:lnTo>
                <a:lnTo>
                  <a:pt x="252095" y="0"/>
                </a:lnTo>
                <a:lnTo>
                  <a:pt x="213233" y="0"/>
                </a:lnTo>
                <a:lnTo>
                  <a:pt x="141351" y="250850"/>
                </a:lnTo>
                <a:lnTo>
                  <a:pt x="73113" y="0"/>
                </a:lnTo>
                <a:lnTo>
                  <a:pt x="0" y="0"/>
                </a:lnTo>
                <a:lnTo>
                  <a:pt x="109931" y="388721"/>
                </a:lnTo>
                <a:lnTo>
                  <a:pt x="154368" y="388721"/>
                </a:lnTo>
                <a:lnTo>
                  <a:pt x="226669" y="142582"/>
                </a:lnTo>
                <a:lnTo>
                  <a:pt x="299288" y="388721"/>
                </a:lnTo>
                <a:lnTo>
                  <a:pt x="343725" y="388721"/>
                </a:lnTo>
                <a:lnTo>
                  <a:pt x="453682" y="0"/>
                </a:lnTo>
                <a:close/>
              </a:path>
              <a:path w="1154430" h="389255">
                <a:moveTo>
                  <a:pt x="693559" y="388721"/>
                </a:moveTo>
                <a:lnTo>
                  <a:pt x="676884" y="332079"/>
                </a:lnTo>
                <a:lnTo>
                  <a:pt x="663003" y="284886"/>
                </a:lnTo>
                <a:lnTo>
                  <a:pt x="614730" y="120865"/>
                </a:lnTo>
                <a:lnTo>
                  <a:pt x="593839" y="49860"/>
                </a:lnTo>
                <a:lnTo>
                  <a:pt x="593839" y="284886"/>
                </a:lnTo>
                <a:lnTo>
                  <a:pt x="507123" y="284886"/>
                </a:lnTo>
                <a:lnTo>
                  <a:pt x="550329" y="120865"/>
                </a:lnTo>
                <a:lnTo>
                  <a:pt x="593839" y="284886"/>
                </a:lnTo>
                <a:lnTo>
                  <a:pt x="593839" y="49860"/>
                </a:lnTo>
                <a:lnTo>
                  <a:pt x="579170" y="0"/>
                </a:lnTo>
                <a:lnTo>
                  <a:pt x="537527" y="0"/>
                </a:lnTo>
                <a:lnTo>
                  <a:pt x="423684" y="388721"/>
                </a:lnTo>
                <a:lnTo>
                  <a:pt x="479780" y="388721"/>
                </a:lnTo>
                <a:lnTo>
                  <a:pt x="494703" y="332079"/>
                </a:lnTo>
                <a:lnTo>
                  <a:pt x="606348" y="332079"/>
                </a:lnTo>
                <a:lnTo>
                  <a:pt x="621372" y="388721"/>
                </a:lnTo>
                <a:lnTo>
                  <a:pt x="693559" y="388721"/>
                </a:lnTo>
                <a:close/>
              </a:path>
              <a:path w="1154430" h="389255">
                <a:moveTo>
                  <a:pt x="930122" y="0"/>
                </a:moveTo>
                <a:lnTo>
                  <a:pt x="872375" y="0"/>
                </a:lnTo>
                <a:lnTo>
                  <a:pt x="804570" y="271703"/>
                </a:lnTo>
                <a:lnTo>
                  <a:pt x="733539" y="0"/>
                </a:lnTo>
                <a:lnTo>
                  <a:pt x="662470" y="0"/>
                </a:lnTo>
                <a:lnTo>
                  <a:pt x="773531" y="388721"/>
                </a:lnTo>
                <a:lnTo>
                  <a:pt x="819073" y="388721"/>
                </a:lnTo>
                <a:lnTo>
                  <a:pt x="930122" y="0"/>
                </a:lnTo>
                <a:close/>
              </a:path>
              <a:path w="1154430" h="389255">
                <a:moveTo>
                  <a:pt x="1154341" y="0"/>
                </a:moveTo>
                <a:lnTo>
                  <a:pt x="974420" y="0"/>
                </a:lnTo>
                <a:lnTo>
                  <a:pt x="974420" y="192138"/>
                </a:lnTo>
                <a:lnTo>
                  <a:pt x="931100" y="192138"/>
                </a:lnTo>
                <a:lnTo>
                  <a:pt x="941095" y="239344"/>
                </a:lnTo>
                <a:lnTo>
                  <a:pt x="974420" y="239344"/>
                </a:lnTo>
                <a:lnTo>
                  <a:pt x="974420" y="388721"/>
                </a:lnTo>
                <a:lnTo>
                  <a:pt x="1154341" y="388721"/>
                </a:lnTo>
                <a:lnTo>
                  <a:pt x="1154341" y="340969"/>
                </a:lnTo>
                <a:lnTo>
                  <a:pt x="1041438" y="340969"/>
                </a:lnTo>
                <a:lnTo>
                  <a:pt x="1041438" y="239344"/>
                </a:lnTo>
                <a:lnTo>
                  <a:pt x="1132128" y="239344"/>
                </a:lnTo>
                <a:lnTo>
                  <a:pt x="1132128" y="192138"/>
                </a:lnTo>
                <a:lnTo>
                  <a:pt x="1041438" y="192138"/>
                </a:lnTo>
                <a:lnTo>
                  <a:pt x="1041438" y="47205"/>
                </a:lnTo>
                <a:lnTo>
                  <a:pt x="1154341" y="47205"/>
                </a:lnTo>
                <a:lnTo>
                  <a:pt x="1154341" y="0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2001932" y="2303620"/>
            <a:ext cx="594995" cy="400050"/>
          </a:xfrm>
          <a:custGeom>
            <a:avLst/>
            <a:gdLst/>
            <a:ahLst/>
            <a:cxnLst/>
            <a:rect l="l" t="t" r="r" b="b"/>
            <a:pathLst>
              <a:path w="594995" h="400050">
                <a:moveTo>
                  <a:pt x="66636" y="5549"/>
                </a:moveTo>
                <a:lnTo>
                  <a:pt x="0" y="5549"/>
                </a:lnTo>
                <a:lnTo>
                  <a:pt x="0" y="394271"/>
                </a:lnTo>
                <a:lnTo>
                  <a:pt x="66636" y="394271"/>
                </a:lnTo>
                <a:lnTo>
                  <a:pt x="66636" y="5549"/>
                </a:lnTo>
                <a:close/>
              </a:path>
              <a:path w="594995" h="400050">
                <a:moveTo>
                  <a:pt x="327088" y="5549"/>
                </a:moveTo>
                <a:lnTo>
                  <a:pt x="147167" y="5549"/>
                </a:lnTo>
                <a:lnTo>
                  <a:pt x="147167" y="197688"/>
                </a:lnTo>
                <a:lnTo>
                  <a:pt x="103860" y="197688"/>
                </a:lnTo>
                <a:lnTo>
                  <a:pt x="113842" y="244894"/>
                </a:lnTo>
                <a:lnTo>
                  <a:pt x="147167" y="244894"/>
                </a:lnTo>
                <a:lnTo>
                  <a:pt x="147167" y="394271"/>
                </a:lnTo>
                <a:lnTo>
                  <a:pt x="327088" y="394271"/>
                </a:lnTo>
                <a:lnTo>
                  <a:pt x="327088" y="346519"/>
                </a:lnTo>
                <a:lnTo>
                  <a:pt x="214185" y="346519"/>
                </a:lnTo>
                <a:lnTo>
                  <a:pt x="214185" y="244894"/>
                </a:lnTo>
                <a:lnTo>
                  <a:pt x="304876" y="244894"/>
                </a:lnTo>
                <a:lnTo>
                  <a:pt x="304876" y="197688"/>
                </a:lnTo>
                <a:lnTo>
                  <a:pt x="214185" y="197688"/>
                </a:lnTo>
                <a:lnTo>
                  <a:pt x="214185" y="52755"/>
                </a:lnTo>
                <a:lnTo>
                  <a:pt x="327088" y="52755"/>
                </a:lnTo>
                <a:lnTo>
                  <a:pt x="327088" y="5549"/>
                </a:lnTo>
                <a:close/>
              </a:path>
              <a:path w="594995" h="400050">
                <a:moveTo>
                  <a:pt x="594741" y="155371"/>
                </a:moveTo>
                <a:lnTo>
                  <a:pt x="528104" y="155371"/>
                </a:lnTo>
                <a:lnTo>
                  <a:pt x="528104" y="351421"/>
                </a:lnTo>
                <a:lnTo>
                  <a:pt x="524510" y="351840"/>
                </a:lnTo>
                <a:lnTo>
                  <a:pt x="478586" y="340855"/>
                </a:lnTo>
                <a:lnTo>
                  <a:pt x="450227" y="309702"/>
                </a:lnTo>
                <a:lnTo>
                  <a:pt x="432904" y="262102"/>
                </a:lnTo>
                <a:lnTo>
                  <a:pt x="427037" y="201574"/>
                </a:lnTo>
                <a:lnTo>
                  <a:pt x="431482" y="150241"/>
                </a:lnTo>
                <a:lnTo>
                  <a:pt x="444690" y="107810"/>
                </a:lnTo>
                <a:lnTo>
                  <a:pt x="466509" y="75717"/>
                </a:lnTo>
                <a:lnTo>
                  <a:pt x="496773" y="55410"/>
                </a:lnTo>
                <a:lnTo>
                  <a:pt x="535330" y="48310"/>
                </a:lnTo>
                <a:lnTo>
                  <a:pt x="544614" y="48641"/>
                </a:lnTo>
                <a:lnTo>
                  <a:pt x="554278" y="49631"/>
                </a:lnTo>
                <a:lnTo>
                  <a:pt x="564451" y="51358"/>
                </a:lnTo>
                <a:lnTo>
                  <a:pt x="575310" y="53860"/>
                </a:lnTo>
                <a:lnTo>
                  <a:pt x="573646" y="5549"/>
                </a:lnTo>
                <a:lnTo>
                  <a:pt x="561492" y="3048"/>
                </a:lnTo>
                <a:lnTo>
                  <a:pt x="549351" y="1320"/>
                </a:lnTo>
                <a:lnTo>
                  <a:pt x="537413" y="317"/>
                </a:lnTo>
                <a:lnTo>
                  <a:pt x="525881" y="0"/>
                </a:lnTo>
                <a:lnTo>
                  <a:pt x="477367" y="6604"/>
                </a:lnTo>
                <a:lnTo>
                  <a:pt x="436118" y="25628"/>
                </a:lnTo>
                <a:lnTo>
                  <a:pt x="402818" y="55880"/>
                </a:lnTo>
                <a:lnTo>
                  <a:pt x="378180" y="96177"/>
                </a:lnTo>
                <a:lnTo>
                  <a:pt x="362877" y="145326"/>
                </a:lnTo>
                <a:lnTo>
                  <a:pt x="357632" y="202133"/>
                </a:lnTo>
                <a:lnTo>
                  <a:pt x="362635" y="258419"/>
                </a:lnTo>
                <a:lnTo>
                  <a:pt x="377291" y="306692"/>
                </a:lnTo>
                <a:lnTo>
                  <a:pt x="401078" y="345960"/>
                </a:lnTo>
                <a:lnTo>
                  <a:pt x="433476" y="375221"/>
                </a:lnTo>
                <a:lnTo>
                  <a:pt x="473964" y="393509"/>
                </a:lnTo>
                <a:lnTo>
                  <a:pt x="521995" y="399821"/>
                </a:lnTo>
                <a:lnTo>
                  <a:pt x="542505" y="398780"/>
                </a:lnTo>
                <a:lnTo>
                  <a:pt x="561073" y="396011"/>
                </a:lnTo>
                <a:lnTo>
                  <a:pt x="578294" y="392087"/>
                </a:lnTo>
                <a:lnTo>
                  <a:pt x="594741" y="387604"/>
                </a:lnTo>
                <a:lnTo>
                  <a:pt x="594741" y="155371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2647142" y="2303619"/>
            <a:ext cx="281305" cy="400050"/>
          </a:xfrm>
          <a:custGeom>
            <a:avLst/>
            <a:gdLst/>
            <a:ahLst/>
            <a:cxnLst/>
            <a:rect l="l" t="t" r="r" b="b"/>
            <a:pathLst>
              <a:path w="281304" h="400050">
                <a:moveTo>
                  <a:pt x="140508" y="0"/>
                </a:moveTo>
                <a:lnTo>
                  <a:pt x="100011" y="6363"/>
                </a:lnTo>
                <a:lnTo>
                  <a:pt x="65566" y="24807"/>
                </a:lnTo>
                <a:lnTo>
                  <a:pt x="37758" y="54356"/>
                </a:lnTo>
                <a:lnTo>
                  <a:pt x="17171" y="94040"/>
                </a:lnTo>
                <a:lnTo>
                  <a:pt x="4390" y="142886"/>
                </a:lnTo>
                <a:lnTo>
                  <a:pt x="0" y="199920"/>
                </a:lnTo>
                <a:lnTo>
                  <a:pt x="4390" y="257150"/>
                </a:lnTo>
                <a:lnTo>
                  <a:pt x="17171" y="306048"/>
                </a:lnTo>
                <a:lnTo>
                  <a:pt x="37758" y="345691"/>
                </a:lnTo>
                <a:lnTo>
                  <a:pt x="65566" y="375152"/>
                </a:lnTo>
                <a:lnTo>
                  <a:pt x="100011" y="393506"/>
                </a:lnTo>
                <a:lnTo>
                  <a:pt x="140508" y="399830"/>
                </a:lnTo>
                <a:lnTo>
                  <a:pt x="180988" y="393506"/>
                </a:lnTo>
                <a:lnTo>
                  <a:pt x="215421" y="375152"/>
                </a:lnTo>
                <a:lnTo>
                  <a:pt x="236163" y="353172"/>
                </a:lnTo>
                <a:lnTo>
                  <a:pt x="140508" y="353172"/>
                </a:lnTo>
                <a:lnTo>
                  <a:pt x="110412" y="342655"/>
                </a:lnTo>
                <a:lnTo>
                  <a:pt x="88090" y="312356"/>
                </a:lnTo>
                <a:lnTo>
                  <a:pt x="74207" y="264152"/>
                </a:lnTo>
                <a:lnTo>
                  <a:pt x="69432" y="199920"/>
                </a:lnTo>
                <a:lnTo>
                  <a:pt x="74207" y="136132"/>
                </a:lnTo>
                <a:lnTo>
                  <a:pt x="88090" y="87875"/>
                </a:lnTo>
                <a:lnTo>
                  <a:pt x="110412" y="57325"/>
                </a:lnTo>
                <a:lnTo>
                  <a:pt x="140508" y="46658"/>
                </a:lnTo>
                <a:lnTo>
                  <a:pt x="235979" y="46658"/>
                </a:lnTo>
                <a:lnTo>
                  <a:pt x="215421" y="24807"/>
                </a:lnTo>
                <a:lnTo>
                  <a:pt x="180988" y="6363"/>
                </a:lnTo>
                <a:lnTo>
                  <a:pt x="140508" y="0"/>
                </a:lnTo>
                <a:close/>
              </a:path>
              <a:path w="281304" h="400050">
                <a:moveTo>
                  <a:pt x="235979" y="46658"/>
                </a:moveTo>
                <a:lnTo>
                  <a:pt x="140508" y="46658"/>
                </a:lnTo>
                <a:lnTo>
                  <a:pt x="170587" y="57325"/>
                </a:lnTo>
                <a:lnTo>
                  <a:pt x="192911" y="87875"/>
                </a:lnTo>
                <a:lnTo>
                  <a:pt x="206803" y="136132"/>
                </a:lnTo>
                <a:lnTo>
                  <a:pt x="211585" y="199920"/>
                </a:lnTo>
                <a:lnTo>
                  <a:pt x="206803" y="264152"/>
                </a:lnTo>
                <a:lnTo>
                  <a:pt x="192911" y="312356"/>
                </a:lnTo>
                <a:lnTo>
                  <a:pt x="170587" y="342655"/>
                </a:lnTo>
                <a:lnTo>
                  <a:pt x="140508" y="353172"/>
                </a:lnTo>
                <a:lnTo>
                  <a:pt x="236163" y="353172"/>
                </a:lnTo>
                <a:lnTo>
                  <a:pt x="243222" y="345691"/>
                </a:lnTo>
                <a:lnTo>
                  <a:pt x="263806" y="306048"/>
                </a:lnTo>
                <a:lnTo>
                  <a:pt x="276585" y="257150"/>
                </a:lnTo>
                <a:lnTo>
                  <a:pt x="280975" y="199920"/>
                </a:lnTo>
                <a:lnTo>
                  <a:pt x="276585" y="142886"/>
                </a:lnTo>
                <a:lnTo>
                  <a:pt x="263806" y="94040"/>
                </a:lnTo>
                <a:lnTo>
                  <a:pt x="243222" y="54356"/>
                </a:lnTo>
                <a:lnTo>
                  <a:pt x="235979" y="46658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1709150" y="2309170"/>
            <a:ext cx="238125" cy="389255"/>
          </a:xfrm>
          <a:custGeom>
            <a:avLst/>
            <a:gdLst/>
            <a:ahLst/>
            <a:cxnLst/>
            <a:rect l="l" t="t" r="r" b="b"/>
            <a:pathLst>
              <a:path w="238125" h="389255">
                <a:moveTo>
                  <a:pt x="70542" y="0"/>
                </a:moveTo>
                <a:lnTo>
                  <a:pt x="0" y="0"/>
                </a:lnTo>
                <a:lnTo>
                  <a:pt x="0" y="388731"/>
                </a:lnTo>
                <a:lnTo>
                  <a:pt x="70542" y="388731"/>
                </a:lnTo>
                <a:lnTo>
                  <a:pt x="108593" y="385482"/>
                </a:lnTo>
                <a:lnTo>
                  <a:pt x="141279" y="376085"/>
                </a:lnTo>
                <a:lnTo>
                  <a:pt x="168863" y="361069"/>
                </a:lnTo>
                <a:lnTo>
                  <a:pt x="191606" y="340963"/>
                </a:lnTo>
                <a:lnTo>
                  <a:pt x="66636" y="340963"/>
                </a:lnTo>
                <a:lnTo>
                  <a:pt x="66636" y="47768"/>
                </a:lnTo>
                <a:lnTo>
                  <a:pt x="190348" y="47768"/>
                </a:lnTo>
                <a:lnTo>
                  <a:pt x="168863" y="28823"/>
                </a:lnTo>
                <a:lnTo>
                  <a:pt x="141279" y="13401"/>
                </a:lnTo>
                <a:lnTo>
                  <a:pt x="108593" y="3498"/>
                </a:lnTo>
                <a:lnTo>
                  <a:pt x="70542" y="0"/>
                </a:lnTo>
                <a:close/>
              </a:path>
              <a:path w="238125" h="389255">
                <a:moveTo>
                  <a:pt x="190348" y="47768"/>
                </a:moveTo>
                <a:lnTo>
                  <a:pt x="78311" y="47768"/>
                </a:lnTo>
                <a:lnTo>
                  <a:pt x="94348" y="49242"/>
                </a:lnTo>
                <a:lnTo>
                  <a:pt x="109549" y="53733"/>
                </a:lnTo>
                <a:lnTo>
                  <a:pt x="149995" y="93767"/>
                </a:lnTo>
                <a:lnTo>
                  <a:pt x="166331" y="155274"/>
                </a:lnTo>
                <a:lnTo>
                  <a:pt x="168256" y="194360"/>
                </a:lnTo>
                <a:lnTo>
                  <a:pt x="166331" y="233286"/>
                </a:lnTo>
                <a:lnTo>
                  <a:pt x="149995" y="294476"/>
                </a:lnTo>
                <a:lnTo>
                  <a:pt x="123292" y="327384"/>
                </a:lnTo>
                <a:lnTo>
                  <a:pt x="78311" y="340963"/>
                </a:lnTo>
                <a:lnTo>
                  <a:pt x="191606" y="340963"/>
                </a:lnTo>
                <a:lnTo>
                  <a:pt x="211922" y="311878"/>
                </a:lnTo>
                <a:lnTo>
                  <a:pt x="226305" y="277022"/>
                </a:lnTo>
                <a:lnTo>
                  <a:pt x="234860" y="237487"/>
                </a:lnTo>
                <a:lnTo>
                  <a:pt x="237689" y="194360"/>
                </a:lnTo>
                <a:lnTo>
                  <a:pt x="234627" y="151007"/>
                </a:lnTo>
                <a:lnTo>
                  <a:pt x="225685" y="112034"/>
                </a:lnTo>
                <a:lnTo>
                  <a:pt x="211224" y="77854"/>
                </a:lnTo>
                <a:lnTo>
                  <a:pt x="191606" y="48878"/>
                </a:lnTo>
                <a:lnTo>
                  <a:pt x="190348" y="47768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6137821" y="2306392"/>
            <a:ext cx="204470" cy="394335"/>
          </a:xfrm>
          <a:custGeom>
            <a:avLst/>
            <a:gdLst/>
            <a:ahLst/>
            <a:cxnLst/>
            <a:rect l="l" t="t" r="r" b="b"/>
            <a:pathLst>
              <a:path w="204469" h="394335">
                <a:moveTo>
                  <a:pt x="158811" y="0"/>
                </a:moveTo>
                <a:lnTo>
                  <a:pt x="113690" y="6435"/>
                </a:lnTo>
                <a:lnTo>
                  <a:pt x="74940" y="25009"/>
                </a:lnTo>
                <a:lnTo>
                  <a:pt x="43379" y="54629"/>
                </a:lnTo>
                <a:lnTo>
                  <a:pt x="19824" y="94197"/>
                </a:lnTo>
                <a:lnTo>
                  <a:pt x="5092" y="142619"/>
                </a:lnTo>
                <a:lnTo>
                  <a:pt x="0" y="198800"/>
                </a:lnTo>
                <a:lnTo>
                  <a:pt x="4959" y="253963"/>
                </a:lnTo>
                <a:lnTo>
                  <a:pt x="19312" y="301552"/>
                </a:lnTo>
                <a:lnTo>
                  <a:pt x="42273" y="340473"/>
                </a:lnTo>
                <a:lnTo>
                  <a:pt x="73054" y="369630"/>
                </a:lnTo>
                <a:lnTo>
                  <a:pt x="110867" y="387928"/>
                </a:lnTo>
                <a:lnTo>
                  <a:pt x="154927" y="394270"/>
                </a:lnTo>
                <a:lnTo>
                  <a:pt x="165617" y="393923"/>
                </a:lnTo>
                <a:lnTo>
                  <a:pt x="177557" y="392743"/>
                </a:lnTo>
                <a:lnTo>
                  <a:pt x="190537" y="390520"/>
                </a:lnTo>
                <a:lnTo>
                  <a:pt x="204349" y="387045"/>
                </a:lnTo>
                <a:lnTo>
                  <a:pt x="204349" y="337633"/>
                </a:lnTo>
                <a:lnTo>
                  <a:pt x="194354" y="341275"/>
                </a:lnTo>
                <a:lnTo>
                  <a:pt x="184360" y="343876"/>
                </a:lnTo>
                <a:lnTo>
                  <a:pt x="174367" y="345437"/>
                </a:lnTo>
                <a:lnTo>
                  <a:pt x="164371" y="345958"/>
                </a:lnTo>
                <a:lnTo>
                  <a:pt x="123997" y="335841"/>
                </a:lnTo>
                <a:lnTo>
                  <a:pt x="94192" y="306671"/>
                </a:lnTo>
                <a:lnTo>
                  <a:pt x="75736" y="260216"/>
                </a:lnTo>
                <a:lnTo>
                  <a:pt x="69411" y="198245"/>
                </a:lnTo>
                <a:lnTo>
                  <a:pt x="75840" y="134904"/>
                </a:lnTo>
                <a:lnTo>
                  <a:pt x="94608" y="87599"/>
                </a:lnTo>
                <a:lnTo>
                  <a:pt x="124933" y="57995"/>
                </a:lnTo>
                <a:lnTo>
                  <a:pt x="166036" y="47757"/>
                </a:lnTo>
                <a:lnTo>
                  <a:pt x="174146" y="48078"/>
                </a:lnTo>
                <a:lnTo>
                  <a:pt x="182622" y="49075"/>
                </a:lnTo>
                <a:lnTo>
                  <a:pt x="191413" y="50801"/>
                </a:lnTo>
                <a:lnTo>
                  <a:pt x="200465" y="53307"/>
                </a:lnTo>
                <a:lnTo>
                  <a:pt x="198800" y="4994"/>
                </a:lnTo>
                <a:lnTo>
                  <a:pt x="189349" y="2809"/>
                </a:lnTo>
                <a:lnTo>
                  <a:pt x="179430" y="1248"/>
                </a:lnTo>
                <a:lnTo>
                  <a:pt x="169199" y="312"/>
                </a:lnTo>
                <a:lnTo>
                  <a:pt x="158811" y="0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6403257" y="2309170"/>
            <a:ext cx="452120" cy="394335"/>
          </a:xfrm>
          <a:custGeom>
            <a:avLst/>
            <a:gdLst/>
            <a:ahLst/>
            <a:cxnLst/>
            <a:rect l="l" t="t" r="r" b="b"/>
            <a:pathLst>
              <a:path w="452119" h="394335">
                <a:moveTo>
                  <a:pt x="178257" y="340360"/>
                </a:moveTo>
                <a:lnTo>
                  <a:pt x="69405" y="340360"/>
                </a:lnTo>
                <a:lnTo>
                  <a:pt x="69405" y="0"/>
                </a:lnTo>
                <a:lnTo>
                  <a:pt x="0" y="0"/>
                </a:lnTo>
                <a:lnTo>
                  <a:pt x="0" y="340360"/>
                </a:lnTo>
                <a:lnTo>
                  <a:pt x="0" y="388620"/>
                </a:lnTo>
                <a:lnTo>
                  <a:pt x="178257" y="388620"/>
                </a:lnTo>
                <a:lnTo>
                  <a:pt x="178257" y="340360"/>
                </a:lnTo>
                <a:close/>
              </a:path>
              <a:path w="452119" h="394335">
                <a:moveTo>
                  <a:pt x="451624" y="0"/>
                </a:moveTo>
                <a:lnTo>
                  <a:pt x="395541" y="0"/>
                </a:lnTo>
                <a:lnTo>
                  <a:pt x="396100" y="229908"/>
                </a:lnTo>
                <a:lnTo>
                  <a:pt x="394627" y="269621"/>
                </a:lnTo>
                <a:lnTo>
                  <a:pt x="384390" y="315963"/>
                </a:lnTo>
                <a:lnTo>
                  <a:pt x="347306" y="346468"/>
                </a:lnTo>
                <a:lnTo>
                  <a:pt x="336130" y="347624"/>
                </a:lnTo>
                <a:lnTo>
                  <a:pt x="324954" y="346468"/>
                </a:lnTo>
                <a:lnTo>
                  <a:pt x="287870" y="315963"/>
                </a:lnTo>
                <a:lnTo>
                  <a:pt x="277634" y="269621"/>
                </a:lnTo>
                <a:lnTo>
                  <a:pt x="276161" y="229908"/>
                </a:lnTo>
                <a:lnTo>
                  <a:pt x="276161" y="0"/>
                </a:lnTo>
                <a:lnTo>
                  <a:pt x="208965" y="0"/>
                </a:lnTo>
                <a:lnTo>
                  <a:pt x="208965" y="233781"/>
                </a:lnTo>
                <a:lnTo>
                  <a:pt x="210820" y="274142"/>
                </a:lnTo>
                <a:lnTo>
                  <a:pt x="226999" y="335076"/>
                </a:lnTo>
                <a:lnTo>
                  <a:pt x="259816" y="373189"/>
                </a:lnTo>
                <a:lnTo>
                  <a:pt x="304050" y="391833"/>
                </a:lnTo>
                <a:lnTo>
                  <a:pt x="330022" y="394271"/>
                </a:lnTo>
                <a:lnTo>
                  <a:pt x="356222" y="391833"/>
                </a:lnTo>
                <a:lnTo>
                  <a:pt x="400304" y="373189"/>
                </a:lnTo>
                <a:lnTo>
                  <a:pt x="433120" y="335153"/>
                </a:lnTo>
                <a:lnTo>
                  <a:pt x="449694" y="274383"/>
                </a:lnTo>
                <a:lnTo>
                  <a:pt x="451624" y="233781"/>
                </a:lnTo>
                <a:lnTo>
                  <a:pt x="451624" y="0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6922072" y="2309171"/>
            <a:ext cx="234950" cy="389255"/>
          </a:xfrm>
          <a:custGeom>
            <a:avLst/>
            <a:gdLst/>
            <a:ahLst/>
            <a:cxnLst/>
            <a:rect l="l" t="t" r="r" b="b"/>
            <a:pathLst>
              <a:path w="234950" h="389255">
                <a:moveTo>
                  <a:pt x="85547" y="0"/>
                </a:moveTo>
                <a:lnTo>
                  <a:pt x="0" y="0"/>
                </a:lnTo>
                <a:lnTo>
                  <a:pt x="0" y="388731"/>
                </a:lnTo>
                <a:lnTo>
                  <a:pt x="87201" y="388731"/>
                </a:lnTo>
                <a:lnTo>
                  <a:pt x="123434" y="386343"/>
                </a:lnTo>
                <a:lnTo>
                  <a:pt x="154675" y="379214"/>
                </a:lnTo>
                <a:lnTo>
                  <a:pt x="180915" y="367399"/>
                </a:lnTo>
                <a:lnTo>
                  <a:pt x="202140" y="350952"/>
                </a:lnTo>
                <a:lnTo>
                  <a:pt x="209404" y="342073"/>
                </a:lnTo>
                <a:lnTo>
                  <a:pt x="66647" y="342073"/>
                </a:lnTo>
                <a:lnTo>
                  <a:pt x="66647" y="195470"/>
                </a:lnTo>
                <a:lnTo>
                  <a:pt x="202783" y="195470"/>
                </a:lnTo>
                <a:lnTo>
                  <a:pt x="183278" y="179281"/>
                </a:lnTo>
                <a:lnTo>
                  <a:pt x="151691" y="166727"/>
                </a:lnTo>
                <a:lnTo>
                  <a:pt x="173358" y="154963"/>
                </a:lnTo>
                <a:lnTo>
                  <a:pt x="177902" y="150498"/>
                </a:lnTo>
                <a:lnTo>
                  <a:pt x="66647" y="150498"/>
                </a:lnTo>
                <a:lnTo>
                  <a:pt x="66647" y="44972"/>
                </a:lnTo>
                <a:lnTo>
                  <a:pt x="194095" y="44972"/>
                </a:lnTo>
                <a:lnTo>
                  <a:pt x="190524" y="39096"/>
                </a:lnTo>
                <a:lnTo>
                  <a:pt x="178832" y="26637"/>
                </a:lnTo>
                <a:lnTo>
                  <a:pt x="159731" y="13579"/>
                </a:lnTo>
                <a:lnTo>
                  <a:pt x="137604" y="5410"/>
                </a:lnTo>
                <a:lnTo>
                  <a:pt x="112769" y="1196"/>
                </a:lnTo>
                <a:lnTo>
                  <a:pt x="85547" y="0"/>
                </a:lnTo>
                <a:close/>
              </a:path>
              <a:path w="234950" h="389255">
                <a:moveTo>
                  <a:pt x="202783" y="195470"/>
                </a:moveTo>
                <a:lnTo>
                  <a:pt x="87766" y="195470"/>
                </a:lnTo>
                <a:lnTo>
                  <a:pt x="105381" y="196545"/>
                </a:lnTo>
                <a:lnTo>
                  <a:pt x="120807" y="199911"/>
                </a:lnTo>
                <a:lnTo>
                  <a:pt x="153386" y="224569"/>
                </a:lnTo>
                <a:lnTo>
                  <a:pt x="164403" y="268777"/>
                </a:lnTo>
                <a:lnTo>
                  <a:pt x="163090" y="285860"/>
                </a:lnTo>
                <a:lnTo>
                  <a:pt x="145524" y="323204"/>
                </a:lnTo>
                <a:lnTo>
                  <a:pt x="105381" y="340998"/>
                </a:lnTo>
                <a:lnTo>
                  <a:pt x="87766" y="342073"/>
                </a:lnTo>
                <a:lnTo>
                  <a:pt x="209404" y="342073"/>
                </a:lnTo>
                <a:lnTo>
                  <a:pt x="215622" y="334473"/>
                </a:lnTo>
                <a:lnTo>
                  <a:pt x="225762" y="315280"/>
                </a:lnTo>
                <a:lnTo>
                  <a:pt x="232149" y="293791"/>
                </a:lnTo>
                <a:lnTo>
                  <a:pt x="234369" y="270421"/>
                </a:lnTo>
                <a:lnTo>
                  <a:pt x="227674" y="231728"/>
                </a:lnTo>
                <a:lnTo>
                  <a:pt x="209624" y="201148"/>
                </a:lnTo>
                <a:lnTo>
                  <a:pt x="202783" y="195470"/>
                </a:lnTo>
                <a:close/>
              </a:path>
              <a:path w="234950" h="389255">
                <a:moveTo>
                  <a:pt x="194095" y="44972"/>
                </a:moveTo>
                <a:lnTo>
                  <a:pt x="79997" y="44972"/>
                </a:lnTo>
                <a:lnTo>
                  <a:pt x="94334" y="45813"/>
                </a:lnTo>
                <a:lnTo>
                  <a:pt x="106020" y="48374"/>
                </a:lnTo>
                <a:lnTo>
                  <a:pt x="134342" y="75377"/>
                </a:lnTo>
                <a:lnTo>
                  <a:pt x="138299" y="97714"/>
                </a:lnTo>
                <a:lnTo>
                  <a:pt x="137284" y="109583"/>
                </a:lnTo>
                <a:lnTo>
                  <a:pt x="115519" y="142763"/>
                </a:lnTo>
                <a:lnTo>
                  <a:pt x="79997" y="150498"/>
                </a:lnTo>
                <a:lnTo>
                  <a:pt x="177902" y="150498"/>
                </a:lnTo>
                <a:lnTo>
                  <a:pt x="190979" y="137645"/>
                </a:lnTo>
                <a:lnTo>
                  <a:pt x="202823" y="115394"/>
                </a:lnTo>
                <a:lnTo>
                  <a:pt x="207155" y="88834"/>
                </a:lnTo>
                <a:lnTo>
                  <a:pt x="205152" y="70457"/>
                </a:lnTo>
                <a:lnTo>
                  <a:pt x="199453" y="53790"/>
                </a:lnTo>
                <a:lnTo>
                  <a:pt x="194095" y="44972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9560459" y="8093995"/>
            <a:ext cx="765810" cy="400050"/>
          </a:xfrm>
          <a:custGeom>
            <a:avLst/>
            <a:gdLst/>
            <a:ahLst/>
            <a:cxnLst/>
            <a:rect l="l" t="t" r="r" b="b"/>
            <a:pathLst>
              <a:path w="765809" h="400050">
                <a:moveTo>
                  <a:pt x="207124" y="283768"/>
                </a:moveTo>
                <a:lnTo>
                  <a:pt x="201422" y="245110"/>
                </a:lnTo>
                <a:lnTo>
                  <a:pt x="160007" y="185915"/>
                </a:lnTo>
                <a:lnTo>
                  <a:pt x="128828" y="160489"/>
                </a:lnTo>
                <a:lnTo>
                  <a:pt x="108381" y="144640"/>
                </a:lnTo>
                <a:lnTo>
                  <a:pt x="91147" y="128422"/>
                </a:lnTo>
                <a:lnTo>
                  <a:pt x="79146" y="110617"/>
                </a:lnTo>
                <a:lnTo>
                  <a:pt x="74409" y="89966"/>
                </a:lnTo>
                <a:lnTo>
                  <a:pt x="77406" y="72682"/>
                </a:lnTo>
                <a:lnTo>
                  <a:pt x="86766" y="59563"/>
                </a:lnTo>
                <a:lnTo>
                  <a:pt x="101739" y="51231"/>
                </a:lnTo>
                <a:lnTo>
                  <a:pt x="121615" y="48310"/>
                </a:lnTo>
                <a:lnTo>
                  <a:pt x="133743" y="49161"/>
                </a:lnTo>
                <a:lnTo>
                  <a:pt x="146596" y="51714"/>
                </a:lnTo>
                <a:lnTo>
                  <a:pt x="159880" y="56045"/>
                </a:lnTo>
                <a:lnTo>
                  <a:pt x="173253" y="62204"/>
                </a:lnTo>
                <a:lnTo>
                  <a:pt x="172148" y="11112"/>
                </a:lnTo>
                <a:lnTo>
                  <a:pt x="159385" y="6324"/>
                </a:lnTo>
                <a:lnTo>
                  <a:pt x="145491" y="2844"/>
                </a:lnTo>
                <a:lnTo>
                  <a:pt x="130746" y="723"/>
                </a:lnTo>
                <a:lnTo>
                  <a:pt x="115493" y="0"/>
                </a:lnTo>
                <a:lnTo>
                  <a:pt x="73456" y="6362"/>
                </a:lnTo>
                <a:lnTo>
                  <a:pt x="39420" y="25057"/>
                </a:lnTo>
                <a:lnTo>
                  <a:pt x="16637" y="55524"/>
                </a:lnTo>
                <a:lnTo>
                  <a:pt x="8331" y="97180"/>
                </a:lnTo>
                <a:lnTo>
                  <a:pt x="14008" y="132105"/>
                </a:lnTo>
                <a:lnTo>
                  <a:pt x="29540" y="160921"/>
                </a:lnTo>
                <a:lnTo>
                  <a:pt x="52654" y="185915"/>
                </a:lnTo>
                <a:lnTo>
                  <a:pt x="81064" y="209359"/>
                </a:lnTo>
                <a:lnTo>
                  <a:pt x="103212" y="227037"/>
                </a:lnTo>
                <a:lnTo>
                  <a:pt x="122605" y="246176"/>
                </a:lnTo>
                <a:lnTo>
                  <a:pt x="136372" y="268147"/>
                </a:lnTo>
                <a:lnTo>
                  <a:pt x="141605" y="294322"/>
                </a:lnTo>
                <a:lnTo>
                  <a:pt x="136829" y="318071"/>
                </a:lnTo>
                <a:lnTo>
                  <a:pt x="123418" y="335686"/>
                </a:lnTo>
                <a:lnTo>
                  <a:pt x="102717" y="346646"/>
                </a:lnTo>
                <a:lnTo>
                  <a:pt x="76073" y="350405"/>
                </a:lnTo>
                <a:lnTo>
                  <a:pt x="56451" y="348068"/>
                </a:lnTo>
                <a:lnTo>
                  <a:pt x="36576" y="342912"/>
                </a:lnTo>
                <a:lnTo>
                  <a:pt x="17424" y="335254"/>
                </a:lnTo>
                <a:lnTo>
                  <a:pt x="0" y="325412"/>
                </a:lnTo>
                <a:lnTo>
                  <a:pt x="0" y="380949"/>
                </a:lnTo>
                <a:lnTo>
                  <a:pt x="16217" y="388340"/>
                </a:lnTo>
                <a:lnTo>
                  <a:pt x="35255" y="394335"/>
                </a:lnTo>
                <a:lnTo>
                  <a:pt x="56375" y="398360"/>
                </a:lnTo>
                <a:lnTo>
                  <a:pt x="78854" y="399821"/>
                </a:lnTo>
                <a:lnTo>
                  <a:pt x="130441" y="391604"/>
                </a:lnTo>
                <a:lnTo>
                  <a:pt x="170891" y="368236"/>
                </a:lnTo>
                <a:lnTo>
                  <a:pt x="197396" y="331647"/>
                </a:lnTo>
                <a:lnTo>
                  <a:pt x="207124" y="283768"/>
                </a:lnTo>
                <a:close/>
              </a:path>
              <a:path w="765809" h="400050">
                <a:moveTo>
                  <a:pt x="491553" y="394284"/>
                </a:moveTo>
                <a:lnTo>
                  <a:pt x="474878" y="337629"/>
                </a:lnTo>
                <a:lnTo>
                  <a:pt x="460984" y="290423"/>
                </a:lnTo>
                <a:lnTo>
                  <a:pt x="412724" y="126428"/>
                </a:lnTo>
                <a:lnTo>
                  <a:pt x="391807" y="55359"/>
                </a:lnTo>
                <a:lnTo>
                  <a:pt x="391807" y="290423"/>
                </a:lnTo>
                <a:lnTo>
                  <a:pt x="305104" y="290423"/>
                </a:lnTo>
                <a:lnTo>
                  <a:pt x="348310" y="126428"/>
                </a:lnTo>
                <a:lnTo>
                  <a:pt x="391807" y="290423"/>
                </a:lnTo>
                <a:lnTo>
                  <a:pt x="391807" y="55359"/>
                </a:lnTo>
                <a:lnTo>
                  <a:pt x="377151" y="5562"/>
                </a:lnTo>
                <a:lnTo>
                  <a:pt x="335495" y="5562"/>
                </a:lnTo>
                <a:lnTo>
                  <a:pt x="221665" y="394284"/>
                </a:lnTo>
                <a:lnTo>
                  <a:pt x="277736" y="394284"/>
                </a:lnTo>
                <a:lnTo>
                  <a:pt x="292671" y="337629"/>
                </a:lnTo>
                <a:lnTo>
                  <a:pt x="404329" y="337629"/>
                </a:lnTo>
                <a:lnTo>
                  <a:pt x="419354" y="394284"/>
                </a:lnTo>
                <a:lnTo>
                  <a:pt x="491553" y="394284"/>
                </a:lnTo>
                <a:close/>
              </a:path>
              <a:path w="765809" h="400050">
                <a:moveTo>
                  <a:pt x="765302" y="5562"/>
                </a:moveTo>
                <a:lnTo>
                  <a:pt x="707009" y="5562"/>
                </a:lnTo>
                <a:lnTo>
                  <a:pt x="707009" y="227291"/>
                </a:lnTo>
                <a:lnTo>
                  <a:pt x="575398" y="5562"/>
                </a:lnTo>
                <a:lnTo>
                  <a:pt x="533184" y="5562"/>
                </a:lnTo>
                <a:lnTo>
                  <a:pt x="533184" y="394284"/>
                </a:lnTo>
                <a:lnTo>
                  <a:pt x="591502" y="394284"/>
                </a:lnTo>
                <a:lnTo>
                  <a:pt x="591502" y="167919"/>
                </a:lnTo>
                <a:lnTo>
                  <a:pt x="725881" y="394284"/>
                </a:lnTo>
                <a:lnTo>
                  <a:pt x="765302" y="394284"/>
                </a:lnTo>
                <a:lnTo>
                  <a:pt x="765302" y="5562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1857749" y="8099545"/>
            <a:ext cx="1154430" cy="389255"/>
          </a:xfrm>
          <a:custGeom>
            <a:avLst/>
            <a:gdLst/>
            <a:ahLst/>
            <a:cxnLst/>
            <a:rect l="l" t="t" r="r" b="b"/>
            <a:pathLst>
              <a:path w="1154430" h="389254">
                <a:moveTo>
                  <a:pt x="453682" y="0"/>
                </a:moveTo>
                <a:lnTo>
                  <a:pt x="392595" y="0"/>
                </a:lnTo>
                <a:lnTo>
                  <a:pt x="325526" y="247002"/>
                </a:lnTo>
                <a:lnTo>
                  <a:pt x="252095" y="0"/>
                </a:lnTo>
                <a:lnTo>
                  <a:pt x="213233" y="0"/>
                </a:lnTo>
                <a:lnTo>
                  <a:pt x="141351" y="250863"/>
                </a:lnTo>
                <a:lnTo>
                  <a:pt x="73113" y="0"/>
                </a:lnTo>
                <a:lnTo>
                  <a:pt x="0" y="0"/>
                </a:lnTo>
                <a:lnTo>
                  <a:pt x="109931" y="388734"/>
                </a:lnTo>
                <a:lnTo>
                  <a:pt x="154368" y="388734"/>
                </a:lnTo>
                <a:lnTo>
                  <a:pt x="226669" y="142570"/>
                </a:lnTo>
                <a:lnTo>
                  <a:pt x="299275" y="388734"/>
                </a:lnTo>
                <a:lnTo>
                  <a:pt x="343725" y="388734"/>
                </a:lnTo>
                <a:lnTo>
                  <a:pt x="453682" y="0"/>
                </a:lnTo>
                <a:close/>
              </a:path>
              <a:path w="1154430" h="389254">
                <a:moveTo>
                  <a:pt x="693559" y="388734"/>
                </a:moveTo>
                <a:lnTo>
                  <a:pt x="676884" y="332079"/>
                </a:lnTo>
                <a:lnTo>
                  <a:pt x="663003" y="284873"/>
                </a:lnTo>
                <a:lnTo>
                  <a:pt x="614743" y="120878"/>
                </a:lnTo>
                <a:lnTo>
                  <a:pt x="593839" y="49860"/>
                </a:lnTo>
                <a:lnTo>
                  <a:pt x="593839" y="284873"/>
                </a:lnTo>
                <a:lnTo>
                  <a:pt x="507123" y="284873"/>
                </a:lnTo>
                <a:lnTo>
                  <a:pt x="550341" y="120878"/>
                </a:lnTo>
                <a:lnTo>
                  <a:pt x="593839" y="284873"/>
                </a:lnTo>
                <a:lnTo>
                  <a:pt x="593839" y="49860"/>
                </a:lnTo>
                <a:lnTo>
                  <a:pt x="579170" y="12"/>
                </a:lnTo>
                <a:lnTo>
                  <a:pt x="537514" y="12"/>
                </a:lnTo>
                <a:lnTo>
                  <a:pt x="423684" y="388734"/>
                </a:lnTo>
                <a:lnTo>
                  <a:pt x="479767" y="388734"/>
                </a:lnTo>
                <a:lnTo>
                  <a:pt x="494690" y="332079"/>
                </a:lnTo>
                <a:lnTo>
                  <a:pt x="606348" y="332079"/>
                </a:lnTo>
                <a:lnTo>
                  <a:pt x="621372" y="388734"/>
                </a:lnTo>
                <a:lnTo>
                  <a:pt x="693559" y="388734"/>
                </a:lnTo>
                <a:close/>
              </a:path>
              <a:path w="1154430" h="389254">
                <a:moveTo>
                  <a:pt x="930122" y="12"/>
                </a:moveTo>
                <a:lnTo>
                  <a:pt x="872375" y="12"/>
                </a:lnTo>
                <a:lnTo>
                  <a:pt x="804570" y="271703"/>
                </a:lnTo>
                <a:lnTo>
                  <a:pt x="733539" y="12"/>
                </a:lnTo>
                <a:lnTo>
                  <a:pt x="662470" y="12"/>
                </a:lnTo>
                <a:lnTo>
                  <a:pt x="773531" y="388734"/>
                </a:lnTo>
                <a:lnTo>
                  <a:pt x="819073" y="388734"/>
                </a:lnTo>
                <a:lnTo>
                  <a:pt x="930122" y="12"/>
                </a:lnTo>
                <a:close/>
              </a:path>
              <a:path w="1154430" h="389254">
                <a:moveTo>
                  <a:pt x="1154341" y="0"/>
                </a:moveTo>
                <a:lnTo>
                  <a:pt x="974420" y="0"/>
                </a:lnTo>
                <a:lnTo>
                  <a:pt x="974420" y="192138"/>
                </a:lnTo>
                <a:lnTo>
                  <a:pt x="931100" y="192138"/>
                </a:lnTo>
                <a:lnTo>
                  <a:pt x="941095" y="239344"/>
                </a:lnTo>
                <a:lnTo>
                  <a:pt x="974420" y="239344"/>
                </a:lnTo>
                <a:lnTo>
                  <a:pt x="974420" y="388721"/>
                </a:lnTo>
                <a:lnTo>
                  <a:pt x="1154341" y="388721"/>
                </a:lnTo>
                <a:lnTo>
                  <a:pt x="1154341" y="340969"/>
                </a:lnTo>
                <a:lnTo>
                  <a:pt x="1041438" y="340969"/>
                </a:lnTo>
                <a:lnTo>
                  <a:pt x="1041438" y="239344"/>
                </a:lnTo>
                <a:lnTo>
                  <a:pt x="1132128" y="239344"/>
                </a:lnTo>
                <a:lnTo>
                  <a:pt x="1132128" y="192138"/>
                </a:lnTo>
                <a:lnTo>
                  <a:pt x="1041438" y="192138"/>
                </a:lnTo>
                <a:lnTo>
                  <a:pt x="1041438" y="47205"/>
                </a:lnTo>
                <a:lnTo>
                  <a:pt x="1154341" y="47205"/>
                </a:lnTo>
                <a:lnTo>
                  <a:pt x="1154341" y="0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0809326" y="8093995"/>
            <a:ext cx="594995" cy="400050"/>
          </a:xfrm>
          <a:custGeom>
            <a:avLst/>
            <a:gdLst/>
            <a:ahLst/>
            <a:cxnLst/>
            <a:rect l="l" t="t" r="r" b="b"/>
            <a:pathLst>
              <a:path w="594995" h="400050">
                <a:moveTo>
                  <a:pt x="66624" y="5549"/>
                </a:moveTo>
                <a:lnTo>
                  <a:pt x="0" y="5549"/>
                </a:lnTo>
                <a:lnTo>
                  <a:pt x="0" y="394271"/>
                </a:lnTo>
                <a:lnTo>
                  <a:pt x="66624" y="394271"/>
                </a:lnTo>
                <a:lnTo>
                  <a:pt x="66624" y="5549"/>
                </a:lnTo>
                <a:close/>
              </a:path>
              <a:path w="594995" h="400050">
                <a:moveTo>
                  <a:pt x="327063" y="5549"/>
                </a:moveTo>
                <a:lnTo>
                  <a:pt x="147142" y="5549"/>
                </a:lnTo>
                <a:lnTo>
                  <a:pt x="147142" y="197688"/>
                </a:lnTo>
                <a:lnTo>
                  <a:pt x="103835" y="197688"/>
                </a:lnTo>
                <a:lnTo>
                  <a:pt x="113830" y="244894"/>
                </a:lnTo>
                <a:lnTo>
                  <a:pt x="147142" y="244894"/>
                </a:lnTo>
                <a:lnTo>
                  <a:pt x="147142" y="394271"/>
                </a:lnTo>
                <a:lnTo>
                  <a:pt x="327063" y="394271"/>
                </a:lnTo>
                <a:lnTo>
                  <a:pt x="327063" y="346519"/>
                </a:lnTo>
                <a:lnTo>
                  <a:pt x="214172" y="346519"/>
                </a:lnTo>
                <a:lnTo>
                  <a:pt x="214172" y="244894"/>
                </a:lnTo>
                <a:lnTo>
                  <a:pt x="304863" y="244894"/>
                </a:lnTo>
                <a:lnTo>
                  <a:pt x="304863" y="197688"/>
                </a:lnTo>
                <a:lnTo>
                  <a:pt x="214172" y="197688"/>
                </a:lnTo>
                <a:lnTo>
                  <a:pt x="214172" y="52755"/>
                </a:lnTo>
                <a:lnTo>
                  <a:pt x="327063" y="52755"/>
                </a:lnTo>
                <a:lnTo>
                  <a:pt x="327063" y="5549"/>
                </a:lnTo>
                <a:close/>
              </a:path>
              <a:path w="594995" h="400050">
                <a:moveTo>
                  <a:pt x="594728" y="155371"/>
                </a:moveTo>
                <a:lnTo>
                  <a:pt x="528091" y="155371"/>
                </a:lnTo>
                <a:lnTo>
                  <a:pt x="528091" y="351434"/>
                </a:lnTo>
                <a:lnTo>
                  <a:pt x="524497" y="351853"/>
                </a:lnTo>
                <a:lnTo>
                  <a:pt x="478561" y="340855"/>
                </a:lnTo>
                <a:lnTo>
                  <a:pt x="450215" y="309702"/>
                </a:lnTo>
                <a:lnTo>
                  <a:pt x="432892" y="262102"/>
                </a:lnTo>
                <a:lnTo>
                  <a:pt x="427024" y="201574"/>
                </a:lnTo>
                <a:lnTo>
                  <a:pt x="431457" y="150241"/>
                </a:lnTo>
                <a:lnTo>
                  <a:pt x="444665" y="107810"/>
                </a:lnTo>
                <a:lnTo>
                  <a:pt x="466483" y="75717"/>
                </a:lnTo>
                <a:lnTo>
                  <a:pt x="496760" y="55410"/>
                </a:lnTo>
                <a:lnTo>
                  <a:pt x="535317" y="48323"/>
                </a:lnTo>
                <a:lnTo>
                  <a:pt x="544601" y="48641"/>
                </a:lnTo>
                <a:lnTo>
                  <a:pt x="554266" y="49631"/>
                </a:lnTo>
                <a:lnTo>
                  <a:pt x="564438" y="51358"/>
                </a:lnTo>
                <a:lnTo>
                  <a:pt x="575297" y="53873"/>
                </a:lnTo>
                <a:lnTo>
                  <a:pt x="573633" y="5549"/>
                </a:lnTo>
                <a:lnTo>
                  <a:pt x="561479" y="3048"/>
                </a:lnTo>
                <a:lnTo>
                  <a:pt x="549338" y="1320"/>
                </a:lnTo>
                <a:lnTo>
                  <a:pt x="537387" y="330"/>
                </a:lnTo>
                <a:lnTo>
                  <a:pt x="525868" y="0"/>
                </a:lnTo>
                <a:lnTo>
                  <a:pt x="477354" y="6604"/>
                </a:lnTo>
                <a:lnTo>
                  <a:pt x="436092" y="25628"/>
                </a:lnTo>
                <a:lnTo>
                  <a:pt x="402805" y="55880"/>
                </a:lnTo>
                <a:lnTo>
                  <a:pt x="378155" y="96177"/>
                </a:lnTo>
                <a:lnTo>
                  <a:pt x="362864" y="145326"/>
                </a:lnTo>
                <a:lnTo>
                  <a:pt x="357619" y="202133"/>
                </a:lnTo>
                <a:lnTo>
                  <a:pt x="362623" y="258432"/>
                </a:lnTo>
                <a:lnTo>
                  <a:pt x="377278" y="306705"/>
                </a:lnTo>
                <a:lnTo>
                  <a:pt x="401066" y="345960"/>
                </a:lnTo>
                <a:lnTo>
                  <a:pt x="433463" y="375234"/>
                </a:lnTo>
                <a:lnTo>
                  <a:pt x="473951" y="393509"/>
                </a:lnTo>
                <a:lnTo>
                  <a:pt x="521982" y="399821"/>
                </a:lnTo>
                <a:lnTo>
                  <a:pt x="542480" y="398780"/>
                </a:lnTo>
                <a:lnTo>
                  <a:pt x="561060" y="396011"/>
                </a:lnTo>
                <a:lnTo>
                  <a:pt x="578281" y="392099"/>
                </a:lnTo>
                <a:lnTo>
                  <a:pt x="594728" y="387616"/>
                </a:lnTo>
                <a:lnTo>
                  <a:pt x="594728" y="155371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1454521" y="8093999"/>
            <a:ext cx="281305" cy="400050"/>
          </a:xfrm>
          <a:custGeom>
            <a:avLst/>
            <a:gdLst/>
            <a:ahLst/>
            <a:cxnLst/>
            <a:rect l="l" t="t" r="r" b="b"/>
            <a:pathLst>
              <a:path w="281304" h="400050">
                <a:moveTo>
                  <a:pt x="140508" y="0"/>
                </a:moveTo>
                <a:lnTo>
                  <a:pt x="100011" y="6363"/>
                </a:lnTo>
                <a:lnTo>
                  <a:pt x="65566" y="24806"/>
                </a:lnTo>
                <a:lnTo>
                  <a:pt x="37758" y="54355"/>
                </a:lnTo>
                <a:lnTo>
                  <a:pt x="17171" y="94037"/>
                </a:lnTo>
                <a:lnTo>
                  <a:pt x="4390" y="142880"/>
                </a:lnTo>
                <a:lnTo>
                  <a:pt x="0" y="199910"/>
                </a:lnTo>
                <a:lnTo>
                  <a:pt x="4390" y="257144"/>
                </a:lnTo>
                <a:lnTo>
                  <a:pt x="17171" y="306045"/>
                </a:lnTo>
                <a:lnTo>
                  <a:pt x="37758" y="345689"/>
                </a:lnTo>
                <a:lnTo>
                  <a:pt x="65566" y="375151"/>
                </a:lnTo>
                <a:lnTo>
                  <a:pt x="100011" y="393506"/>
                </a:lnTo>
                <a:lnTo>
                  <a:pt x="140508" y="399830"/>
                </a:lnTo>
                <a:lnTo>
                  <a:pt x="180989" y="393506"/>
                </a:lnTo>
                <a:lnTo>
                  <a:pt x="215424" y="375151"/>
                </a:lnTo>
                <a:lnTo>
                  <a:pt x="236166" y="353172"/>
                </a:lnTo>
                <a:lnTo>
                  <a:pt x="140508" y="353172"/>
                </a:lnTo>
                <a:lnTo>
                  <a:pt x="110412" y="342655"/>
                </a:lnTo>
                <a:lnTo>
                  <a:pt x="88090" y="312355"/>
                </a:lnTo>
                <a:lnTo>
                  <a:pt x="74207" y="264148"/>
                </a:lnTo>
                <a:lnTo>
                  <a:pt x="69432" y="199910"/>
                </a:lnTo>
                <a:lnTo>
                  <a:pt x="74207" y="136128"/>
                </a:lnTo>
                <a:lnTo>
                  <a:pt x="88090" y="87874"/>
                </a:lnTo>
                <a:lnTo>
                  <a:pt x="110412" y="57325"/>
                </a:lnTo>
                <a:lnTo>
                  <a:pt x="140508" y="46658"/>
                </a:lnTo>
                <a:lnTo>
                  <a:pt x="235985" y="46658"/>
                </a:lnTo>
                <a:lnTo>
                  <a:pt x="215424" y="24806"/>
                </a:lnTo>
                <a:lnTo>
                  <a:pt x="180989" y="6363"/>
                </a:lnTo>
                <a:lnTo>
                  <a:pt x="140508" y="0"/>
                </a:lnTo>
                <a:close/>
              </a:path>
              <a:path w="281304" h="400050">
                <a:moveTo>
                  <a:pt x="235985" y="46658"/>
                </a:moveTo>
                <a:lnTo>
                  <a:pt x="140508" y="46658"/>
                </a:lnTo>
                <a:lnTo>
                  <a:pt x="170587" y="57325"/>
                </a:lnTo>
                <a:lnTo>
                  <a:pt x="192911" y="87874"/>
                </a:lnTo>
                <a:lnTo>
                  <a:pt x="206803" y="136128"/>
                </a:lnTo>
                <a:lnTo>
                  <a:pt x="211585" y="199910"/>
                </a:lnTo>
                <a:lnTo>
                  <a:pt x="206803" y="264148"/>
                </a:lnTo>
                <a:lnTo>
                  <a:pt x="192911" y="312355"/>
                </a:lnTo>
                <a:lnTo>
                  <a:pt x="170587" y="342655"/>
                </a:lnTo>
                <a:lnTo>
                  <a:pt x="140508" y="353172"/>
                </a:lnTo>
                <a:lnTo>
                  <a:pt x="236166" y="353172"/>
                </a:lnTo>
                <a:lnTo>
                  <a:pt x="243228" y="345689"/>
                </a:lnTo>
                <a:lnTo>
                  <a:pt x="263813" y="306045"/>
                </a:lnTo>
                <a:lnTo>
                  <a:pt x="276595" y="257144"/>
                </a:lnTo>
                <a:lnTo>
                  <a:pt x="280986" y="199910"/>
                </a:lnTo>
                <a:lnTo>
                  <a:pt x="276595" y="142880"/>
                </a:lnTo>
                <a:lnTo>
                  <a:pt x="263813" y="94037"/>
                </a:lnTo>
                <a:lnTo>
                  <a:pt x="243228" y="54355"/>
                </a:lnTo>
                <a:lnTo>
                  <a:pt x="235985" y="46658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0516529" y="8099547"/>
            <a:ext cx="238125" cy="389255"/>
          </a:xfrm>
          <a:custGeom>
            <a:avLst/>
            <a:gdLst/>
            <a:ahLst/>
            <a:cxnLst/>
            <a:rect l="l" t="t" r="r" b="b"/>
            <a:pathLst>
              <a:path w="238125" h="389254">
                <a:moveTo>
                  <a:pt x="70542" y="0"/>
                </a:moveTo>
                <a:lnTo>
                  <a:pt x="0" y="0"/>
                </a:lnTo>
                <a:lnTo>
                  <a:pt x="0" y="388731"/>
                </a:lnTo>
                <a:lnTo>
                  <a:pt x="70542" y="388731"/>
                </a:lnTo>
                <a:lnTo>
                  <a:pt x="108593" y="385482"/>
                </a:lnTo>
                <a:lnTo>
                  <a:pt x="141279" y="376085"/>
                </a:lnTo>
                <a:lnTo>
                  <a:pt x="168863" y="361069"/>
                </a:lnTo>
                <a:lnTo>
                  <a:pt x="191606" y="340963"/>
                </a:lnTo>
                <a:lnTo>
                  <a:pt x="66636" y="340963"/>
                </a:lnTo>
                <a:lnTo>
                  <a:pt x="66636" y="47768"/>
                </a:lnTo>
                <a:lnTo>
                  <a:pt x="190348" y="47768"/>
                </a:lnTo>
                <a:lnTo>
                  <a:pt x="168863" y="28823"/>
                </a:lnTo>
                <a:lnTo>
                  <a:pt x="141279" y="13401"/>
                </a:lnTo>
                <a:lnTo>
                  <a:pt x="108593" y="3498"/>
                </a:lnTo>
                <a:lnTo>
                  <a:pt x="70542" y="0"/>
                </a:lnTo>
                <a:close/>
              </a:path>
              <a:path w="238125" h="389254">
                <a:moveTo>
                  <a:pt x="190348" y="47768"/>
                </a:moveTo>
                <a:lnTo>
                  <a:pt x="78311" y="47768"/>
                </a:lnTo>
                <a:lnTo>
                  <a:pt x="94348" y="49242"/>
                </a:lnTo>
                <a:lnTo>
                  <a:pt x="109549" y="53733"/>
                </a:lnTo>
                <a:lnTo>
                  <a:pt x="149995" y="93773"/>
                </a:lnTo>
                <a:lnTo>
                  <a:pt x="166331" y="155280"/>
                </a:lnTo>
                <a:lnTo>
                  <a:pt x="168256" y="194360"/>
                </a:lnTo>
                <a:lnTo>
                  <a:pt x="166331" y="233290"/>
                </a:lnTo>
                <a:lnTo>
                  <a:pt x="149995" y="294478"/>
                </a:lnTo>
                <a:lnTo>
                  <a:pt x="123292" y="327384"/>
                </a:lnTo>
                <a:lnTo>
                  <a:pt x="78311" y="340963"/>
                </a:lnTo>
                <a:lnTo>
                  <a:pt x="191606" y="340963"/>
                </a:lnTo>
                <a:lnTo>
                  <a:pt x="211922" y="311878"/>
                </a:lnTo>
                <a:lnTo>
                  <a:pt x="226305" y="277022"/>
                </a:lnTo>
                <a:lnTo>
                  <a:pt x="234860" y="237487"/>
                </a:lnTo>
                <a:lnTo>
                  <a:pt x="237689" y="194360"/>
                </a:lnTo>
                <a:lnTo>
                  <a:pt x="234627" y="151007"/>
                </a:lnTo>
                <a:lnTo>
                  <a:pt x="225685" y="112034"/>
                </a:lnTo>
                <a:lnTo>
                  <a:pt x="211224" y="77854"/>
                </a:lnTo>
                <a:lnTo>
                  <a:pt x="191606" y="48878"/>
                </a:lnTo>
                <a:lnTo>
                  <a:pt x="190348" y="47768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9896416" y="8660770"/>
            <a:ext cx="221615" cy="389255"/>
          </a:xfrm>
          <a:custGeom>
            <a:avLst/>
            <a:gdLst/>
            <a:ahLst/>
            <a:cxnLst/>
            <a:rect l="l" t="t" r="r" b="b"/>
            <a:pathLst>
              <a:path w="221615" h="389254">
                <a:moveTo>
                  <a:pt x="221019" y="0"/>
                </a:moveTo>
                <a:lnTo>
                  <a:pt x="43318" y="0"/>
                </a:lnTo>
                <a:lnTo>
                  <a:pt x="43318" y="192140"/>
                </a:lnTo>
                <a:lnTo>
                  <a:pt x="0" y="192140"/>
                </a:lnTo>
                <a:lnTo>
                  <a:pt x="9999" y="239343"/>
                </a:lnTo>
                <a:lnTo>
                  <a:pt x="43318" y="239343"/>
                </a:lnTo>
                <a:lnTo>
                  <a:pt x="43318" y="388721"/>
                </a:lnTo>
                <a:lnTo>
                  <a:pt x="110342" y="388721"/>
                </a:lnTo>
                <a:lnTo>
                  <a:pt x="110342" y="239343"/>
                </a:lnTo>
                <a:lnTo>
                  <a:pt x="203805" y="239343"/>
                </a:lnTo>
                <a:lnTo>
                  <a:pt x="203805" y="192140"/>
                </a:lnTo>
                <a:lnTo>
                  <a:pt x="110342" y="192140"/>
                </a:lnTo>
                <a:lnTo>
                  <a:pt x="110342" y="47202"/>
                </a:lnTo>
                <a:lnTo>
                  <a:pt x="221019" y="47202"/>
                </a:lnTo>
                <a:lnTo>
                  <a:pt x="221019" y="0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0170744" y="8566372"/>
            <a:ext cx="243204" cy="488950"/>
          </a:xfrm>
          <a:custGeom>
            <a:avLst/>
            <a:gdLst/>
            <a:ahLst/>
            <a:cxnLst/>
            <a:rect l="l" t="t" r="r" b="b"/>
            <a:pathLst>
              <a:path w="243204" h="488950">
                <a:moveTo>
                  <a:pt x="210451" y="0"/>
                </a:moveTo>
                <a:lnTo>
                  <a:pt x="134378" y="0"/>
                </a:lnTo>
                <a:lnTo>
                  <a:pt x="94945" y="74980"/>
                </a:lnTo>
                <a:lnTo>
                  <a:pt x="136588" y="74980"/>
                </a:lnTo>
                <a:lnTo>
                  <a:pt x="210451" y="0"/>
                </a:lnTo>
                <a:close/>
              </a:path>
              <a:path w="243204" h="488950">
                <a:moveTo>
                  <a:pt x="242658" y="94411"/>
                </a:moveTo>
                <a:lnTo>
                  <a:pt x="186575" y="94411"/>
                </a:lnTo>
                <a:lnTo>
                  <a:pt x="187134" y="324307"/>
                </a:lnTo>
                <a:lnTo>
                  <a:pt x="185661" y="364032"/>
                </a:lnTo>
                <a:lnTo>
                  <a:pt x="175425" y="410362"/>
                </a:lnTo>
                <a:lnTo>
                  <a:pt x="138328" y="440867"/>
                </a:lnTo>
                <a:lnTo>
                  <a:pt x="127152" y="442036"/>
                </a:lnTo>
                <a:lnTo>
                  <a:pt x="115976" y="440867"/>
                </a:lnTo>
                <a:lnTo>
                  <a:pt x="78905" y="410362"/>
                </a:lnTo>
                <a:lnTo>
                  <a:pt x="68656" y="364032"/>
                </a:lnTo>
                <a:lnTo>
                  <a:pt x="67183" y="324307"/>
                </a:lnTo>
                <a:lnTo>
                  <a:pt x="67183" y="94411"/>
                </a:lnTo>
                <a:lnTo>
                  <a:pt x="0" y="94411"/>
                </a:lnTo>
                <a:lnTo>
                  <a:pt x="0" y="328193"/>
                </a:lnTo>
                <a:lnTo>
                  <a:pt x="1841" y="368554"/>
                </a:lnTo>
                <a:lnTo>
                  <a:pt x="18034" y="429475"/>
                </a:lnTo>
                <a:lnTo>
                  <a:pt x="50850" y="467588"/>
                </a:lnTo>
                <a:lnTo>
                  <a:pt x="95084" y="486232"/>
                </a:lnTo>
                <a:lnTo>
                  <a:pt x="121056" y="488683"/>
                </a:lnTo>
                <a:lnTo>
                  <a:pt x="147256" y="486232"/>
                </a:lnTo>
                <a:lnTo>
                  <a:pt x="191325" y="467588"/>
                </a:lnTo>
                <a:lnTo>
                  <a:pt x="224155" y="429552"/>
                </a:lnTo>
                <a:lnTo>
                  <a:pt x="240728" y="368782"/>
                </a:lnTo>
                <a:lnTo>
                  <a:pt x="242658" y="328193"/>
                </a:lnTo>
                <a:lnTo>
                  <a:pt x="242658" y="94411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0464495" y="8660986"/>
            <a:ext cx="217170" cy="388620"/>
          </a:xfrm>
          <a:custGeom>
            <a:avLst/>
            <a:gdLst/>
            <a:ahLst/>
            <a:cxnLst/>
            <a:rect l="l" t="t" r="r" b="b"/>
            <a:pathLst>
              <a:path w="217170" h="388620">
                <a:moveTo>
                  <a:pt x="217131" y="0"/>
                </a:moveTo>
                <a:lnTo>
                  <a:pt x="0" y="0"/>
                </a:lnTo>
                <a:lnTo>
                  <a:pt x="0" y="46990"/>
                </a:lnTo>
                <a:lnTo>
                  <a:pt x="75514" y="46990"/>
                </a:lnTo>
                <a:lnTo>
                  <a:pt x="75514" y="388620"/>
                </a:lnTo>
                <a:lnTo>
                  <a:pt x="142163" y="388620"/>
                </a:lnTo>
                <a:lnTo>
                  <a:pt x="142163" y="46990"/>
                </a:lnTo>
                <a:lnTo>
                  <a:pt x="217131" y="46990"/>
                </a:lnTo>
                <a:lnTo>
                  <a:pt x="217131" y="0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0732694" y="8655233"/>
            <a:ext cx="558800" cy="400050"/>
          </a:xfrm>
          <a:custGeom>
            <a:avLst/>
            <a:gdLst/>
            <a:ahLst/>
            <a:cxnLst/>
            <a:rect l="l" t="t" r="r" b="b"/>
            <a:pathLst>
              <a:path w="558800" h="400050">
                <a:moveTo>
                  <a:pt x="234365" y="275971"/>
                </a:moveTo>
                <a:lnTo>
                  <a:pt x="227672" y="237274"/>
                </a:lnTo>
                <a:lnTo>
                  <a:pt x="209626" y="206692"/>
                </a:lnTo>
                <a:lnTo>
                  <a:pt x="202780" y="201015"/>
                </a:lnTo>
                <a:lnTo>
                  <a:pt x="183273" y="184823"/>
                </a:lnTo>
                <a:lnTo>
                  <a:pt x="164401" y="177330"/>
                </a:lnTo>
                <a:lnTo>
                  <a:pt x="164401" y="274320"/>
                </a:lnTo>
                <a:lnTo>
                  <a:pt x="163093" y="291401"/>
                </a:lnTo>
                <a:lnTo>
                  <a:pt x="145516" y="328752"/>
                </a:lnTo>
                <a:lnTo>
                  <a:pt x="105384" y="346544"/>
                </a:lnTo>
                <a:lnTo>
                  <a:pt x="87757" y="347624"/>
                </a:lnTo>
                <a:lnTo>
                  <a:pt x="66649" y="347624"/>
                </a:lnTo>
                <a:lnTo>
                  <a:pt x="66649" y="201015"/>
                </a:lnTo>
                <a:lnTo>
                  <a:pt x="87757" y="201015"/>
                </a:lnTo>
                <a:lnTo>
                  <a:pt x="134150" y="211315"/>
                </a:lnTo>
                <a:lnTo>
                  <a:pt x="159321" y="242531"/>
                </a:lnTo>
                <a:lnTo>
                  <a:pt x="164401" y="274320"/>
                </a:lnTo>
                <a:lnTo>
                  <a:pt x="164401" y="177330"/>
                </a:lnTo>
                <a:lnTo>
                  <a:pt x="151688" y="172275"/>
                </a:lnTo>
                <a:lnTo>
                  <a:pt x="173355" y="160502"/>
                </a:lnTo>
                <a:lnTo>
                  <a:pt x="177888" y="156044"/>
                </a:lnTo>
                <a:lnTo>
                  <a:pt x="190969" y="143192"/>
                </a:lnTo>
                <a:lnTo>
                  <a:pt x="202819" y="120942"/>
                </a:lnTo>
                <a:lnTo>
                  <a:pt x="207149" y="94386"/>
                </a:lnTo>
                <a:lnTo>
                  <a:pt x="205143" y="76009"/>
                </a:lnTo>
                <a:lnTo>
                  <a:pt x="199453" y="59334"/>
                </a:lnTo>
                <a:lnTo>
                  <a:pt x="194094" y="50520"/>
                </a:lnTo>
                <a:lnTo>
                  <a:pt x="190525" y="44640"/>
                </a:lnTo>
                <a:lnTo>
                  <a:pt x="178828" y="32181"/>
                </a:lnTo>
                <a:lnTo>
                  <a:pt x="159727" y="19126"/>
                </a:lnTo>
                <a:lnTo>
                  <a:pt x="138290" y="11214"/>
                </a:lnTo>
                <a:lnTo>
                  <a:pt x="138290" y="103263"/>
                </a:lnTo>
                <a:lnTo>
                  <a:pt x="137287" y="115125"/>
                </a:lnTo>
                <a:lnTo>
                  <a:pt x="115519" y="148310"/>
                </a:lnTo>
                <a:lnTo>
                  <a:pt x="79997" y="156044"/>
                </a:lnTo>
                <a:lnTo>
                  <a:pt x="66649" y="156044"/>
                </a:lnTo>
                <a:lnTo>
                  <a:pt x="66649" y="50520"/>
                </a:lnTo>
                <a:lnTo>
                  <a:pt x="79997" y="50520"/>
                </a:lnTo>
                <a:lnTo>
                  <a:pt x="123291" y="64414"/>
                </a:lnTo>
                <a:lnTo>
                  <a:pt x="138290" y="103263"/>
                </a:lnTo>
                <a:lnTo>
                  <a:pt x="138290" y="11214"/>
                </a:lnTo>
                <a:lnTo>
                  <a:pt x="137604" y="10960"/>
                </a:lnTo>
                <a:lnTo>
                  <a:pt x="112763" y="6743"/>
                </a:lnTo>
                <a:lnTo>
                  <a:pt x="85547" y="5549"/>
                </a:lnTo>
                <a:lnTo>
                  <a:pt x="0" y="5549"/>
                </a:lnTo>
                <a:lnTo>
                  <a:pt x="0" y="394284"/>
                </a:lnTo>
                <a:lnTo>
                  <a:pt x="87198" y="394284"/>
                </a:lnTo>
                <a:lnTo>
                  <a:pt x="154673" y="384759"/>
                </a:lnTo>
                <a:lnTo>
                  <a:pt x="202133" y="356501"/>
                </a:lnTo>
                <a:lnTo>
                  <a:pt x="225755" y="320827"/>
                </a:lnTo>
                <a:lnTo>
                  <a:pt x="232143" y="299339"/>
                </a:lnTo>
                <a:lnTo>
                  <a:pt x="234365" y="275971"/>
                </a:lnTo>
                <a:close/>
              </a:path>
              <a:path w="558800" h="400050">
                <a:moveTo>
                  <a:pt x="558673" y="199923"/>
                </a:moveTo>
                <a:lnTo>
                  <a:pt x="554278" y="142887"/>
                </a:lnTo>
                <a:lnTo>
                  <a:pt x="541489" y="94043"/>
                </a:lnTo>
                <a:lnTo>
                  <a:pt x="520903" y="54356"/>
                </a:lnTo>
                <a:lnTo>
                  <a:pt x="513651" y="46659"/>
                </a:lnTo>
                <a:lnTo>
                  <a:pt x="493090" y="24803"/>
                </a:lnTo>
                <a:lnTo>
                  <a:pt x="489242" y="22745"/>
                </a:lnTo>
                <a:lnTo>
                  <a:pt x="489242" y="199923"/>
                </a:lnTo>
                <a:lnTo>
                  <a:pt x="484466" y="264147"/>
                </a:lnTo>
                <a:lnTo>
                  <a:pt x="470573" y="312356"/>
                </a:lnTo>
                <a:lnTo>
                  <a:pt x="448246" y="342658"/>
                </a:lnTo>
                <a:lnTo>
                  <a:pt x="418160" y="353174"/>
                </a:lnTo>
                <a:lnTo>
                  <a:pt x="388086" y="342658"/>
                </a:lnTo>
                <a:lnTo>
                  <a:pt x="365760" y="312356"/>
                </a:lnTo>
                <a:lnTo>
                  <a:pt x="351866" y="264147"/>
                </a:lnTo>
                <a:lnTo>
                  <a:pt x="347091" y="199923"/>
                </a:lnTo>
                <a:lnTo>
                  <a:pt x="351866" y="136131"/>
                </a:lnTo>
                <a:lnTo>
                  <a:pt x="365760" y="87871"/>
                </a:lnTo>
                <a:lnTo>
                  <a:pt x="388086" y="57327"/>
                </a:lnTo>
                <a:lnTo>
                  <a:pt x="418160" y="46659"/>
                </a:lnTo>
                <a:lnTo>
                  <a:pt x="448246" y="57327"/>
                </a:lnTo>
                <a:lnTo>
                  <a:pt x="470573" y="87871"/>
                </a:lnTo>
                <a:lnTo>
                  <a:pt x="484466" y="136131"/>
                </a:lnTo>
                <a:lnTo>
                  <a:pt x="489242" y="199923"/>
                </a:lnTo>
                <a:lnTo>
                  <a:pt x="489242" y="22745"/>
                </a:lnTo>
                <a:lnTo>
                  <a:pt x="458647" y="6362"/>
                </a:lnTo>
                <a:lnTo>
                  <a:pt x="418160" y="0"/>
                </a:lnTo>
                <a:lnTo>
                  <a:pt x="377685" y="6362"/>
                </a:lnTo>
                <a:lnTo>
                  <a:pt x="343242" y="24803"/>
                </a:lnTo>
                <a:lnTo>
                  <a:pt x="315429" y="54356"/>
                </a:lnTo>
                <a:lnTo>
                  <a:pt x="294843" y="94043"/>
                </a:lnTo>
                <a:lnTo>
                  <a:pt x="282054" y="142887"/>
                </a:lnTo>
                <a:lnTo>
                  <a:pt x="277660" y="199923"/>
                </a:lnTo>
                <a:lnTo>
                  <a:pt x="282054" y="257149"/>
                </a:lnTo>
                <a:lnTo>
                  <a:pt x="294843" y="306044"/>
                </a:lnTo>
                <a:lnTo>
                  <a:pt x="315429" y="345694"/>
                </a:lnTo>
                <a:lnTo>
                  <a:pt x="343242" y="375145"/>
                </a:lnTo>
                <a:lnTo>
                  <a:pt x="377685" y="393509"/>
                </a:lnTo>
                <a:lnTo>
                  <a:pt x="418160" y="399821"/>
                </a:lnTo>
                <a:lnTo>
                  <a:pt x="458647" y="393509"/>
                </a:lnTo>
                <a:lnTo>
                  <a:pt x="493090" y="375145"/>
                </a:lnTo>
                <a:lnTo>
                  <a:pt x="520903" y="345694"/>
                </a:lnTo>
                <a:lnTo>
                  <a:pt x="541489" y="306044"/>
                </a:lnTo>
                <a:lnTo>
                  <a:pt x="554278" y="257149"/>
                </a:lnTo>
                <a:lnTo>
                  <a:pt x="558673" y="199923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1347996" y="8660783"/>
            <a:ext cx="178435" cy="388620"/>
          </a:xfrm>
          <a:custGeom>
            <a:avLst/>
            <a:gdLst/>
            <a:ahLst/>
            <a:cxnLst/>
            <a:rect l="l" t="t" r="r" b="b"/>
            <a:pathLst>
              <a:path w="178434" h="388620">
                <a:moveTo>
                  <a:pt x="178257" y="340360"/>
                </a:moveTo>
                <a:lnTo>
                  <a:pt x="69405" y="340360"/>
                </a:lnTo>
                <a:lnTo>
                  <a:pt x="69405" y="0"/>
                </a:lnTo>
                <a:lnTo>
                  <a:pt x="0" y="0"/>
                </a:lnTo>
                <a:lnTo>
                  <a:pt x="0" y="340360"/>
                </a:lnTo>
                <a:lnTo>
                  <a:pt x="0" y="388620"/>
                </a:lnTo>
                <a:lnTo>
                  <a:pt x="178257" y="388620"/>
                </a:lnTo>
                <a:lnTo>
                  <a:pt x="178257" y="340360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1657515" y="8657997"/>
            <a:ext cx="204470" cy="394335"/>
          </a:xfrm>
          <a:custGeom>
            <a:avLst/>
            <a:gdLst/>
            <a:ahLst/>
            <a:cxnLst/>
            <a:rect l="l" t="t" r="r" b="b"/>
            <a:pathLst>
              <a:path w="204470" h="394334">
                <a:moveTo>
                  <a:pt x="158811" y="0"/>
                </a:moveTo>
                <a:lnTo>
                  <a:pt x="113693" y="6435"/>
                </a:lnTo>
                <a:lnTo>
                  <a:pt x="74945" y="25009"/>
                </a:lnTo>
                <a:lnTo>
                  <a:pt x="43383" y="54629"/>
                </a:lnTo>
                <a:lnTo>
                  <a:pt x="19826" y="94197"/>
                </a:lnTo>
                <a:lnTo>
                  <a:pt x="5093" y="142619"/>
                </a:lnTo>
                <a:lnTo>
                  <a:pt x="0" y="198800"/>
                </a:lnTo>
                <a:lnTo>
                  <a:pt x="4959" y="253963"/>
                </a:lnTo>
                <a:lnTo>
                  <a:pt x="19312" y="301552"/>
                </a:lnTo>
                <a:lnTo>
                  <a:pt x="42273" y="340473"/>
                </a:lnTo>
                <a:lnTo>
                  <a:pt x="73054" y="369630"/>
                </a:lnTo>
                <a:lnTo>
                  <a:pt x="110867" y="387928"/>
                </a:lnTo>
                <a:lnTo>
                  <a:pt x="154927" y="394270"/>
                </a:lnTo>
                <a:lnTo>
                  <a:pt x="165617" y="393923"/>
                </a:lnTo>
                <a:lnTo>
                  <a:pt x="177557" y="392743"/>
                </a:lnTo>
                <a:lnTo>
                  <a:pt x="190537" y="390520"/>
                </a:lnTo>
                <a:lnTo>
                  <a:pt x="204349" y="387045"/>
                </a:lnTo>
                <a:lnTo>
                  <a:pt x="204349" y="337633"/>
                </a:lnTo>
                <a:lnTo>
                  <a:pt x="194354" y="341275"/>
                </a:lnTo>
                <a:lnTo>
                  <a:pt x="184360" y="343876"/>
                </a:lnTo>
                <a:lnTo>
                  <a:pt x="174367" y="345437"/>
                </a:lnTo>
                <a:lnTo>
                  <a:pt x="164371" y="345958"/>
                </a:lnTo>
                <a:lnTo>
                  <a:pt x="123997" y="335841"/>
                </a:lnTo>
                <a:lnTo>
                  <a:pt x="94192" y="306671"/>
                </a:lnTo>
                <a:lnTo>
                  <a:pt x="75736" y="260216"/>
                </a:lnTo>
                <a:lnTo>
                  <a:pt x="69411" y="198245"/>
                </a:lnTo>
                <a:lnTo>
                  <a:pt x="75840" y="134904"/>
                </a:lnTo>
                <a:lnTo>
                  <a:pt x="94608" y="87599"/>
                </a:lnTo>
                <a:lnTo>
                  <a:pt x="124933" y="57995"/>
                </a:lnTo>
                <a:lnTo>
                  <a:pt x="166036" y="47757"/>
                </a:lnTo>
                <a:lnTo>
                  <a:pt x="174146" y="48078"/>
                </a:lnTo>
                <a:lnTo>
                  <a:pt x="182622" y="49075"/>
                </a:lnTo>
                <a:lnTo>
                  <a:pt x="191413" y="50801"/>
                </a:lnTo>
                <a:lnTo>
                  <a:pt x="200465" y="53307"/>
                </a:lnTo>
                <a:lnTo>
                  <a:pt x="198800" y="4994"/>
                </a:lnTo>
                <a:lnTo>
                  <a:pt x="189349" y="2809"/>
                </a:lnTo>
                <a:lnTo>
                  <a:pt x="179430" y="1248"/>
                </a:lnTo>
                <a:lnTo>
                  <a:pt x="169199" y="312"/>
                </a:lnTo>
                <a:lnTo>
                  <a:pt x="158811" y="0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1922951" y="8660783"/>
            <a:ext cx="452120" cy="394335"/>
          </a:xfrm>
          <a:custGeom>
            <a:avLst/>
            <a:gdLst/>
            <a:ahLst/>
            <a:cxnLst/>
            <a:rect l="l" t="t" r="r" b="b"/>
            <a:pathLst>
              <a:path w="452120" h="394334">
                <a:moveTo>
                  <a:pt x="178257" y="340360"/>
                </a:moveTo>
                <a:lnTo>
                  <a:pt x="69405" y="340360"/>
                </a:lnTo>
                <a:lnTo>
                  <a:pt x="69405" y="0"/>
                </a:lnTo>
                <a:lnTo>
                  <a:pt x="0" y="0"/>
                </a:lnTo>
                <a:lnTo>
                  <a:pt x="0" y="340360"/>
                </a:lnTo>
                <a:lnTo>
                  <a:pt x="0" y="388620"/>
                </a:lnTo>
                <a:lnTo>
                  <a:pt x="178257" y="388620"/>
                </a:lnTo>
                <a:lnTo>
                  <a:pt x="178257" y="340360"/>
                </a:lnTo>
                <a:close/>
              </a:path>
              <a:path w="452120" h="394334">
                <a:moveTo>
                  <a:pt x="451624" y="0"/>
                </a:moveTo>
                <a:lnTo>
                  <a:pt x="395541" y="0"/>
                </a:lnTo>
                <a:lnTo>
                  <a:pt x="396100" y="229895"/>
                </a:lnTo>
                <a:lnTo>
                  <a:pt x="394627" y="269621"/>
                </a:lnTo>
                <a:lnTo>
                  <a:pt x="384390" y="315950"/>
                </a:lnTo>
                <a:lnTo>
                  <a:pt x="347306" y="346456"/>
                </a:lnTo>
                <a:lnTo>
                  <a:pt x="336118" y="347624"/>
                </a:lnTo>
                <a:lnTo>
                  <a:pt x="324954" y="346456"/>
                </a:lnTo>
                <a:lnTo>
                  <a:pt x="287870" y="315950"/>
                </a:lnTo>
                <a:lnTo>
                  <a:pt x="277634" y="269621"/>
                </a:lnTo>
                <a:lnTo>
                  <a:pt x="276161" y="229895"/>
                </a:lnTo>
                <a:lnTo>
                  <a:pt x="276161" y="0"/>
                </a:lnTo>
                <a:lnTo>
                  <a:pt x="208965" y="0"/>
                </a:lnTo>
                <a:lnTo>
                  <a:pt x="208965" y="233781"/>
                </a:lnTo>
                <a:lnTo>
                  <a:pt x="210807" y="274142"/>
                </a:lnTo>
                <a:lnTo>
                  <a:pt x="226999" y="335064"/>
                </a:lnTo>
                <a:lnTo>
                  <a:pt x="259816" y="373176"/>
                </a:lnTo>
                <a:lnTo>
                  <a:pt x="304050" y="391820"/>
                </a:lnTo>
                <a:lnTo>
                  <a:pt x="330022" y="394271"/>
                </a:lnTo>
                <a:lnTo>
                  <a:pt x="356222" y="391820"/>
                </a:lnTo>
                <a:lnTo>
                  <a:pt x="400304" y="373176"/>
                </a:lnTo>
                <a:lnTo>
                  <a:pt x="433120" y="335140"/>
                </a:lnTo>
                <a:lnTo>
                  <a:pt x="449694" y="274370"/>
                </a:lnTo>
                <a:lnTo>
                  <a:pt x="451624" y="233781"/>
                </a:lnTo>
                <a:lnTo>
                  <a:pt x="451624" y="0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2441766" y="8660775"/>
            <a:ext cx="234950" cy="389255"/>
          </a:xfrm>
          <a:custGeom>
            <a:avLst/>
            <a:gdLst/>
            <a:ahLst/>
            <a:cxnLst/>
            <a:rect l="l" t="t" r="r" b="b"/>
            <a:pathLst>
              <a:path w="234950" h="389254">
                <a:moveTo>
                  <a:pt x="85547" y="0"/>
                </a:moveTo>
                <a:lnTo>
                  <a:pt x="0" y="0"/>
                </a:lnTo>
                <a:lnTo>
                  <a:pt x="0" y="388731"/>
                </a:lnTo>
                <a:lnTo>
                  <a:pt x="87191" y="388731"/>
                </a:lnTo>
                <a:lnTo>
                  <a:pt x="123428" y="386343"/>
                </a:lnTo>
                <a:lnTo>
                  <a:pt x="154670" y="379214"/>
                </a:lnTo>
                <a:lnTo>
                  <a:pt x="180910" y="367399"/>
                </a:lnTo>
                <a:lnTo>
                  <a:pt x="202140" y="350952"/>
                </a:lnTo>
                <a:lnTo>
                  <a:pt x="209404" y="342073"/>
                </a:lnTo>
                <a:lnTo>
                  <a:pt x="66636" y="342073"/>
                </a:lnTo>
                <a:lnTo>
                  <a:pt x="66636" y="195470"/>
                </a:lnTo>
                <a:lnTo>
                  <a:pt x="202783" y="195470"/>
                </a:lnTo>
                <a:lnTo>
                  <a:pt x="183278" y="179281"/>
                </a:lnTo>
                <a:lnTo>
                  <a:pt x="151691" y="166727"/>
                </a:lnTo>
                <a:lnTo>
                  <a:pt x="173358" y="154959"/>
                </a:lnTo>
                <a:lnTo>
                  <a:pt x="177897" y="150498"/>
                </a:lnTo>
                <a:lnTo>
                  <a:pt x="66636" y="150498"/>
                </a:lnTo>
                <a:lnTo>
                  <a:pt x="66636" y="44972"/>
                </a:lnTo>
                <a:lnTo>
                  <a:pt x="194095" y="44972"/>
                </a:lnTo>
                <a:lnTo>
                  <a:pt x="190524" y="39096"/>
                </a:lnTo>
                <a:lnTo>
                  <a:pt x="178832" y="26637"/>
                </a:lnTo>
                <a:lnTo>
                  <a:pt x="159727" y="13579"/>
                </a:lnTo>
                <a:lnTo>
                  <a:pt x="137600" y="5410"/>
                </a:lnTo>
                <a:lnTo>
                  <a:pt x="112768" y="1196"/>
                </a:lnTo>
                <a:lnTo>
                  <a:pt x="85547" y="0"/>
                </a:lnTo>
                <a:close/>
              </a:path>
              <a:path w="234950" h="389254">
                <a:moveTo>
                  <a:pt x="202783" y="195470"/>
                </a:moveTo>
                <a:lnTo>
                  <a:pt x="87766" y="195470"/>
                </a:lnTo>
                <a:lnTo>
                  <a:pt x="105381" y="196545"/>
                </a:lnTo>
                <a:lnTo>
                  <a:pt x="120807" y="199910"/>
                </a:lnTo>
                <a:lnTo>
                  <a:pt x="153386" y="224564"/>
                </a:lnTo>
                <a:lnTo>
                  <a:pt x="164403" y="268777"/>
                </a:lnTo>
                <a:lnTo>
                  <a:pt x="163090" y="285860"/>
                </a:lnTo>
                <a:lnTo>
                  <a:pt x="145524" y="323204"/>
                </a:lnTo>
                <a:lnTo>
                  <a:pt x="105381" y="340998"/>
                </a:lnTo>
                <a:lnTo>
                  <a:pt x="87766" y="342073"/>
                </a:lnTo>
                <a:lnTo>
                  <a:pt x="209404" y="342073"/>
                </a:lnTo>
                <a:lnTo>
                  <a:pt x="215622" y="334473"/>
                </a:lnTo>
                <a:lnTo>
                  <a:pt x="225762" y="315280"/>
                </a:lnTo>
                <a:lnTo>
                  <a:pt x="232149" y="293791"/>
                </a:lnTo>
                <a:lnTo>
                  <a:pt x="234369" y="270421"/>
                </a:lnTo>
                <a:lnTo>
                  <a:pt x="227674" y="231728"/>
                </a:lnTo>
                <a:lnTo>
                  <a:pt x="209624" y="201148"/>
                </a:lnTo>
                <a:lnTo>
                  <a:pt x="202783" y="195470"/>
                </a:lnTo>
                <a:close/>
              </a:path>
              <a:path w="234950" h="389254">
                <a:moveTo>
                  <a:pt x="194095" y="44972"/>
                </a:moveTo>
                <a:lnTo>
                  <a:pt x="79997" y="44972"/>
                </a:lnTo>
                <a:lnTo>
                  <a:pt x="94334" y="45813"/>
                </a:lnTo>
                <a:lnTo>
                  <a:pt x="106020" y="48374"/>
                </a:lnTo>
                <a:lnTo>
                  <a:pt x="134338" y="75377"/>
                </a:lnTo>
                <a:lnTo>
                  <a:pt x="138299" y="97714"/>
                </a:lnTo>
                <a:lnTo>
                  <a:pt x="137283" y="109583"/>
                </a:lnTo>
                <a:lnTo>
                  <a:pt x="115519" y="142763"/>
                </a:lnTo>
                <a:lnTo>
                  <a:pt x="79997" y="150498"/>
                </a:lnTo>
                <a:lnTo>
                  <a:pt x="177897" y="150498"/>
                </a:lnTo>
                <a:lnTo>
                  <a:pt x="190979" y="137641"/>
                </a:lnTo>
                <a:lnTo>
                  <a:pt x="202823" y="115393"/>
                </a:lnTo>
                <a:lnTo>
                  <a:pt x="207155" y="88834"/>
                </a:lnTo>
                <a:lnTo>
                  <a:pt x="205152" y="70457"/>
                </a:lnTo>
                <a:lnTo>
                  <a:pt x="199453" y="53790"/>
                </a:lnTo>
                <a:lnTo>
                  <a:pt x="194095" y="44972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12869126" y="3967105"/>
            <a:ext cx="458470" cy="394335"/>
          </a:xfrm>
          <a:custGeom>
            <a:avLst/>
            <a:gdLst/>
            <a:ahLst/>
            <a:cxnLst/>
            <a:rect l="l" t="t" r="r" b="b"/>
            <a:pathLst>
              <a:path w="458469" h="394335">
                <a:moveTo>
                  <a:pt x="221018" y="2768"/>
                </a:moveTo>
                <a:lnTo>
                  <a:pt x="43307" y="2768"/>
                </a:lnTo>
                <a:lnTo>
                  <a:pt x="43307" y="194906"/>
                </a:lnTo>
                <a:lnTo>
                  <a:pt x="0" y="194906"/>
                </a:lnTo>
                <a:lnTo>
                  <a:pt x="9994" y="242112"/>
                </a:lnTo>
                <a:lnTo>
                  <a:pt x="43307" y="242112"/>
                </a:lnTo>
                <a:lnTo>
                  <a:pt x="43307" y="391490"/>
                </a:lnTo>
                <a:lnTo>
                  <a:pt x="110337" y="391490"/>
                </a:lnTo>
                <a:lnTo>
                  <a:pt x="110337" y="242112"/>
                </a:lnTo>
                <a:lnTo>
                  <a:pt x="203796" y="242112"/>
                </a:lnTo>
                <a:lnTo>
                  <a:pt x="203796" y="194906"/>
                </a:lnTo>
                <a:lnTo>
                  <a:pt x="110337" y="194906"/>
                </a:lnTo>
                <a:lnTo>
                  <a:pt x="110337" y="49974"/>
                </a:lnTo>
                <a:lnTo>
                  <a:pt x="221018" y="49974"/>
                </a:lnTo>
                <a:lnTo>
                  <a:pt x="221018" y="2768"/>
                </a:lnTo>
                <a:close/>
              </a:path>
              <a:path w="458469" h="394335">
                <a:moveTo>
                  <a:pt x="457936" y="337629"/>
                </a:moveTo>
                <a:lnTo>
                  <a:pt x="447941" y="341274"/>
                </a:lnTo>
                <a:lnTo>
                  <a:pt x="437946" y="343877"/>
                </a:lnTo>
                <a:lnTo>
                  <a:pt x="427951" y="345440"/>
                </a:lnTo>
                <a:lnTo>
                  <a:pt x="417957" y="345960"/>
                </a:lnTo>
                <a:lnTo>
                  <a:pt x="377583" y="335838"/>
                </a:lnTo>
                <a:lnTo>
                  <a:pt x="347776" y="306666"/>
                </a:lnTo>
                <a:lnTo>
                  <a:pt x="329323" y="260210"/>
                </a:lnTo>
                <a:lnTo>
                  <a:pt x="322999" y="198247"/>
                </a:lnTo>
                <a:lnTo>
                  <a:pt x="329425" y="134899"/>
                </a:lnTo>
                <a:lnTo>
                  <a:pt x="348195" y="87591"/>
                </a:lnTo>
                <a:lnTo>
                  <a:pt x="378510" y="57988"/>
                </a:lnTo>
                <a:lnTo>
                  <a:pt x="419620" y="47752"/>
                </a:lnTo>
                <a:lnTo>
                  <a:pt x="427723" y="48069"/>
                </a:lnTo>
                <a:lnTo>
                  <a:pt x="436206" y="49072"/>
                </a:lnTo>
                <a:lnTo>
                  <a:pt x="444995" y="50800"/>
                </a:lnTo>
                <a:lnTo>
                  <a:pt x="454050" y="53301"/>
                </a:lnTo>
                <a:lnTo>
                  <a:pt x="452386" y="4991"/>
                </a:lnTo>
                <a:lnTo>
                  <a:pt x="442937" y="2806"/>
                </a:lnTo>
                <a:lnTo>
                  <a:pt x="433006" y="1244"/>
                </a:lnTo>
                <a:lnTo>
                  <a:pt x="422783" y="304"/>
                </a:lnTo>
                <a:lnTo>
                  <a:pt x="412394" y="0"/>
                </a:lnTo>
                <a:lnTo>
                  <a:pt x="367271" y="6426"/>
                </a:lnTo>
                <a:lnTo>
                  <a:pt x="328523" y="25006"/>
                </a:lnTo>
                <a:lnTo>
                  <a:pt x="296964" y="54622"/>
                </a:lnTo>
                <a:lnTo>
                  <a:pt x="273405" y="94195"/>
                </a:lnTo>
                <a:lnTo>
                  <a:pt x="258673" y="142621"/>
                </a:lnTo>
                <a:lnTo>
                  <a:pt x="253580" y="198793"/>
                </a:lnTo>
                <a:lnTo>
                  <a:pt x="258546" y="253961"/>
                </a:lnTo>
                <a:lnTo>
                  <a:pt x="272897" y="301548"/>
                </a:lnTo>
                <a:lnTo>
                  <a:pt x="295859" y="340474"/>
                </a:lnTo>
                <a:lnTo>
                  <a:pt x="326631" y="369633"/>
                </a:lnTo>
                <a:lnTo>
                  <a:pt x="364451" y="387921"/>
                </a:lnTo>
                <a:lnTo>
                  <a:pt x="408508" y="394271"/>
                </a:lnTo>
                <a:lnTo>
                  <a:pt x="419201" y="393915"/>
                </a:lnTo>
                <a:lnTo>
                  <a:pt x="431139" y="392734"/>
                </a:lnTo>
                <a:lnTo>
                  <a:pt x="444119" y="390512"/>
                </a:lnTo>
                <a:lnTo>
                  <a:pt x="457936" y="387045"/>
                </a:lnTo>
                <a:lnTo>
                  <a:pt x="457936" y="337629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9245473" y="3964323"/>
            <a:ext cx="765810" cy="400050"/>
          </a:xfrm>
          <a:custGeom>
            <a:avLst/>
            <a:gdLst/>
            <a:ahLst/>
            <a:cxnLst/>
            <a:rect l="l" t="t" r="r" b="b"/>
            <a:pathLst>
              <a:path w="765809" h="400050">
                <a:moveTo>
                  <a:pt x="207137" y="283756"/>
                </a:moveTo>
                <a:lnTo>
                  <a:pt x="201434" y="245110"/>
                </a:lnTo>
                <a:lnTo>
                  <a:pt x="160020" y="185902"/>
                </a:lnTo>
                <a:lnTo>
                  <a:pt x="128841" y="160489"/>
                </a:lnTo>
                <a:lnTo>
                  <a:pt x="108394" y="144640"/>
                </a:lnTo>
                <a:lnTo>
                  <a:pt x="91160" y="128435"/>
                </a:lnTo>
                <a:lnTo>
                  <a:pt x="79159" y="110617"/>
                </a:lnTo>
                <a:lnTo>
                  <a:pt x="74422" y="89966"/>
                </a:lnTo>
                <a:lnTo>
                  <a:pt x="77419" y="72682"/>
                </a:lnTo>
                <a:lnTo>
                  <a:pt x="86779" y="59563"/>
                </a:lnTo>
                <a:lnTo>
                  <a:pt x="101752" y="51231"/>
                </a:lnTo>
                <a:lnTo>
                  <a:pt x="121627" y="48310"/>
                </a:lnTo>
                <a:lnTo>
                  <a:pt x="133756" y="49149"/>
                </a:lnTo>
                <a:lnTo>
                  <a:pt x="146608" y="51714"/>
                </a:lnTo>
                <a:lnTo>
                  <a:pt x="159893" y="56045"/>
                </a:lnTo>
                <a:lnTo>
                  <a:pt x="173266" y="62191"/>
                </a:lnTo>
                <a:lnTo>
                  <a:pt x="172161" y="11112"/>
                </a:lnTo>
                <a:lnTo>
                  <a:pt x="159397" y="6324"/>
                </a:lnTo>
                <a:lnTo>
                  <a:pt x="145503" y="2844"/>
                </a:lnTo>
                <a:lnTo>
                  <a:pt x="130771" y="723"/>
                </a:lnTo>
                <a:lnTo>
                  <a:pt x="115506" y="0"/>
                </a:lnTo>
                <a:lnTo>
                  <a:pt x="73469" y="6362"/>
                </a:lnTo>
                <a:lnTo>
                  <a:pt x="39433" y="25057"/>
                </a:lnTo>
                <a:lnTo>
                  <a:pt x="16649" y="55524"/>
                </a:lnTo>
                <a:lnTo>
                  <a:pt x="8343" y="97180"/>
                </a:lnTo>
                <a:lnTo>
                  <a:pt x="14020" y="132105"/>
                </a:lnTo>
                <a:lnTo>
                  <a:pt x="29552" y="160921"/>
                </a:lnTo>
                <a:lnTo>
                  <a:pt x="52654" y="185915"/>
                </a:lnTo>
                <a:lnTo>
                  <a:pt x="81076" y="209346"/>
                </a:lnTo>
                <a:lnTo>
                  <a:pt x="103225" y="227037"/>
                </a:lnTo>
                <a:lnTo>
                  <a:pt x="122618" y="246176"/>
                </a:lnTo>
                <a:lnTo>
                  <a:pt x="136385" y="268135"/>
                </a:lnTo>
                <a:lnTo>
                  <a:pt x="141617" y="294309"/>
                </a:lnTo>
                <a:lnTo>
                  <a:pt x="136842" y="318071"/>
                </a:lnTo>
                <a:lnTo>
                  <a:pt x="123431" y="335686"/>
                </a:lnTo>
                <a:lnTo>
                  <a:pt x="102717" y="346646"/>
                </a:lnTo>
                <a:lnTo>
                  <a:pt x="76085" y="350405"/>
                </a:lnTo>
                <a:lnTo>
                  <a:pt x="56464" y="348068"/>
                </a:lnTo>
                <a:lnTo>
                  <a:pt x="36588" y="342912"/>
                </a:lnTo>
                <a:lnTo>
                  <a:pt x="17437" y="335254"/>
                </a:lnTo>
                <a:lnTo>
                  <a:pt x="0" y="325412"/>
                </a:lnTo>
                <a:lnTo>
                  <a:pt x="0" y="380936"/>
                </a:lnTo>
                <a:lnTo>
                  <a:pt x="16230" y="388340"/>
                </a:lnTo>
                <a:lnTo>
                  <a:pt x="35267" y="394347"/>
                </a:lnTo>
                <a:lnTo>
                  <a:pt x="56388" y="398360"/>
                </a:lnTo>
                <a:lnTo>
                  <a:pt x="78867" y="399834"/>
                </a:lnTo>
                <a:lnTo>
                  <a:pt x="130454" y="391617"/>
                </a:lnTo>
                <a:lnTo>
                  <a:pt x="170903" y="368249"/>
                </a:lnTo>
                <a:lnTo>
                  <a:pt x="197408" y="331647"/>
                </a:lnTo>
                <a:lnTo>
                  <a:pt x="207137" y="283756"/>
                </a:lnTo>
                <a:close/>
              </a:path>
              <a:path w="765809" h="400050">
                <a:moveTo>
                  <a:pt x="491553" y="394271"/>
                </a:moveTo>
                <a:lnTo>
                  <a:pt x="474891" y="337629"/>
                </a:lnTo>
                <a:lnTo>
                  <a:pt x="460997" y="290436"/>
                </a:lnTo>
                <a:lnTo>
                  <a:pt x="412737" y="126415"/>
                </a:lnTo>
                <a:lnTo>
                  <a:pt x="391820" y="55346"/>
                </a:lnTo>
                <a:lnTo>
                  <a:pt x="391820" y="290436"/>
                </a:lnTo>
                <a:lnTo>
                  <a:pt x="305117" y="290436"/>
                </a:lnTo>
                <a:lnTo>
                  <a:pt x="348322" y="126415"/>
                </a:lnTo>
                <a:lnTo>
                  <a:pt x="391820" y="290436"/>
                </a:lnTo>
                <a:lnTo>
                  <a:pt x="391820" y="55346"/>
                </a:lnTo>
                <a:lnTo>
                  <a:pt x="377164" y="5549"/>
                </a:lnTo>
                <a:lnTo>
                  <a:pt x="335508" y="5549"/>
                </a:lnTo>
                <a:lnTo>
                  <a:pt x="221665" y="394271"/>
                </a:lnTo>
                <a:lnTo>
                  <a:pt x="277749" y="394271"/>
                </a:lnTo>
                <a:lnTo>
                  <a:pt x="292684" y="337629"/>
                </a:lnTo>
                <a:lnTo>
                  <a:pt x="404329" y="337629"/>
                </a:lnTo>
                <a:lnTo>
                  <a:pt x="419366" y="394271"/>
                </a:lnTo>
                <a:lnTo>
                  <a:pt x="491553" y="394271"/>
                </a:lnTo>
                <a:close/>
              </a:path>
              <a:path w="765809" h="400050">
                <a:moveTo>
                  <a:pt x="765314" y="5549"/>
                </a:moveTo>
                <a:lnTo>
                  <a:pt x="707009" y="5549"/>
                </a:lnTo>
                <a:lnTo>
                  <a:pt x="707009" y="227291"/>
                </a:lnTo>
                <a:lnTo>
                  <a:pt x="575411" y="5549"/>
                </a:lnTo>
                <a:lnTo>
                  <a:pt x="533196" y="5549"/>
                </a:lnTo>
                <a:lnTo>
                  <a:pt x="533196" y="394271"/>
                </a:lnTo>
                <a:lnTo>
                  <a:pt x="591515" y="394271"/>
                </a:lnTo>
                <a:lnTo>
                  <a:pt x="591515" y="167919"/>
                </a:lnTo>
                <a:lnTo>
                  <a:pt x="725893" y="394271"/>
                </a:lnTo>
                <a:lnTo>
                  <a:pt x="765314" y="394271"/>
                </a:lnTo>
                <a:lnTo>
                  <a:pt x="765314" y="5549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1542776" y="3969873"/>
            <a:ext cx="1154430" cy="389255"/>
          </a:xfrm>
          <a:custGeom>
            <a:avLst/>
            <a:gdLst/>
            <a:ahLst/>
            <a:cxnLst/>
            <a:rect l="l" t="t" r="r" b="b"/>
            <a:pathLst>
              <a:path w="1154429" h="389254">
                <a:moveTo>
                  <a:pt x="453682" y="0"/>
                </a:moveTo>
                <a:lnTo>
                  <a:pt x="392595" y="0"/>
                </a:lnTo>
                <a:lnTo>
                  <a:pt x="325526" y="246989"/>
                </a:lnTo>
                <a:lnTo>
                  <a:pt x="252082" y="0"/>
                </a:lnTo>
                <a:lnTo>
                  <a:pt x="213233" y="0"/>
                </a:lnTo>
                <a:lnTo>
                  <a:pt x="141351" y="250863"/>
                </a:lnTo>
                <a:lnTo>
                  <a:pt x="73113" y="0"/>
                </a:lnTo>
                <a:lnTo>
                  <a:pt x="0" y="0"/>
                </a:lnTo>
                <a:lnTo>
                  <a:pt x="109918" y="388721"/>
                </a:lnTo>
                <a:lnTo>
                  <a:pt x="154368" y="388721"/>
                </a:lnTo>
                <a:lnTo>
                  <a:pt x="226669" y="142582"/>
                </a:lnTo>
                <a:lnTo>
                  <a:pt x="299275" y="388721"/>
                </a:lnTo>
                <a:lnTo>
                  <a:pt x="343712" y="388721"/>
                </a:lnTo>
                <a:lnTo>
                  <a:pt x="453682" y="0"/>
                </a:lnTo>
                <a:close/>
              </a:path>
              <a:path w="1154429" h="389254">
                <a:moveTo>
                  <a:pt x="693559" y="388721"/>
                </a:moveTo>
                <a:lnTo>
                  <a:pt x="676884" y="332079"/>
                </a:lnTo>
                <a:lnTo>
                  <a:pt x="663003" y="284886"/>
                </a:lnTo>
                <a:lnTo>
                  <a:pt x="614743" y="120865"/>
                </a:lnTo>
                <a:lnTo>
                  <a:pt x="593826" y="49796"/>
                </a:lnTo>
                <a:lnTo>
                  <a:pt x="593826" y="284886"/>
                </a:lnTo>
                <a:lnTo>
                  <a:pt x="507123" y="284886"/>
                </a:lnTo>
                <a:lnTo>
                  <a:pt x="550329" y="120865"/>
                </a:lnTo>
                <a:lnTo>
                  <a:pt x="593826" y="284886"/>
                </a:lnTo>
                <a:lnTo>
                  <a:pt x="593826" y="49796"/>
                </a:lnTo>
                <a:lnTo>
                  <a:pt x="579170" y="0"/>
                </a:lnTo>
                <a:lnTo>
                  <a:pt x="537514" y="0"/>
                </a:lnTo>
                <a:lnTo>
                  <a:pt x="423684" y="388721"/>
                </a:lnTo>
                <a:lnTo>
                  <a:pt x="479767" y="388721"/>
                </a:lnTo>
                <a:lnTo>
                  <a:pt x="494690" y="332079"/>
                </a:lnTo>
                <a:lnTo>
                  <a:pt x="606348" y="332079"/>
                </a:lnTo>
                <a:lnTo>
                  <a:pt x="621372" y="388721"/>
                </a:lnTo>
                <a:lnTo>
                  <a:pt x="693559" y="388721"/>
                </a:lnTo>
                <a:close/>
              </a:path>
              <a:path w="1154429" h="389254">
                <a:moveTo>
                  <a:pt x="930122" y="0"/>
                </a:moveTo>
                <a:lnTo>
                  <a:pt x="872375" y="0"/>
                </a:lnTo>
                <a:lnTo>
                  <a:pt x="804570" y="271703"/>
                </a:lnTo>
                <a:lnTo>
                  <a:pt x="733539" y="0"/>
                </a:lnTo>
                <a:lnTo>
                  <a:pt x="662470" y="0"/>
                </a:lnTo>
                <a:lnTo>
                  <a:pt x="773531" y="388721"/>
                </a:lnTo>
                <a:lnTo>
                  <a:pt x="819073" y="388721"/>
                </a:lnTo>
                <a:lnTo>
                  <a:pt x="930122" y="0"/>
                </a:lnTo>
                <a:close/>
              </a:path>
              <a:path w="1154429" h="389254">
                <a:moveTo>
                  <a:pt x="1154341" y="0"/>
                </a:moveTo>
                <a:lnTo>
                  <a:pt x="974420" y="0"/>
                </a:lnTo>
                <a:lnTo>
                  <a:pt x="974420" y="192138"/>
                </a:lnTo>
                <a:lnTo>
                  <a:pt x="931100" y="192138"/>
                </a:lnTo>
                <a:lnTo>
                  <a:pt x="941095" y="239344"/>
                </a:lnTo>
                <a:lnTo>
                  <a:pt x="974420" y="239344"/>
                </a:lnTo>
                <a:lnTo>
                  <a:pt x="974420" y="388721"/>
                </a:lnTo>
                <a:lnTo>
                  <a:pt x="1154341" y="388721"/>
                </a:lnTo>
                <a:lnTo>
                  <a:pt x="1154341" y="340969"/>
                </a:lnTo>
                <a:lnTo>
                  <a:pt x="1041438" y="340969"/>
                </a:lnTo>
                <a:lnTo>
                  <a:pt x="1041438" y="239344"/>
                </a:lnTo>
                <a:lnTo>
                  <a:pt x="1132128" y="239344"/>
                </a:lnTo>
                <a:lnTo>
                  <a:pt x="1132128" y="192138"/>
                </a:lnTo>
                <a:lnTo>
                  <a:pt x="1041438" y="192138"/>
                </a:lnTo>
                <a:lnTo>
                  <a:pt x="1041438" y="47205"/>
                </a:lnTo>
                <a:lnTo>
                  <a:pt x="1154341" y="47205"/>
                </a:lnTo>
                <a:lnTo>
                  <a:pt x="1154341" y="0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10494340" y="3964323"/>
            <a:ext cx="594995" cy="400050"/>
          </a:xfrm>
          <a:custGeom>
            <a:avLst/>
            <a:gdLst/>
            <a:ahLst/>
            <a:cxnLst/>
            <a:rect l="l" t="t" r="r" b="b"/>
            <a:pathLst>
              <a:path w="594995" h="400050">
                <a:moveTo>
                  <a:pt x="66636" y="5549"/>
                </a:moveTo>
                <a:lnTo>
                  <a:pt x="0" y="5549"/>
                </a:lnTo>
                <a:lnTo>
                  <a:pt x="0" y="394271"/>
                </a:lnTo>
                <a:lnTo>
                  <a:pt x="66636" y="394271"/>
                </a:lnTo>
                <a:lnTo>
                  <a:pt x="66636" y="5549"/>
                </a:lnTo>
                <a:close/>
              </a:path>
              <a:path w="594995" h="400050">
                <a:moveTo>
                  <a:pt x="327075" y="5549"/>
                </a:moveTo>
                <a:lnTo>
                  <a:pt x="147154" y="5549"/>
                </a:lnTo>
                <a:lnTo>
                  <a:pt x="147154" y="197688"/>
                </a:lnTo>
                <a:lnTo>
                  <a:pt x="103847" y="197688"/>
                </a:lnTo>
                <a:lnTo>
                  <a:pt x="113842" y="244894"/>
                </a:lnTo>
                <a:lnTo>
                  <a:pt x="147154" y="244894"/>
                </a:lnTo>
                <a:lnTo>
                  <a:pt x="147154" y="394271"/>
                </a:lnTo>
                <a:lnTo>
                  <a:pt x="327075" y="394271"/>
                </a:lnTo>
                <a:lnTo>
                  <a:pt x="327075" y="346519"/>
                </a:lnTo>
                <a:lnTo>
                  <a:pt x="214185" y="346519"/>
                </a:lnTo>
                <a:lnTo>
                  <a:pt x="214185" y="244894"/>
                </a:lnTo>
                <a:lnTo>
                  <a:pt x="304876" y="244894"/>
                </a:lnTo>
                <a:lnTo>
                  <a:pt x="304876" y="197688"/>
                </a:lnTo>
                <a:lnTo>
                  <a:pt x="214185" y="197688"/>
                </a:lnTo>
                <a:lnTo>
                  <a:pt x="214185" y="52755"/>
                </a:lnTo>
                <a:lnTo>
                  <a:pt x="327075" y="52755"/>
                </a:lnTo>
                <a:lnTo>
                  <a:pt x="327075" y="5549"/>
                </a:lnTo>
                <a:close/>
              </a:path>
              <a:path w="594995" h="400050">
                <a:moveTo>
                  <a:pt x="594741" y="155371"/>
                </a:moveTo>
                <a:lnTo>
                  <a:pt x="528104" y="155371"/>
                </a:lnTo>
                <a:lnTo>
                  <a:pt x="528104" y="351421"/>
                </a:lnTo>
                <a:lnTo>
                  <a:pt x="524510" y="351840"/>
                </a:lnTo>
                <a:lnTo>
                  <a:pt x="478574" y="340855"/>
                </a:lnTo>
                <a:lnTo>
                  <a:pt x="450227" y="309702"/>
                </a:lnTo>
                <a:lnTo>
                  <a:pt x="432904" y="262102"/>
                </a:lnTo>
                <a:lnTo>
                  <a:pt x="427037" y="201574"/>
                </a:lnTo>
                <a:lnTo>
                  <a:pt x="431469" y="150241"/>
                </a:lnTo>
                <a:lnTo>
                  <a:pt x="444677" y="107810"/>
                </a:lnTo>
                <a:lnTo>
                  <a:pt x="466496" y="75717"/>
                </a:lnTo>
                <a:lnTo>
                  <a:pt x="496773" y="55410"/>
                </a:lnTo>
                <a:lnTo>
                  <a:pt x="535330" y="48310"/>
                </a:lnTo>
                <a:lnTo>
                  <a:pt x="544614" y="48641"/>
                </a:lnTo>
                <a:lnTo>
                  <a:pt x="554266" y="49631"/>
                </a:lnTo>
                <a:lnTo>
                  <a:pt x="564451" y="51358"/>
                </a:lnTo>
                <a:lnTo>
                  <a:pt x="575310" y="53860"/>
                </a:lnTo>
                <a:lnTo>
                  <a:pt x="573646" y="5549"/>
                </a:lnTo>
                <a:lnTo>
                  <a:pt x="561492" y="3048"/>
                </a:lnTo>
                <a:lnTo>
                  <a:pt x="549351" y="1320"/>
                </a:lnTo>
                <a:lnTo>
                  <a:pt x="537400" y="317"/>
                </a:lnTo>
                <a:lnTo>
                  <a:pt x="525881" y="0"/>
                </a:lnTo>
                <a:lnTo>
                  <a:pt x="477367" y="6604"/>
                </a:lnTo>
                <a:lnTo>
                  <a:pt x="436105" y="25628"/>
                </a:lnTo>
                <a:lnTo>
                  <a:pt x="402818" y="55880"/>
                </a:lnTo>
                <a:lnTo>
                  <a:pt x="378167" y="96177"/>
                </a:lnTo>
                <a:lnTo>
                  <a:pt x="362877" y="145313"/>
                </a:lnTo>
                <a:lnTo>
                  <a:pt x="357632" y="202133"/>
                </a:lnTo>
                <a:lnTo>
                  <a:pt x="362623" y="258432"/>
                </a:lnTo>
                <a:lnTo>
                  <a:pt x="377291" y="306692"/>
                </a:lnTo>
                <a:lnTo>
                  <a:pt x="401078" y="345960"/>
                </a:lnTo>
                <a:lnTo>
                  <a:pt x="433476" y="375221"/>
                </a:lnTo>
                <a:lnTo>
                  <a:pt x="473964" y="393509"/>
                </a:lnTo>
                <a:lnTo>
                  <a:pt x="521995" y="399821"/>
                </a:lnTo>
                <a:lnTo>
                  <a:pt x="542493" y="398767"/>
                </a:lnTo>
                <a:lnTo>
                  <a:pt x="561073" y="396011"/>
                </a:lnTo>
                <a:lnTo>
                  <a:pt x="578294" y="392099"/>
                </a:lnTo>
                <a:lnTo>
                  <a:pt x="594741" y="387616"/>
                </a:lnTo>
                <a:lnTo>
                  <a:pt x="594741" y="155371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11139547" y="3964324"/>
            <a:ext cx="281305" cy="400050"/>
          </a:xfrm>
          <a:custGeom>
            <a:avLst/>
            <a:gdLst/>
            <a:ahLst/>
            <a:cxnLst/>
            <a:rect l="l" t="t" r="r" b="b"/>
            <a:pathLst>
              <a:path w="281304" h="400050">
                <a:moveTo>
                  <a:pt x="140508" y="0"/>
                </a:moveTo>
                <a:lnTo>
                  <a:pt x="100011" y="6363"/>
                </a:lnTo>
                <a:lnTo>
                  <a:pt x="65566" y="24807"/>
                </a:lnTo>
                <a:lnTo>
                  <a:pt x="37758" y="54356"/>
                </a:lnTo>
                <a:lnTo>
                  <a:pt x="17171" y="94040"/>
                </a:lnTo>
                <a:lnTo>
                  <a:pt x="4390" y="142886"/>
                </a:lnTo>
                <a:lnTo>
                  <a:pt x="0" y="199920"/>
                </a:lnTo>
                <a:lnTo>
                  <a:pt x="4390" y="257150"/>
                </a:lnTo>
                <a:lnTo>
                  <a:pt x="17171" y="306048"/>
                </a:lnTo>
                <a:lnTo>
                  <a:pt x="37758" y="345691"/>
                </a:lnTo>
                <a:lnTo>
                  <a:pt x="65566" y="375152"/>
                </a:lnTo>
                <a:lnTo>
                  <a:pt x="100011" y="393506"/>
                </a:lnTo>
                <a:lnTo>
                  <a:pt x="140508" y="399830"/>
                </a:lnTo>
                <a:lnTo>
                  <a:pt x="180989" y="393506"/>
                </a:lnTo>
                <a:lnTo>
                  <a:pt x="215424" y="375152"/>
                </a:lnTo>
                <a:lnTo>
                  <a:pt x="236167" y="353172"/>
                </a:lnTo>
                <a:lnTo>
                  <a:pt x="140508" y="353172"/>
                </a:lnTo>
                <a:lnTo>
                  <a:pt x="110412" y="342655"/>
                </a:lnTo>
                <a:lnTo>
                  <a:pt x="88090" y="312356"/>
                </a:lnTo>
                <a:lnTo>
                  <a:pt x="74207" y="264152"/>
                </a:lnTo>
                <a:lnTo>
                  <a:pt x="69432" y="199920"/>
                </a:lnTo>
                <a:lnTo>
                  <a:pt x="74207" y="136132"/>
                </a:lnTo>
                <a:lnTo>
                  <a:pt x="88090" y="87875"/>
                </a:lnTo>
                <a:lnTo>
                  <a:pt x="110412" y="57325"/>
                </a:lnTo>
                <a:lnTo>
                  <a:pt x="140508" y="46658"/>
                </a:lnTo>
                <a:lnTo>
                  <a:pt x="235984" y="46658"/>
                </a:lnTo>
                <a:lnTo>
                  <a:pt x="215424" y="24807"/>
                </a:lnTo>
                <a:lnTo>
                  <a:pt x="180989" y="6363"/>
                </a:lnTo>
                <a:lnTo>
                  <a:pt x="140508" y="0"/>
                </a:lnTo>
                <a:close/>
              </a:path>
              <a:path w="281304" h="400050">
                <a:moveTo>
                  <a:pt x="235984" y="46658"/>
                </a:moveTo>
                <a:lnTo>
                  <a:pt x="140508" y="46658"/>
                </a:lnTo>
                <a:lnTo>
                  <a:pt x="170587" y="57325"/>
                </a:lnTo>
                <a:lnTo>
                  <a:pt x="192911" y="87875"/>
                </a:lnTo>
                <a:lnTo>
                  <a:pt x="206803" y="136132"/>
                </a:lnTo>
                <a:lnTo>
                  <a:pt x="211585" y="199920"/>
                </a:lnTo>
                <a:lnTo>
                  <a:pt x="206803" y="264152"/>
                </a:lnTo>
                <a:lnTo>
                  <a:pt x="192911" y="312356"/>
                </a:lnTo>
                <a:lnTo>
                  <a:pt x="170587" y="342655"/>
                </a:lnTo>
                <a:lnTo>
                  <a:pt x="140508" y="353172"/>
                </a:lnTo>
                <a:lnTo>
                  <a:pt x="236167" y="353172"/>
                </a:lnTo>
                <a:lnTo>
                  <a:pt x="243228" y="345691"/>
                </a:lnTo>
                <a:lnTo>
                  <a:pt x="263813" y="306048"/>
                </a:lnTo>
                <a:lnTo>
                  <a:pt x="276595" y="257150"/>
                </a:lnTo>
                <a:lnTo>
                  <a:pt x="280986" y="199920"/>
                </a:lnTo>
                <a:lnTo>
                  <a:pt x="276595" y="142886"/>
                </a:lnTo>
                <a:lnTo>
                  <a:pt x="263813" y="94040"/>
                </a:lnTo>
                <a:lnTo>
                  <a:pt x="243228" y="54356"/>
                </a:lnTo>
                <a:lnTo>
                  <a:pt x="235984" y="46658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10201555" y="3969873"/>
            <a:ext cx="238125" cy="389255"/>
          </a:xfrm>
          <a:custGeom>
            <a:avLst/>
            <a:gdLst/>
            <a:ahLst/>
            <a:cxnLst/>
            <a:rect l="l" t="t" r="r" b="b"/>
            <a:pathLst>
              <a:path w="238125" h="389254">
                <a:moveTo>
                  <a:pt x="70542" y="0"/>
                </a:moveTo>
                <a:lnTo>
                  <a:pt x="0" y="0"/>
                </a:lnTo>
                <a:lnTo>
                  <a:pt x="0" y="388731"/>
                </a:lnTo>
                <a:lnTo>
                  <a:pt x="70542" y="388731"/>
                </a:lnTo>
                <a:lnTo>
                  <a:pt x="108593" y="385482"/>
                </a:lnTo>
                <a:lnTo>
                  <a:pt x="141279" y="376085"/>
                </a:lnTo>
                <a:lnTo>
                  <a:pt x="168863" y="361069"/>
                </a:lnTo>
                <a:lnTo>
                  <a:pt x="191606" y="340963"/>
                </a:lnTo>
                <a:lnTo>
                  <a:pt x="66636" y="340963"/>
                </a:lnTo>
                <a:lnTo>
                  <a:pt x="66636" y="47768"/>
                </a:lnTo>
                <a:lnTo>
                  <a:pt x="190348" y="47768"/>
                </a:lnTo>
                <a:lnTo>
                  <a:pt x="168863" y="28823"/>
                </a:lnTo>
                <a:lnTo>
                  <a:pt x="141279" y="13401"/>
                </a:lnTo>
                <a:lnTo>
                  <a:pt x="108593" y="3498"/>
                </a:lnTo>
                <a:lnTo>
                  <a:pt x="70542" y="0"/>
                </a:lnTo>
                <a:close/>
              </a:path>
              <a:path w="238125" h="389254">
                <a:moveTo>
                  <a:pt x="190348" y="47768"/>
                </a:moveTo>
                <a:lnTo>
                  <a:pt x="78311" y="47768"/>
                </a:lnTo>
                <a:lnTo>
                  <a:pt x="94348" y="49242"/>
                </a:lnTo>
                <a:lnTo>
                  <a:pt x="109549" y="53733"/>
                </a:lnTo>
                <a:lnTo>
                  <a:pt x="149995" y="93767"/>
                </a:lnTo>
                <a:lnTo>
                  <a:pt x="166331" y="155274"/>
                </a:lnTo>
                <a:lnTo>
                  <a:pt x="168256" y="194360"/>
                </a:lnTo>
                <a:lnTo>
                  <a:pt x="166331" y="233286"/>
                </a:lnTo>
                <a:lnTo>
                  <a:pt x="149995" y="294476"/>
                </a:lnTo>
                <a:lnTo>
                  <a:pt x="123292" y="327384"/>
                </a:lnTo>
                <a:lnTo>
                  <a:pt x="78311" y="340963"/>
                </a:lnTo>
                <a:lnTo>
                  <a:pt x="191606" y="340963"/>
                </a:lnTo>
                <a:lnTo>
                  <a:pt x="211917" y="311878"/>
                </a:lnTo>
                <a:lnTo>
                  <a:pt x="226302" y="277022"/>
                </a:lnTo>
                <a:lnTo>
                  <a:pt x="234859" y="237487"/>
                </a:lnTo>
                <a:lnTo>
                  <a:pt x="237689" y="194360"/>
                </a:lnTo>
                <a:lnTo>
                  <a:pt x="234627" y="151007"/>
                </a:lnTo>
                <a:lnTo>
                  <a:pt x="225685" y="112034"/>
                </a:lnTo>
                <a:lnTo>
                  <a:pt x="211224" y="77854"/>
                </a:lnTo>
                <a:lnTo>
                  <a:pt x="191606" y="48878"/>
                </a:lnTo>
                <a:lnTo>
                  <a:pt x="190348" y="47768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12023522" y="5615438"/>
            <a:ext cx="458470" cy="394335"/>
          </a:xfrm>
          <a:custGeom>
            <a:avLst/>
            <a:gdLst/>
            <a:ahLst/>
            <a:cxnLst/>
            <a:rect l="l" t="t" r="r" b="b"/>
            <a:pathLst>
              <a:path w="458470" h="394335">
                <a:moveTo>
                  <a:pt x="221018" y="2768"/>
                </a:moveTo>
                <a:lnTo>
                  <a:pt x="43319" y="2768"/>
                </a:lnTo>
                <a:lnTo>
                  <a:pt x="43319" y="194919"/>
                </a:lnTo>
                <a:lnTo>
                  <a:pt x="0" y="194919"/>
                </a:lnTo>
                <a:lnTo>
                  <a:pt x="9994" y="242112"/>
                </a:lnTo>
                <a:lnTo>
                  <a:pt x="43319" y="242112"/>
                </a:lnTo>
                <a:lnTo>
                  <a:pt x="43319" y="391490"/>
                </a:lnTo>
                <a:lnTo>
                  <a:pt x="110337" y="391490"/>
                </a:lnTo>
                <a:lnTo>
                  <a:pt x="110337" y="242112"/>
                </a:lnTo>
                <a:lnTo>
                  <a:pt x="203809" y="242112"/>
                </a:lnTo>
                <a:lnTo>
                  <a:pt x="203809" y="194919"/>
                </a:lnTo>
                <a:lnTo>
                  <a:pt x="110337" y="194919"/>
                </a:lnTo>
                <a:lnTo>
                  <a:pt x="110337" y="49974"/>
                </a:lnTo>
                <a:lnTo>
                  <a:pt x="221018" y="49974"/>
                </a:lnTo>
                <a:lnTo>
                  <a:pt x="221018" y="2768"/>
                </a:lnTo>
                <a:close/>
              </a:path>
              <a:path w="458470" h="394335">
                <a:moveTo>
                  <a:pt x="457936" y="337629"/>
                </a:moveTo>
                <a:lnTo>
                  <a:pt x="447941" y="341274"/>
                </a:lnTo>
                <a:lnTo>
                  <a:pt x="437946" y="343877"/>
                </a:lnTo>
                <a:lnTo>
                  <a:pt x="427951" y="345440"/>
                </a:lnTo>
                <a:lnTo>
                  <a:pt x="417957" y="345960"/>
                </a:lnTo>
                <a:lnTo>
                  <a:pt x="377583" y="335838"/>
                </a:lnTo>
                <a:lnTo>
                  <a:pt x="347776" y="306666"/>
                </a:lnTo>
                <a:lnTo>
                  <a:pt x="329323" y="260210"/>
                </a:lnTo>
                <a:lnTo>
                  <a:pt x="322999" y="198247"/>
                </a:lnTo>
                <a:lnTo>
                  <a:pt x="329425" y="134899"/>
                </a:lnTo>
                <a:lnTo>
                  <a:pt x="348195" y="87604"/>
                </a:lnTo>
                <a:lnTo>
                  <a:pt x="378523" y="58000"/>
                </a:lnTo>
                <a:lnTo>
                  <a:pt x="419620" y="47752"/>
                </a:lnTo>
                <a:lnTo>
                  <a:pt x="427736" y="48082"/>
                </a:lnTo>
                <a:lnTo>
                  <a:pt x="436206" y="49072"/>
                </a:lnTo>
                <a:lnTo>
                  <a:pt x="444995" y="50800"/>
                </a:lnTo>
                <a:lnTo>
                  <a:pt x="454050" y="53301"/>
                </a:lnTo>
                <a:lnTo>
                  <a:pt x="452386" y="4991"/>
                </a:lnTo>
                <a:lnTo>
                  <a:pt x="442937" y="2806"/>
                </a:lnTo>
                <a:lnTo>
                  <a:pt x="433019" y="1244"/>
                </a:lnTo>
                <a:lnTo>
                  <a:pt x="422783" y="317"/>
                </a:lnTo>
                <a:lnTo>
                  <a:pt x="412394" y="0"/>
                </a:lnTo>
                <a:lnTo>
                  <a:pt x="367284" y="6438"/>
                </a:lnTo>
                <a:lnTo>
                  <a:pt x="328536" y="25006"/>
                </a:lnTo>
                <a:lnTo>
                  <a:pt x="296964" y="54635"/>
                </a:lnTo>
                <a:lnTo>
                  <a:pt x="273405" y="94195"/>
                </a:lnTo>
                <a:lnTo>
                  <a:pt x="258673" y="142621"/>
                </a:lnTo>
                <a:lnTo>
                  <a:pt x="253580" y="198805"/>
                </a:lnTo>
                <a:lnTo>
                  <a:pt x="258546" y="253961"/>
                </a:lnTo>
                <a:lnTo>
                  <a:pt x="272897" y="301548"/>
                </a:lnTo>
                <a:lnTo>
                  <a:pt x="295859" y="340474"/>
                </a:lnTo>
                <a:lnTo>
                  <a:pt x="326644" y="369633"/>
                </a:lnTo>
                <a:lnTo>
                  <a:pt x="364451" y="387934"/>
                </a:lnTo>
                <a:lnTo>
                  <a:pt x="408508" y="394271"/>
                </a:lnTo>
                <a:lnTo>
                  <a:pt x="419201" y="393928"/>
                </a:lnTo>
                <a:lnTo>
                  <a:pt x="431139" y="392747"/>
                </a:lnTo>
                <a:lnTo>
                  <a:pt x="444119" y="390525"/>
                </a:lnTo>
                <a:lnTo>
                  <a:pt x="457936" y="387045"/>
                </a:lnTo>
                <a:lnTo>
                  <a:pt x="457936" y="337629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15559727" y="3841468"/>
            <a:ext cx="483870" cy="400050"/>
          </a:xfrm>
          <a:custGeom>
            <a:avLst/>
            <a:gdLst/>
            <a:ahLst/>
            <a:cxnLst/>
            <a:rect l="l" t="t" r="r" b="b"/>
            <a:pathLst>
              <a:path w="483870" h="400050">
                <a:moveTo>
                  <a:pt x="207137" y="283768"/>
                </a:moveTo>
                <a:lnTo>
                  <a:pt x="201422" y="245110"/>
                </a:lnTo>
                <a:lnTo>
                  <a:pt x="160020" y="185915"/>
                </a:lnTo>
                <a:lnTo>
                  <a:pt x="128828" y="160489"/>
                </a:lnTo>
                <a:lnTo>
                  <a:pt x="108394" y="144640"/>
                </a:lnTo>
                <a:lnTo>
                  <a:pt x="91147" y="128435"/>
                </a:lnTo>
                <a:lnTo>
                  <a:pt x="79146" y="110617"/>
                </a:lnTo>
                <a:lnTo>
                  <a:pt x="74422" y="89966"/>
                </a:lnTo>
                <a:lnTo>
                  <a:pt x="77419" y="72682"/>
                </a:lnTo>
                <a:lnTo>
                  <a:pt x="86779" y="59563"/>
                </a:lnTo>
                <a:lnTo>
                  <a:pt x="101752" y="51231"/>
                </a:lnTo>
                <a:lnTo>
                  <a:pt x="121615" y="48310"/>
                </a:lnTo>
                <a:lnTo>
                  <a:pt x="133743" y="49161"/>
                </a:lnTo>
                <a:lnTo>
                  <a:pt x="146608" y="51714"/>
                </a:lnTo>
                <a:lnTo>
                  <a:pt x="159880" y="56045"/>
                </a:lnTo>
                <a:lnTo>
                  <a:pt x="173266" y="62204"/>
                </a:lnTo>
                <a:lnTo>
                  <a:pt x="172148" y="11112"/>
                </a:lnTo>
                <a:lnTo>
                  <a:pt x="159397" y="6337"/>
                </a:lnTo>
                <a:lnTo>
                  <a:pt x="145503" y="2857"/>
                </a:lnTo>
                <a:lnTo>
                  <a:pt x="130759" y="723"/>
                </a:lnTo>
                <a:lnTo>
                  <a:pt x="115506" y="0"/>
                </a:lnTo>
                <a:lnTo>
                  <a:pt x="73456" y="6362"/>
                </a:lnTo>
                <a:lnTo>
                  <a:pt x="39433" y="25057"/>
                </a:lnTo>
                <a:lnTo>
                  <a:pt x="16649" y="55524"/>
                </a:lnTo>
                <a:lnTo>
                  <a:pt x="8331" y="97180"/>
                </a:lnTo>
                <a:lnTo>
                  <a:pt x="14020" y="132105"/>
                </a:lnTo>
                <a:lnTo>
                  <a:pt x="29540" y="160921"/>
                </a:lnTo>
                <a:lnTo>
                  <a:pt x="52654" y="185915"/>
                </a:lnTo>
                <a:lnTo>
                  <a:pt x="81076" y="209359"/>
                </a:lnTo>
                <a:lnTo>
                  <a:pt x="103212" y="227037"/>
                </a:lnTo>
                <a:lnTo>
                  <a:pt x="122618" y="246176"/>
                </a:lnTo>
                <a:lnTo>
                  <a:pt x="136372" y="268147"/>
                </a:lnTo>
                <a:lnTo>
                  <a:pt x="141605" y="294322"/>
                </a:lnTo>
                <a:lnTo>
                  <a:pt x="136842" y="318084"/>
                </a:lnTo>
                <a:lnTo>
                  <a:pt x="123418" y="335699"/>
                </a:lnTo>
                <a:lnTo>
                  <a:pt x="102717" y="346646"/>
                </a:lnTo>
                <a:lnTo>
                  <a:pt x="76085" y="350405"/>
                </a:lnTo>
                <a:lnTo>
                  <a:pt x="56464" y="348068"/>
                </a:lnTo>
                <a:lnTo>
                  <a:pt x="36576" y="342912"/>
                </a:lnTo>
                <a:lnTo>
                  <a:pt x="17437" y="335254"/>
                </a:lnTo>
                <a:lnTo>
                  <a:pt x="0" y="325412"/>
                </a:lnTo>
                <a:lnTo>
                  <a:pt x="0" y="380949"/>
                </a:lnTo>
                <a:lnTo>
                  <a:pt x="16230" y="388353"/>
                </a:lnTo>
                <a:lnTo>
                  <a:pt x="35267" y="394347"/>
                </a:lnTo>
                <a:lnTo>
                  <a:pt x="56388" y="398360"/>
                </a:lnTo>
                <a:lnTo>
                  <a:pt x="78854" y="399834"/>
                </a:lnTo>
                <a:lnTo>
                  <a:pt x="130454" y="391617"/>
                </a:lnTo>
                <a:lnTo>
                  <a:pt x="170903" y="368249"/>
                </a:lnTo>
                <a:lnTo>
                  <a:pt x="197396" y="331660"/>
                </a:lnTo>
                <a:lnTo>
                  <a:pt x="207137" y="283768"/>
                </a:lnTo>
                <a:close/>
              </a:path>
              <a:path w="483870" h="400050">
                <a:moveTo>
                  <a:pt x="483374" y="199923"/>
                </a:moveTo>
                <a:lnTo>
                  <a:pt x="480314" y="156565"/>
                </a:lnTo>
                <a:lnTo>
                  <a:pt x="471373" y="117589"/>
                </a:lnTo>
                <a:lnTo>
                  <a:pt x="437286" y="54432"/>
                </a:lnTo>
                <a:lnTo>
                  <a:pt x="436029" y="53327"/>
                </a:lnTo>
                <a:lnTo>
                  <a:pt x="414540" y="34378"/>
                </a:lnTo>
                <a:lnTo>
                  <a:pt x="413943" y="34048"/>
                </a:lnTo>
                <a:lnTo>
                  <a:pt x="413943" y="199923"/>
                </a:lnTo>
                <a:lnTo>
                  <a:pt x="412013" y="238848"/>
                </a:lnTo>
                <a:lnTo>
                  <a:pt x="395681" y="300037"/>
                </a:lnTo>
                <a:lnTo>
                  <a:pt x="368973" y="332943"/>
                </a:lnTo>
                <a:lnTo>
                  <a:pt x="323989" y="346519"/>
                </a:lnTo>
                <a:lnTo>
                  <a:pt x="312318" y="346519"/>
                </a:lnTo>
                <a:lnTo>
                  <a:pt x="312318" y="53327"/>
                </a:lnTo>
                <a:lnTo>
                  <a:pt x="323989" y="53327"/>
                </a:lnTo>
                <a:lnTo>
                  <a:pt x="368973" y="66903"/>
                </a:lnTo>
                <a:lnTo>
                  <a:pt x="395681" y="99326"/>
                </a:lnTo>
                <a:lnTo>
                  <a:pt x="412013" y="160832"/>
                </a:lnTo>
                <a:lnTo>
                  <a:pt x="413943" y="199923"/>
                </a:lnTo>
                <a:lnTo>
                  <a:pt x="413943" y="34048"/>
                </a:lnTo>
                <a:lnTo>
                  <a:pt x="386969" y="18961"/>
                </a:lnTo>
                <a:lnTo>
                  <a:pt x="354279" y="9055"/>
                </a:lnTo>
                <a:lnTo>
                  <a:pt x="316230" y="5562"/>
                </a:lnTo>
                <a:lnTo>
                  <a:pt x="245681" y="5562"/>
                </a:lnTo>
                <a:lnTo>
                  <a:pt x="245681" y="394296"/>
                </a:lnTo>
                <a:lnTo>
                  <a:pt x="316230" y="394296"/>
                </a:lnTo>
                <a:lnTo>
                  <a:pt x="354279" y="391045"/>
                </a:lnTo>
                <a:lnTo>
                  <a:pt x="414540" y="366623"/>
                </a:lnTo>
                <a:lnTo>
                  <a:pt x="457606" y="317436"/>
                </a:lnTo>
                <a:lnTo>
                  <a:pt x="480542" y="243052"/>
                </a:lnTo>
                <a:lnTo>
                  <a:pt x="483374" y="199923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10699534" y="5618206"/>
            <a:ext cx="1154430" cy="389255"/>
          </a:xfrm>
          <a:custGeom>
            <a:avLst/>
            <a:gdLst/>
            <a:ahLst/>
            <a:cxnLst/>
            <a:rect l="l" t="t" r="r" b="b"/>
            <a:pathLst>
              <a:path w="1154429" h="389254">
                <a:moveTo>
                  <a:pt x="453682" y="0"/>
                </a:moveTo>
                <a:lnTo>
                  <a:pt x="392595" y="0"/>
                </a:lnTo>
                <a:lnTo>
                  <a:pt x="325526" y="247002"/>
                </a:lnTo>
                <a:lnTo>
                  <a:pt x="252082" y="0"/>
                </a:lnTo>
                <a:lnTo>
                  <a:pt x="213220" y="0"/>
                </a:lnTo>
                <a:lnTo>
                  <a:pt x="141338" y="250863"/>
                </a:lnTo>
                <a:lnTo>
                  <a:pt x="73101" y="0"/>
                </a:lnTo>
                <a:lnTo>
                  <a:pt x="0" y="0"/>
                </a:lnTo>
                <a:lnTo>
                  <a:pt x="109918" y="388734"/>
                </a:lnTo>
                <a:lnTo>
                  <a:pt x="154355" y="388734"/>
                </a:lnTo>
                <a:lnTo>
                  <a:pt x="226656" y="142582"/>
                </a:lnTo>
                <a:lnTo>
                  <a:pt x="299275" y="388734"/>
                </a:lnTo>
                <a:lnTo>
                  <a:pt x="343712" y="388734"/>
                </a:lnTo>
                <a:lnTo>
                  <a:pt x="453682" y="0"/>
                </a:lnTo>
                <a:close/>
              </a:path>
              <a:path w="1154429" h="389254">
                <a:moveTo>
                  <a:pt x="693559" y="388734"/>
                </a:moveTo>
                <a:lnTo>
                  <a:pt x="676897" y="332079"/>
                </a:lnTo>
                <a:lnTo>
                  <a:pt x="663003" y="284886"/>
                </a:lnTo>
                <a:lnTo>
                  <a:pt x="614730" y="120878"/>
                </a:lnTo>
                <a:lnTo>
                  <a:pt x="593826" y="49834"/>
                </a:lnTo>
                <a:lnTo>
                  <a:pt x="593826" y="284886"/>
                </a:lnTo>
                <a:lnTo>
                  <a:pt x="507111" y="284886"/>
                </a:lnTo>
                <a:lnTo>
                  <a:pt x="550316" y="120878"/>
                </a:lnTo>
                <a:lnTo>
                  <a:pt x="593826" y="284886"/>
                </a:lnTo>
                <a:lnTo>
                  <a:pt x="593826" y="49834"/>
                </a:lnTo>
                <a:lnTo>
                  <a:pt x="579170" y="12"/>
                </a:lnTo>
                <a:lnTo>
                  <a:pt x="537514" y="12"/>
                </a:lnTo>
                <a:lnTo>
                  <a:pt x="423672" y="388734"/>
                </a:lnTo>
                <a:lnTo>
                  <a:pt x="479767" y="388734"/>
                </a:lnTo>
                <a:lnTo>
                  <a:pt x="494690" y="332079"/>
                </a:lnTo>
                <a:lnTo>
                  <a:pt x="606336" y="332079"/>
                </a:lnTo>
                <a:lnTo>
                  <a:pt x="621360" y="388734"/>
                </a:lnTo>
                <a:lnTo>
                  <a:pt x="693559" y="388734"/>
                </a:lnTo>
                <a:close/>
              </a:path>
              <a:path w="1154429" h="389254">
                <a:moveTo>
                  <a:pt x="930109" y="12"/>
                </a:moveTo>
                <a:lnTo>
                  <a:pt x="872363" y="12"/>
                </a:lnTo>
                <a:lnTo>
                  <a:pt x="804557" y="271703"/>
                </a:lnTo>
                <a:lnTo>
                  <a:pt x="733552" y="12"/>
                </a:lnTo>
                <a:lnTo>
                  <a:pt x="662457" y="12"/>
                </a:lnTo>
                <a:lnTo>
                  <a:pt x="773518" y="388734"/>
                </a:lnTo>
                <a:lnTo>
                  <a:pt x="819061" y="388734"/>
                </a:lnTo>
                <a:lnTo>
                  <a:pt x="930109" y="12"/>
                </a:lnTo>
                <a:close/>
              </a:path>
              <a:path w="1154429" h="389254">
                <a:moveTo>
                  <a:pt x="1154328" y="0"/>
                </a:moveTo>
                <a:lnTo>
                  <a:pt x="974407" y="0"/>
                </a:lnTo>
                <a:lnTo>
                  <a:pt x="974407" y="192151"/>
                </a:lnTo>
                <a:lnTo>
                  <a:pt x="931087" y="192151"/>
                </a:lnTo>
                <a:lnTo>
                  <a:pt x="941095" y="239344"/>
                </a:lnTo>
                <a:lnTo>
                  <a:pt x="974407" y="239344"/>
                </a:lnTo>
                <a:lnTo>
                  <a:pt x="974407" y="388721"/>
                </a:lnTo>
                <a:lnTo>
                  <a:pt x="1154328" y="388721"/>
                </a:lnTo>
                <a:lnTo>
                  <a:pt x="1154328" y="340969"/>
                </a:lnTo>
                <a:lnTo>
                  <a:pt x="1041438" y="340969"/>
                </a:lnTo>
                <a:lnTo>
                  <a:pt x="1041438" y="239344"/>
                </a:lnTo>
                <a:lnTo>
                  <a:pt x="1132116" y="239344"/>
                </a:lnTo>
                <a:lnTo>
                  <a:pt x="1132116" y="192151"/>
                </a:lnTo>
                <a:lnTo>
                  <a:pt x="1041438" y="192151"/>
                </a:lnTo>
                <a:lnTo>
                  <a:pt x="1041438" y="47205"/>
                </a:lnTo>
                <a:lnTo>
                  <a:pt x="1154328" y="47205"/>
                </a:lnTo>
                <a:lnTo>
                  <a:pt x="1154328" y="0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9" name="object 39"/>
          <p:cNvGrpSpPr/>
          <p:nvPr/>
        </p:nvGrpSpPr>
        <p:grpSpPr>
          <a:xfrm>
            <a:off x="15759129" y="7464535"/>
            <a:ext cx="1844039" cy="1259205"/>
            <a:chOff x="15759129" y="7464535"/>
            <a:chExt cx="1844039" cy="1259205"/>
          </a:xfrm>
        </p:grpSpPr>
        <p:sp>
          <p:nvSpPr>
            <p:cNvPr id="40" name="object 40"/>
            <p:cNvSpPr/>
            <p:nvPr/>
          </p:nvSpPr>
          <p:spPr>
            <a:xfrm>
              <a:off x="15759125" y="7699724"/>
              <a:ext cx="1844039" cy="961390"/>
            </a:xfrm>
            <a:custGeom>
              <a:avLst/>
              <a:gdLst/>
              <a:ahLst/>
              <a:cxnLst/>
              <a:rect l="l" t="t" r="r" b="b"/>
              <a:pathLst>
                <a:path w="1844040" h="961390">
                  <a:moveTo>
                    <a:pt x="207137" y="283768"/>
                  </a:moveTo>
                  <a:lnTo>
                    <a:pt x="201422" y="245110"/>
                  </a:lnTo>
                  <a:lnTo>
                    <a:pt x="160007" y="185915"/>
                  </a:lnTo>
                  <a:lnTo>
                    <a:pt x="128828" y="160489"/>
                  </a:lnTo>
                  <a:lnTo>
                    <a:pt x="108394" y="144640"/>
                  </a:lnTo>
                  <a:lnTo>
                    <a:pt x="91147" y="128435"/>
                  </a:lnTo>
                  <a:lnTo>
                    <a:pt x="79146" y="110617"/>
                  </a:lnTo>
                  <a:lnTo>
                    <a:pt x="74409" y="89966"/>
                  </a:lnTo>
                  <a:lnTo>
                    <a:pt x="77419" y="72682"/>
                  </a:lnTo>
                  <a:lnTo>
                    <a:pt x="86766" y="59563"/>
                  </a:lnTo>
                  <a:lnTo>
                    <a:pt x="101752" y="51231"/>
                  </a:lnTo>
                  <a:lnTo>
                    <a:pt x="121615" y="48323"/>
                  </a:lnTo>
                  <a:lnTo>
                    <a:pt x="133743" y="49161"/>
                  </a:lnTo>
                  <a:lnTo>
                    <a:pt x="146608" y="51714"/>
                  </a:lnTo>
                  <a:lnTo>
                    <a:pt x="159880" y="56045"/>
                  </a:lnTo>
                  <a:lnTo>
                    <a:pt x="173266" y="62204"/>
                  </a:lnTo>
                  <a:lnTo>
                    <a:pt x="172148" y="11112"/>
                  </a:lnTo>
                  <a:lnTo>
                    <a:pt x="159397" y="6324"/>
                  </a:lnTo>
                  <a:lnTo>
                    <a:pt x="145491" y="2844"/>
                  </a:lnTo>
                  <a:lnTo>
                    <a:pt x="130759" y="723"/>
                  </a:lnTo>
                  <a:lnTo>
                    <a:pt x="115506" y="0"/>
                  </a:lnTo>
                  <a:lnTo>
                    <a:pt x="73456" y="6362"/>
                  </a:lnTo>
                  <a:lnTo>
                    <a:pt x="39433" y="25057"/>
                  </a:lnTo>
                  <a:lnTo>
                    <a:pt x="16649" y="55524"/>
                  </a:lnTo>
                  <a:lnTo>
                    <a:pt x="8331" y="97180"/>
                  </a:lnTo>
                  <a:lnTo>
                    <a:pt x="14008" y="132105"/>
                  </a:lnTo>
                  <a:lnTo>
                    <a:pt x="29540" y="160921"/>
                  </a:lnTo>
                  <a:lnTo>
                    <a:pt x="52654" y="185915"/>
                  </a:lnTo>
                  <a:lnTo>
                    <a:pt x="81076" y="209359"/>
                  </a:lnTo>
                  <a:lnTo>
                    <a:pt x="103212" y="227050"/>
                  </a:lnTo>
                  <a:lnTo>
                    <a:pt x="122618" y="246176"/>
                  </a:lnTo>
                  <a:lnTo>
                    <a:pt x="136372" y="268147"/>
                  </a:lnTo>
                  <a:lnTo>
                    <a:pt x="141605" y="294322"/>
                  </a:lnTo>
                  <a:lnTo>
                    <a:pt x="136829" y="318071"/>
                  </a:lnTo>
                  <a:lnTo>
                    <a:pt x="123418" y="335699"/>
                  </a:lnTo>
                  <a:lnTo>
                    <a:pt x="102717" y="346646"/>
                  </a:lnTo>
                  <a:lnTo>
                    <a:pt x="76085" y="350418"/>
                  </a:lnTo>
                  <a:lnTo>
                    <a:pt x="56464" y="348068"/>
                  </a:lnTo>
                  <a:lnTo>
                    <a:pt x="36576" y="342912"/>
                  </a:lnTo>
                  <a:lnTo>
                    <a:pt x="17437" y="335254"/>
                  </a:lnTo>
                  <a:lnTo>
                    <a:pt x="0" y="325424"/>
                  </a:lnTo>
                  <a:lnTo>
                    <a:pt x="0" y="380949"/>
                  </a:lnTo>
                  <a:lnTo>
                    <a:pt x="16217" y="388353"/>
                  </a:lnTo>
                  <a:lnTo>
                    <a:pt x="35255" y="394347"/>
                  </a:lnTo>
                  <a:lnTo>
                    <a:pt x="56375" y="398360"/>
                  </a:lnTo>
                  <a:lnTo>
                    <a:pt x="78854" y="399821"/>
                  </a:lnTo>
                  <a:lnTo>
                    <a:pt x="130441" y="391604"/>
                  </a:lnTo>
                  <a:lnTo>
                    <a:pt x="170891" y="368249"/>
                  </a:lnTo>
                  <a:lnTo>
                    <a:pt x="197396" y="331660"/>
                  </a:lnTo>
                  <a:lnTo>
                    <a:pt x="207137" y="283768"/>
                  </a:lnTo>
                  <a:close/>
                </a:path>
                <a:path w="1844040" h="961390">
                  <a:moveTo>
                    <a:pt x="491553" y="394284"/>
                  </a:moveTo>
                  <a:lnTo>
                    <a:pt x="474878" y="337629"/>
                  </a:lnTo>
                  <a:lnTo>
                    <a:pt x="460984" y="290436"/>
                  </a:lnTo>
                  <a:lnTo>
                    <a:pt x="412724" y="126428"/>
                  </a:lnTo>
                  <a:lnTo>
                    <a:pt x="391820" y="55410"/>
                  </a:lnTo>
                  <a:lnTo>
                    <a:pt x="391820" y="290436"/>
                  </a:lnTo>
                  <a:lnTo>
                    <a:pt x="305104" y="290436"/>
                  </a:lnTo>
                  <a:lnTo>
                    <a:pt x="348310" y="126428"/>
                  </a:lnTo>
                  <a:lnTo>
                    <a:pt x="391820" y="290436"/>
                  </a:lnTo>
                  <a:lnTo>
                    <a:pt x="391820" y="55410"/>
                  </a:lnTo>
                  <a:lnTo>
                    <a:pt x="377151" y="5562"/>
                  </a:lnTo>
                  <a:lnTo>
                    <a:pt x="335508" y="5562"/>
                  </a:lnTo>
                  <a:lnTo>
                    <a:pt x="221665" y="394284"/>
                  </a:lnTo>
                  <a:lnTo>
                    <a:pt x="277749" y="394284"/>
                  </a:lnTo>
                  <a:lnTo>
                    <a:pt x="292684" y="337629"/>
                  </a:lnTo>
                  <a:lnTo>
                    <a:pt x="404329" y="337629"/>
                  </a:lnTo>
                  <a:lnTo>
                    <a:pt x="419354" y="394284"/>
                  </a:lnTo>
                  <a:lnTo>
                    <a:pt x="491553" y="394284"/>
                  </a:lnTo>
                  <a:close/>
                </a:path>
                <a:path w="1844040" h="961390">
                  <a:moveTo>
                    <a:pt x="765314" y="5562"/>
                  </a:moveTo>
                  <a:lnTo>
                    <a:pt x="707009" y="5562"/>
                  </a:lnTo>
                  <a:lnTo>
                    <a:pt x="707009" y="227291"/>
                  </a:lnTo>
                  <a:lnTo>
                    <a:pt x="575398" y="5562"/>
                  </a:lnTo>
                  <a:lnTo>
                    <a:pt x="533196" y="5562"/>
                  </a:lnTo>
                  <a:lnTo>
                    <a:pt x="533196" y="394284"/>
                  </a:lnTo>
                  <a:lnTo>
                    <a:pt x="591502" y="394284"/>
                  </a:lnTo>
                  <a:lnTo>
                    <a:pt x="591502" y="167919"/>
                  </a:lnTo>
                  <a:lnTo>
                    <a:pt x="725881" y="394284"/>
                  </a:lnTo>
                  <a:lnTo>
                    <a:pt x="765314" y="394284"/>
                  </a:lnTo>
                  <a:lnTo>
                    <a:pt x="765314" y="5562"/>
                  </a:lnTo>
                  <a:close/>
                </a:path>
                <a:path w="1844040" h="961390">
                  <a:moveTo>
                    <a:pt x="964031" y="572338"/>
                  </a:moveTo>
                  <a:lnTo>
                    <a:pt x="902944" y="572338"/>
                  </a:lnTo>
                  <a:lnTo>
                    <a:pt x="835888" y="819340"/>
                  </a:lnTo>
                  <a:lnTo>
                    <a:pt x="762444" y="572338"/>
                  </a:lnTo>
                  <a:lnTo>
                    <a:pt x="723582" y="572338"/>
                  </a:lnTo>
                  <a:lnTo>
                    <a:pt x="651700" y="823201"/>
                  </a:lnTo>
                  <a:lnTo>
                    <a:pt x="583463" y="572338"/>
                  </a:lnTo>
                  <a:lnTo>
                    <a:pt x="510349" y="572338"/>
                  </a:lnTo>
                  <a:lnTo>
                    <a:pt x="620280" y="961072"/>
                  </a:lnTo>
                  <a:lnTo>
                    <a:pt x="664718" y="961072"/>
                  </a:lnTo>
                  <a:lnTo>
                    <a:pt x="737019" y="714921"/>
                  </a:lnTo>
                  <a:lnTo>
                    <a:pt x="809637" y="961072"/>
                  </a:lnTo>
                  <a:lnTo>
                    <a:pt x="854075" y="961072"/>
                  </a:lnTo>
                  <a:lnTo>
                    <a:pt x="964031" y="572338"/>
                  </a:lnTo>
                  <a:close/>
                </a:path>
                <a:path w="1844040" h="961390">
                  <a:moveTo>
                    <a:pt x="1193761" y="199923"/>
                  </a:moveTo>
                  <a:lnTo>
                    <a:pt x="1190701" y="156565"/>
                  </a:lnTo>
                  <a:lnTo>
                    <a:pt x="1181747" y="117589"/>
                  </a:lnTo>
                  <a:lnTo>
                    <a:pt x="1147673" y="54444"/>
                  </a:lnTo>
                  <a:lnTo>
                    <a:pt x="1124331" y="34048"/>
                  </a:lnTo>
                  <a:lnTo>
                    <a:pt x="1124331" y="199923"/>
                  </a:lnTo>
                  <a:lnTo>
                    <a:pt x="1122413" y="238848"/>
                  </a:lnTo>
                  <a:lnTo>
                    <a:pt x="1106068" y="300037"/>
                  </a:lnTo>
                  <a:lnTo>
                    <a:pt x="1079360" y="332943"/>
                  </a:lnTo>
                  <a:lnTo>
                    <a:pt x="1034376" y="346519"/>
                  </a:lnTo>
                  <a:lnTo>
                    <a:pt x="1022705" y="346519"/>
                  </a:lnTo>
                  <a:lnTo>
                    <a:pt x="1022705" y="53327"/>
                  </a:lnTo>
                  <a:lnTo>
                    <a:pt x="1034376" y="53327"/>
                  </a:lnTo>
                  <a:lnTo>
                    <a:pt x="1079360" y="66903"/>
                  </a:lnTo>
                  <a:lnTo>
                    <a:pt x="1106068" y="99339"/>
                  </a:lnTo>
                  <a:lnTo>
                    <a:pt x="1122413" y="160845"/>
                  </a:lnTo>
                  <a:lnTo>
                    <a:pt x="1124331" y="199923"/>
                  </a:lnTo>
                  <a:lnTo>
                    <a:pt x="1124331" y="34048"/>
                  </a:lnTo>
                  <a:lnTo>
                    <a:pt x="1097343" y="18961"/>
                  </a:lnTo>
                  <a:lnTo>
                    <a:pt x="1064666" y="9055"/>
                  </a:lnTo>
                  <a:lnTo>
                    <a:pt x="1026604" y="5562"/>
                  </a:lnTo>
                  <a:lnTo>
                    <a:pt x="956068" y="5562"/>
                  </a:lnTo>
                  <a:lnTo>
                    <a:pt x="956068" y="394296"/>
                  </a:lnTo>
                  <a:lnTo>
                    <a:pt x="1026604" y="394296"/>
                  </a:lnTo>
                  <a:lnTo>
                    <a:pt x="1064666" y="391045"/>
                  </a:lnTo>
                  <a:lnTo>
                    <a:pt x="1124927" y="366636"/>
                  </a:lnTo>
                  <a:lnTo>
                    <a:pt x="1167993" y="317436"/>
                  </a:lnTo>
                  <a:lnTo>
                    <a:pt x="1190929" y="243052"/>
                  </a:lnTo>
                  <a:lnTo>
                    <a:pt x="1193761" y="199923"/>
                  </a:lnTo>
                  <a:close/>
                </a:path>
                <a:path w="1844040" h="961390">
                  <a:moveTo>
                    <a:pt x="1203909" y="961059"/>
                  </a:moveTo>
                  <a:lnTo>
                    <a:pt x="1187234" y="904417"/>
                  </a:lnTo>
                  <a:lnTo>
                    <a:pt x="1173353" y="857224"/>
                  </a:lnTo>
                  <a:lnTo>
                    <a:pt x="1125080" y="693204"/>
                  </a:lnTo>
                  <a:lnTo>
                    <a:pt x="1104188" y="622198"/>
                  </a:lnTo>
                  <a:lnTo>
                    <a:pt x="1104188" y="857224"/>
                  </a:lnTo>
                  <a:lnTo>
                    <a:pt x="1017473" y="857224"/>
                  </a:lnTo>
                  <a:lnTo>
                    <a:pt x="1060678" y="693204"/>
                  </a:lnTo>
                  <a:lnTo>
                    <a:pt x="1104188" y="857224"/>
                  </a:lnTo>
                  <a:lnTo>
                    <a:pt x="1104188" y="622198"/>
                  </a:lnTo>
                  <a:lnTo>
                    <a:pt x="1089520" y="572338"/>
                  </a:lnTo>
                  <a:lnTo>
                    <a:pt x="1047877" y="572338"/>
                  </a:lnTo>
                  <a:lnTo>
                    <a:pt x="934034" y="961059"/>
                  </a:lnTo>
                  <a:lnTo>
                    <a:pt x="990130" y="961059"/>
                  </a:lnTo>
                  <a:lnTo>
                    <a:pt x="1005052" y="904417"/>
                  </a:lnTo>
                  <a:lnTo>
                    <a:pt x="1116698" y="904417"/>
                  </a:lnTo>
                  <a:lnTo>
                    <a:pt x="1131722" y="961059"/>
                  </a:lnTo>
                  <a:lnTo>
                    <a:pt x="1203909" y="961059"/>
                  </a:lnTo>
                  <a:close/>
                </a:path>
                <a:path w="1844040" h="961390">
                  <a:moveTo>
                    <a:pt x="1315504" y="5549"/>
                  </a:moveTo>
                  <a:lnTo>
                    <a:pt x="1248867" y="5549"/>
                  </a:lnTo>
                  <a:lnTo>
                    <a:pt x="1248867" y="394271"/>
                  </a:lnTo>
                  <a:lnTo>
                    <a:pt x="1315504" y="394271"/>
                  </a:lnTo>
                  <a:lnTo>
                    <a:pt x="1315504" y="5549"/>
                  </a:lnTo>
                  <a:close/>
                </a:path>
                <a:path w="1844040" h="961390">
                  <a:moveTo>
                    <a:pt x="1440472" y="572338"/>
                  </a:moveTo>
                  <a:lnTo>
                    <a:pt x="1382725" y="572338"/>
                  </a:lnTo>
                  <a:lnTo>
                    <a:pt x="1314919" y="844042"/>
                  </a:lnTo>
                  <a:lnTo>
                    <a:pt x="1243888" y="572338"/>
                  </a:lnTo>
                  <a:lnTo>
                    <a:pt x="1172819" y="572338"/>
                  </a:lnTo>
                  <a:lnTo>
                    <a:pt x="1283881" y="961059"/>
                  </a:lnTo>
                  <a:lnTo>
                    <a:pt x="1329423" y="961059"/>
                  </a:lnTo>
                  <a:lnTo>
                    <a:pt x="1440472" y="572338"/>
                  </a:lnTo>
                  <a:close/>
                </a:path>
                <a:path w="1844040" h="961390">
                  <a:moveTo>
                    <a:pt x="1575943" y="5562"/>
                  </a:moveTo>
                  <a:lnTo>
                    <a:pt x="1396022" y="5562"/>
                  </a:lnTo>
                  <a:lnTo>
                    <a:pt x="1396022" y="197700"/>
                  </a:lnTo>
                  <a:lnTo>
                    <a:pt x="1352715" y="197700"/>
                  </a:lnTo>
                  <a:lnTo>
                    <a:pt x="1362697" y="244894"/>
                  </a:lnTo>
                  <a:lnTo>
                    <a:pt x="1396022" y="244894"/>
                  </a:lnTo>
                  <a:lnTo>
                    <a:pt x="1396022" y="394271"/>
                  </a:lnTo>
                  <a:lnTo>
                    <a:pt x="1575943" y="394271"/>
                  </a:lnTo>
                  <a:lnTo>
                    <a:pt x="1575943" y="346519"/>
                  </a:lnTo>
                  <a:lnTo>
                    <a:pt x="1463040" y="346519"/>
                  </a:lnTo>
                  <a:lnTo>
                    <a:pt x="1463040" y="244894"/>
                  </a:lnTo>
                  <a:lnTo>
                    <a:pt x="1553730" y="244894"/>
                  </a:lnTo>
                  <a:lnTo>
                    <a:pt x="1553730" y="197700"/>
                  </a:lnTo>
                  <a:lnTo>
                    <a:pt x="1463040" y="197700"/>
                  </a:lnTo>
                  <a:lnTo>
                    <a:pt x="1463040" y="52755"/>
                  </a:lnTo>
                  <a:lnTo>
                    <a:pt x="1575943" y="52755"/>
                  </a:lnTo>
                  <a:lnTo>
                    <a:pt x="1575943" y="5562"/>
                  </a:lnTo>
                  <a:close/>
                </a:path>
                <a:path w="1844040" h="961390">
                  <a:moveTo>
                    <a:pt x="1664690" y="572338"/>
                  </a:moveTo>
                  <a:lnTo>
                    <a:pt x="1484769" y="572338"/>
                  </a:lnTo>
                  <a:lnTo>
                    <a:pt x="1484769" y="764489"/>
                  </a:lnTo>
                  <a:lnTo>
                    <a:pt x="1441450" y="764489"/>
                  </a:lnTo>
                  <a:lnTo>
                    <a:pt x="1451444" y="811682"/>
                  </a:lnTo>
                  <a:lnTo>
                    <a:pt x="1484769" y="811682"/>
                  </a:lnTo>
                  <a:lnTo>
                    <a:pt x="1484769" y="961059"/>
                  </a:lnTo>
                  <a:lnTo>
                    <a:pt x="1664690" y="961059"/>
                  </a:lnTo>
                  <a:lnTo>
                    <a:pt x="1664690" y="913307"/>
                  </a:lnTo>
                  <a:lnTo>
                    <a:pt x="1551787" y="913307"/>
                  </a:lnTo>
                  <a:lnTo>
                    <a:pt x="1551787" y="811682"/>
                  </a:lnTo>
                  <a:lnTo>
                    <a:pt x="1642478" y="811682"/>
                  </a:lnTo>
                  <a:lnTo>
                    <a:pt x="1642478" y="764489"/>
                  </a:lnTo>
                  <a:lnTo>
                    <a:pt x="1551787" y="764489"/>
                  </a:lnTo>
                  <a:lnTo>
                    <a:pt x="1551787" y="619544"/>
                  </a:lnTo>
                  <a:lnTo>
                    <a:pt x="1664690" y="619544"/>
                  </a:lnTo>
                  <a:lnTo>
                    <a:pt x="1664690" y="572338"/>
                  </a:lnTo>
                  <a:close/>
                </a:path>
                <a:path w="1844040" h="961390">
                  <a:moveTo>
                    <a:pt x="1843595" y="155371"/>
                  </a:moveTo>
                  <a:lnTo>
                    <a:pt x="1776958" y="155371"/>
                  </a:lnTo>
                  <a:lnTo>
                    <a:pt x="1776958" y="351434"/>
                  </a:lnTo>
                  <a:lnTo>
                    <a:pt x="1773364" y="351853"/>
                  </a:lnTo>
                  <a:lnTo>
                    <a:pt x="1727441" y="340855"/>
                  </a:lnTo>
                  <a:lnTo>
                    <a:pt x="1699082" y="309702"/>
                  </a:lnTo>
                  <a:lnTo>
                    <a:pt x="1681759" y="262102"/>
                  </a:lnTo>
                  <a:lnTo>
                    <a:pt x="1675892" y="201587"/>
                  </a:lnTo>
                  <a:lnTo>
                    <a:pt x="1680337" y="150253"/>
                  </a:lnTo>
                  <a:lnTo>
                    <a:pt x="1693545" y="107810"/>
                  </a:lnTo>
                  <a:lnTo>
                    <a:pt x="1715363" y="75717"/>
                  </a:lnTo>
                  <a:lnTo>
                    <a:pt x="1745627" y="55410"/>
                  </a:lnTo>
                  <a:lnTo>
                    <a:pt x="1784184" y="48323"/>
                  </a:lnTo>
                  <a:lnTo>
                    <a:pt x="1793481" y="48641"/>
                  </a:lnTo>
                  <a:lnTo>
                    <a:pt x="1803133" y="49644"/>
                  </a:lnTo>
                  <a:lnTo>
                    <a:pt x="1813306" y="51358"/>
                  </a:lnTo>
                  <a:lnTo>
                    <a:pt x="1824164" y="53873"/>
                  </a:lnTo>
                  <a:lnTo>
                    <a:pt x="1822500" y="5562"/>
                  </a:lnTo>
                  <a:lnTo>
                    <a:pt x="1810346" y="3048"/>
                  </a:lnTo>
                  <a:lnTo>
                    <a:pt x="1798205" y="1320"/>
                  </a:lnTo>
                  <a:lnTo>
                    <a:pt x="1786267" y="330"/>
                  </a:lnTo>
                  <a:lnTo>
                    <a:pt x="1774736" y="12"/>
                  </a:lnTo>
                  <a:lnTo>
                    <a:pt x="1726222" y="6616"/>
                  </a:lnTo>
                  <a:lnTo>
                    <a:pt x="1684972" y="25628"/>
                  </a:lnTo>
                  <a:lnTo>
                    <a:pt x="1651673" y="55880"/>
                  </a:lnTo>
                  <a:lnTo>
                    <a:pt x="1627035" y="96177"/>
                  </a:lnTo>
                  <a:lnTo>
                    <a:pt x="1611731" y="145326"/>
                  </a:lnTo>
                  <a:lnTo>
                    <a:pt x="1606486" y="202133"/>
                  </a:lnTo>
                  <a:lnTo>
                    <a:pt x="1611490" y="258432"/>
                  </a:lnTo>
                  <a:lnTo>
                    <a:pt x="1626146" y="306705"/>
                  </a:lnTo>
                  <a:lnTo>
                    <a:pt x="1649933" y="345960"/>
                  </a:lnTo>
                  <a:lnTo>
                    <a:pt x="1682343" y="375234"/>
                  </a:lnTo>
                  <a:lnTo>
                    <a:pt x="1722818" y="393509"/>
                  </a:lnTo>
                  <a:lnTo>
                    <a:pt x="1770862" y="399834"/>
                  </a:lnTo>
                  <a:lnTo>
                    <a:pt x="1791360" y="398780"/>
                  </a:lnTo>
                  <a:lnTo>
                    <a:pt x="1809927" y="396011"/>
                  </a:lnTo>
                  <a:lnTo>
                    <a:pt x="1827161" y="392099"/>
                  </a:lnTo>
                  <a:lnTo>
                    <a:pt x="1843595" y="387616"/>
                  </a:lnTo>
                  <a:lnTo>
                    <a:pt x="1843595" y="155371"/>
                  </a:lnTo>
                  <a:close/>
                </a:path>
              </a:pathLst>
            </a:custGeom>
            <a:solidFill>
              <a:srgbClr val="1D31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16013193" y="7475005"/>
              <a:ext cx="1513205" cy="1238250"/>
            </a:xfrm>
            <a:custGeom>
              <a:avLst/>
              <a:gdLst/>
              <a:ahLst/>
              <a:cxnLst/>
              <a:rect l="l" t="t" r="r" b="b"/>
              <a:pathLst>
                <a:path w="1513205" h="1238250">
                  <a:moveTo>
                    <a:pt x="1512875" y="0"/>
                  </a:moveTo>
                  <a:lnTo>
                    <a:pt x="0" y="1237962"/>
                  </a:lnTo>
                </a:path>
              </a:pathLst>
            </a:custGeom>
            <a:ln w="20941">
              <a:solidFill>
                <a:srgbClr val="D2232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2" name="object 42"/>
          <p:cNvSpPr/>
          <p:nvPr/>
        </p:nvSpPr>
        <p:spPr>
          <a:xfrm>
            <a:off x="17653192" y="7699730"/>
            <a:ext cx="281305" cy="400050"/>
          </a:xfrm>
          <a:custGeom>
            <a:avLst/>
            <a:gdLst/>
            <a:ahLst/>
            <a:cxnLst/>
            <a:rect l="l" t="t" r="r" b="b"/>
            <a:pathLst>
              <a:path w="281305" h="400050">
                <a:moveTo>
                  <a:pt x="140508" y="0"/>
                </a:moveTo>
                <a:lnTo>
                  <a:pt x="100011" y="6363"/>
                </a:lnTo>
                <a:lnTo>
                  <a:pt x="65566" y="24806"/>
                </a:lnTo>
                <a:lnTo>
                  <a:pt x="37758" y="54355"/>
                </a:lnTo>
                <a:lnTo>
                  <a:pt x="17171" y="94037"/>
                </a:lnTo>
                <a:lnTo>
                  <a:pt x="4390" y="142880"/>
                </a:lnTo>
                <a:lnTo>
                  <a:pt x="0" y="199910"/>
                </a:lnTo>
                <a:lnTo>
                  <a:pt x="4390" y="257144"/>
                </a:lnTo>
                <a:lnTo>
                  <a:pt x="17171" y="306045"/>
                </a:lnTo>
                <a:lnTo>
                  <a:pt x="37758" y="345689"/>
                </a:lnTo>
                <a:lnTo>
                  <a:pt x="65566" y="375151"/>
                </a:lnTo>
                <a:lnTo>
                  <a:pt x="100011" y="393506"/>
                </a:lnTo>
                <a:lnTo>
                  <a:pt x="140508" y="399830"/>
                </a:lnTo>
                <a:lnTo>
                  <a:pt x="180988" y="393506"/>
                </a:lnTo>
                <a:lnTo>
                  <a:pt x="215421" y="375151"/>
                </a:lnTo>
                <a:lnTo>
                  <a:pt x="236162" y="353172"/>
                </a:lnTo>
                <a:lnTo>
                  <a:pt x="140508" y="353172"/>
                </a:lnTo>
                <a:lnTo>
                  <a:pt x="110412" y="342655"/>
                </a:lnTo>
                <a:lnTo>
                  <a:pt x="88090" y="312355"/>
                </a:lnTo>
                <a:lnTo>
                  <a:pt x="74207" y="264148"/>
                </a:lnTo>
                <a:lnTo>
                  <a:pt x="69432" y="199910"/>
                </a:lnTo>
                <a:lnTo>
                  <a:pt x="74207" y="136128"/>
                </a:lnTo>
                <a:lnTo>
                  <a:pt x="88090" y="87874"/>
                </a:lnTo>
                <a:lnTo>
                  <a:pt x="110412" y="57325"/>
                </a:lnTo>
                <a:lnTo>
                  <a:pt x="140508" y="46658"/>
                </a:lnTo>
                <a:lnTo>
                  <a:pt x="235980" y="46658"/>
                </a:lnTo>
                <a:lnTo>
                  <a:pt x="215421" y="24806"/>
                </a:lnTo>
                <a:lnTo>
                  <a:pt x="180988" y="6363"/>
                </a:lnTo>
                <a:lnTo>
                  <a:pt x="140508" y="0"/>
                </a:lnTo>
                <a:close/>
              </a:path>
              <a:path w="281305" h="400050">
                <a:moveTo>
                  <a:pt x="235980" y="46658"/>
                </a:moveTo>
                <a:lnTo>
                  <a:pt x="140508" y="46658"/>
                </a:lnTo>
                <a:lnTo>
                  <a:pt x="170587" y="57325"/>
                </a:lnTo>
                <a:lnTo>
                  <a:pt x="192911" y="87874"/>
                </a:lnTo>
                <a:lnTo>
                  <a:pt x="206803" y="136128"/>
                </a:lnTo>
                <a:lnTo>
                  <a:pt x="211585" y="199910"/>
                </a:lnTo>
                <a:lnTo>
                  <a:pt x="206803" y="264148"/>
                </a:lnTo>
                <a:lnTo>
                  <a:pt x="192911" y="312355"/>
                </a:lnTo>
                <a:lnTo>
                  <a:pt x="170587" y="342655"/>
                </a:lnTo>
                <a:lnTo>
                  <a:pt x="140508" y="353172"/>
                </a:lnTo>
                <a:lnTo>
                  <a:pt x="236162" y="353172"/>
                </a:lnTo>
                <a:lnTo>
                  <a:pt x="243222" y="345689"/>
                </a:lnTo>
                <a:lnTo>
                  <a:pt x="263806" y="306045"/>
                </a:lnTo>
                <a:lnTo>
                  <a:pt x="276585" y="257144"/>
                </a:lnTo>
                <a:lnTo>
                  <a:pt x="280975" y="199910"/>
                </a:lnTo>
                <a:lnTo>
                  <a:pt x="276585" y="142880"/>
                </a:lnTo>
                <a:lnTo>
                  <a:pt x="263806" y="94037"/>
                </a:lnTo>
                <a:lnTo>
                  <a:pt x="243222" y="54355"/>
                </a:lnTo>
                <a:lnTo>
                  <a:pt x="235980" y="46658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 txBox="1"/>
          <p:nvPr/>
        </p:nvSpPr>
        <p:spPr>
          <a:xfrm>
            <a:off x="13081679" y="2814439"/>
            <a:ext cx="1746250" cy="2520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450" b="1" spc="5">
                <a:solidFill>
                  <a:srgbClr val="34C1D4"/>
                </a:solidFill>
                <a:latin typeface="PT Sans"/>
                <a:cs typeface="PT Sans"/>
              </a:rPr>
              <a:t>Preferred</a:t>
            </a:r>
            <a:r>
              <a:rPr sz="1450" b="1" spc="-10">
                <a:solidFill>
                  <a:srgbClr val="34C1D4"/>
                </a:solidFill>
                <a:latin typeface="PT Sans"/>
                <a:cs typeface="PT Sans"/>
              </a:rPr>
              <a:t> </a:t>
            </a:r>
            <a:r>
              <a:rPr sz="1450" b="1" spc="10">
                <a:solidFill>
                  <a:srgbClr val="34C1D4"/>
                </a:solidFill>
                <a:latin typeface="PT Sans"/>
                <a:cs typeface="PT Sans"/>
              </a:rPr>
              <a:t>/</a:t>
            </a:r>
            <a:r>
              <a:rPr sz="1450" b="1" spc="-10">
                <a:solidFill>
                  <a:srgbClr val="34C1D4"/>
                </a:solidFill>
                <a:latin typeface="PT Sans"/>
                <a:cs typeface="PT Sans"/>
              </a:rPr>
              <a:t> </a:t>
            </a:r>
            <a:r>
              <a:rPr sz="1450" b="1" spc="10">
                <a:solidFill>
                  <a:srgbClr val="34C1D4"/>
                </a:solidFill>
                <a:latin typeface="PT Sans"/>
                <a:cs typeface="PT Sans"/>
              </a:rPr>
              <a:t>Full</a:t>
            </a:r>
            <a:r>
              <a:rPr sz="1450" b="1" spc="-5">
                <a:solidFill>
                  <a:srgbClr val="34C1D4"/>
                </a:solidFill>
                <a:latin typeface="PT Sans"/>
                <a:cs typeface="PT Sans"/>
              </a:rPr>
              <a:t> </a:t>
            </a:r>
            <a:r>
              <a:rPr sz="1450" b="1" spc="20">
                <a:solidFill>
                  <a:srgbClr val="34C1D4"/>
                </a:solidFill>
                <a:latin typeface="PT Sans"/>
                <a:cs typeface="PT Sans"/>
              </a:rPr>
              <a:t>name</a:t>
            </a:r>
            <a:endParaRPr sz="1450">
              <a:latin typeface="PT Sans"/>
              <a:cs typeface="PT Sans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16193428" y="3820242"/>
            <a:ext cx="1154430" cy="389255"/>
          </a:xfrm>
          <a:custGeom>
            <a:avLst/>
            <a:gdLst/>
            <a:ahLst/>
            <a:cxnLst/>
            <a:rect l="l" t="t" r="r" b="b"/>
            <a:pathLst>
              <a:path w="1154430" h="389254">
                <a:moveTo>
                  <a:pt x="453682" y="0"/>
                </a:moveTo>
                <a:lnTo>
                  <a:pt x="392595" y="0"/>
                </a:lnTo>
                <a:lnTo>
                  <a:pt x="325526" y="247002"/>
                </a:lnTo>
                <a:lnTo>
                  <a:pt x="252082" y="0"/>
                </a:lnTo>
                <a:lnTo>
                  <a:pt x="213220" y="0"/>
                </a:lnTo>
                <a:lnTo>
                  <a:pt x="141338" y="250863"/>
                </a:lnTo>
                <a:lnTo>
                  <a:pt x="73101" y="0"/>
                </a:lnTo>
                <a:lnTo>
                  <a:pt x="0" y="0"/>
                </a:lnTo>
                <a:lnTo>
                  <a:pt x="109918" y="388734"/>
                </a:lnTo>
                <a:lnTo>
                  <a:pt x="154355" y="388734"/>
                </a:lnTo>
                <a:lnTo>
                  <a:pt x="226656" y="142582"/>
                </a:lnTo>
                <a:lnTo>
                  <a:pt x="299275" y="388734"/>
                </a:lnTo>
                <a:lnTo>
                  <a:pt x="343712" y="388734"/>
                </a:lnTo>
                <a:lnTo>
                  <a:pt x="453682" y="0"/>
                </a:lnTo>
                <a:close/>
              </a:path>
              <a:path w="1154430" h="389254">
                <a:moveTo>
                  <a:pt x="693547" y="388734"/>
                </a:moveTo>
                <a:lnTo>
                  <a:pt x="676884" y="332079"/>
                </a:lnTo>
                <a:lnTo>
                  <a:pt x="662990" y="284886"/>
                </a:lnTo>
                <a:lnTo>
                  <a:pt x="614718" y="120878"/>
                </a:lnTo>
                <a:lnTo>
                  <a:pt x="593826" y="49872"/>
                </a:lnTo>
                <a:lnTo>
                  <a:pt x="593826" y="284886"/>
                </a:lnTo>
                <a:lnTo>
                  <a:pt x="507111" y="284886"/>
                </a:lnTo>
                <a:lnTo>
                  <a:pt x="550316" y="120878"/>
                </a:lnTo>
                <a:lnTo>
                  <a:pt x="593826" y="284886"/>
                </a:lnTo>
                <a:lnTo>
                  <a:pt x="593826" y="49872"/>
                </a:lnTo>
                <a:lnTo>
                  <a:pt x="579158" y="12"/>
                </a:lnTo>
                <a:lnTo>
                  <a:pt x="537514" y="12"/>
                </a:lnTo>
                <a:lnTo>
                  <a:pt x="423672" y="388734"/>
                </a:lnTo>
                <a:lnTo>
                  <a:pt x="479767" y="388734"/>
                </a:lnTo>
                <a:lnTo>
                  <a:pt x="494690" y="332079"/>
                </a:lnTo>
                <a:lnTo>
                  <a:pt x="606336" y="332079"/>
                </a:lnTo>
                <a:lnTo>
                  <a:pt x="621360" y="388734"/>
                </a:lnTo>
                <a:lnTo>
                  <a:pt x="693547" y="388734"/>
                </a:lnTo>
                <a:close/>
              </a:path>
              <a:path w="1154430" h="389254">
                <a:moveTo>
                  <a:pt x="930109" y="12"/>
                </a:moveTo>
                <a:lnTo>
                  <a:pt x="872363" y="12"/>
                </a:lnTo>
                <a:lnTo>
                  <a:pt x="804557" y="271703"/>
                </a:lnTo>
                <a:lnTo>
                  <a:pt x="733526" y="12"/>
                </a:lnTo>
                <a:lnTo>
                  <a:pt x="662457" y="12"/>
                </a:lnTo>
                <a:lnTo>
                  <a:pt x="773518" y="388734"/>
                </a:lnTo>
                <a:lnTo>
                  <a:pt x="819061" y="388734"/>
                </a:lnTo>
                <a:lnTo>
                  <a:pt x="930109" y="12"/>
                </a:lnTo>
                <a:close/>
              </a:path>
              <a:path w="1154430" h="389254">
                <a:moveTo>
                  <a:pt x="1154328" y="12"/>
                </a:moveTo>
                <a:lnTo>
                  <a:pt x="974407" y="12"/>
                </a:lnTo>
                <a:lnTo>
                  <a:pt x="974407" y="192151"/>
                </a:lnTo>
                <a:lnTo>
                  <a:pt x="931087" y="192151"/>
                </a:lnTo>
                <a:lnTo>
                  <a:pt x="941082" y="239356"/>
                </a:lnTo>
                <a:lnTo>
                  <a:pt x="974407" y="239356"/>
                </a:lnTo>
                <a:lnTo>
                  <a:pt x="974407" y="388734"/>
                </a:lnTo>
                <a:lnTo>
                  <a:pt x="1154328" y="388734"/>
                </a:lnTo>
                <a:lnTo>
                  <a:pt x="1154328" y="340969"/>
                </a:lnTo>
                <a:lnTo>
                  <a:pt x="1041425" y="340969"/>
                </a:lnTo>
                <a:lnTo>
                  <a:pt x="1041425" y="239356"/>
                </a:lnTo>
                <a:lnTo>
                  <a:pt x="1132116" y="239356"/>
                </a:lnTo>
                <a:lnTo>
                  <a:pt x="1132116" y="192151"/>
                </a:lnTo>
                <a:lnTo>
                  <a:pt x="1041425" y="192151"/>
                </a:lnTo>
                <a:lnTo>
                  <a:pt x="1041425" y="47218"/>
                </a:lnTo>
                <a:lnTo>
                  <a:pt x="1154328" y="47218"/>
                </a:lnTo>
                <a:lnTo>
                  <a:pt x="1154328" y="12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17517416" y="3817473"/>
            <a:ext cx="458470" cy="394335"/>
          </a:xfrm>
          <a:custGeom>
            <a:avLst/>
            <a:gdLst/>
            <a:ahLst/>
            <a:cxnLst/>
            <a:rect l="l" t="t" r="r" b="b"/>
            <a:pathLst>
              <a:path w="458469" h="394335">
                <a:moveTo>
                  <a:pt x="221018" y="2781"/>
                </a:moveTo>
                <a:lnTo>
                  <a:pt x="43319" y="2781"/>
                </a:lnTo>
                <a:lnTo>
                  <a:pt x="43319" y="194919"/>
                </a:lnTo>
                <a:lnTo>
                  <a:pt x="0" y="194919"/>
                </a:lnTo>
                <a:lnTo>
                  <a:pt x="9994" y="242125"/>
                </a:lnTo>
                <a:lnTo>
                  <a:pt x="43319" y="242125"/>
                </a:lnTo>
                <a:lnTo>
                  <a:pt x="43319" y="391502"/>
                </a:lnTo>
                <a:lnTo>
                  <a:pt x="110337" y="391502"/>
                </a:lnTo>
                <a:lnTo>
                  <a:pt x="110337" y="242125"/>
                </a:lnTo>
                <a:lnTo>
                  <a:pt x="203796" y="242125"/>
                </a:lnTo>
                <a:lnTo>
                  <a:pt x="203796" y="194919"/>
                </a:lnTo>
                <a:lnTo>
                  <a:pt x="110337" y="194919"/>
                </a:lnTo>
                <a:lnTo>
                  <a:pt x="110337" y="49987"/>
                </a:lnTo>
                <a:lnTo>
                  <a:pt x="221018" y="49987"/>
                </a:lnTo>
                <a:lnTo>
                  <a:pt x="221018" y="2781"/>
                </a:lnTo>
                <a:close/>
              </a:path>
              <a:path w="458469" h="394335">
                <a:moveTo>
                  <a:pt x="457936" y="337642"/>
                </a:moveTo>
                <a:lnTo>
                  <a:pt x="447941" y="341274"/>
                </a:lnTo>
                <a:lnTo>
                  <a:pt x="437946" y="343877"/>
                </a:lnTo>
                <a:lnTo>
                  <a:pt x="427951" y="345440"/>
                </a:lnTo>
                <a:lnTo>
                  <a:pt x="417957" y="345960"/>
                </a:lnTo>
                <a:lnTo>
                  <a:pt x="377583" y="335838"/>
                </a:lnTo>
                <a:lnTo>
                  <a:pt x="347776" y="306666"/>
                </a:lnTo>
                <a:lnTo>
                  <a:pt x="329323" y="260210"/>
                </a:lnTo>
                <a:lnTo>
                  <a:pt x="322999" y="198247"/>
                </a:lnTo>
                <a:lnTo>
                  <a:pt x="329425" y="134912"/>
                </a:lnTo>
                <a:lnTo>
                  <a:pt x="348195" y="87604"/>
                </a:lnTo>
                <a:lnTo>
                  <a:pt x="378510" y="58000"/>
                </a:lnTo>
                <a:lnTo>
                  <a:pt x="419620" y="47764"/>
                </a:lnTo>
                <a:lnTo>
                  <a:pt x="427723" y="48082"/>
                </a:lnTo>
                <a:lnTo>
                  <a:pt x="436206" y="49085"/>
                </a:lnTo>
                <a:lnTo>
                  <a:pt x="444995" y="50800"/>
                </a:lnTo>
                <a:lnTo>
                  <a:pt x="454050" y="53314"/>
                </a:lnTo>
                <a:lnTo>
                  <a:pt x="452386" y="5003"/>
                </a:lnTo>
                <a:lnTo>
                  <a:pt x="442937" y="2819"/>
                </a:lnTo>
                <a:lnTo>
                  <a:pt x="433006" y="1257"/>
                </a:lnTo>
                <a:lnTo>
                  <a:pt x="422783" y="317"/>
                </a:lnTo>
                <a:lnTo>
                  <a:pt x="412394" y="0"/>
                </a:lnTo>
                <a:lnTo>
                  <a:pt x="367271" y="6438"/>
                </a:lnTo>
                <a:lnTo>
                  <a:pt x="328523" y="25019"/>
                </a:lnTo>
                <a:lnTo>
                  <a:pt x="296964" y="54635"/>
                </a:lnTo>
                <a:lnTo>
                  <a:pt x="273405" y="94208"/>
                </a:lnTo>
                <a:lnTo>
                  <a:pt x="258673" y="142621"/>
                </a:lnTo>
                <a:lnTo>
                  <a:pt x="253580" y="198805"/>
                </a:lnTo>
                <a:lnTo>
                  <a:pt x="258546" y="253961"/>
                </a:lnTo>
                <a:lnTo>
                  <a:pt x="272897" y="301561"/>
                </a:lnTo>
                <a:lnTo>
                  <a:pt x="295859" y="340474"/>
                </a:lnTo>
                <a:lnTo>
                  <a:pt x="326631" y="369633"/>
                </a:lnTo>
                <a:lnTo>
                  <a:pt x="364451" y="387934"/>
                </a:lnTo>
                <a:lnTo>
                  <a:pt x="408508" y="394271"/>
                </a:lnTo>
                <a:lnTo>
                  <a:pt x="419201" y="393928"/>
                </a:lnTo>
                <a:lnTo>
                  <a:pt x="431139" y="392747"/>
                </a:lnTo>
                <a:lnTo>
                  <a:pt x="444119" y="390525"/>
                </a:lnTo>
                <a:lnTo>
                  <a:pt x="457936" y="387045"/>
                </a:lnTo>
                <a:lnTo>
                  <a:pt x="457936" y="337642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15053361" y="6220720"/>
            <a:ext cx="765810" cy="400050"/>
          </a:xfrm>
          <a:custGeom>
            <a:avLst/>
            <a:gdLst/>
            <a:ahLst/>
            <a:cxnLst/>
            <a:rect l="l" t="t" r="r" b="b"/>
            <a:pathLst>
              <a:path w="765809" h="400050">
                <a:moveTo>
                  <a:pt x="207137" y="283756"/>
                </a:moveTo>
                <a:lnTo>
                  <a:pt x="201434" y="245110"/>
                </a:lnTo>
                <a:lnTo>
                  <a:pt x="160020" y="185902"/>
                </a:lnTo>
                <a:lnTo>
                  <a:pt x="128841" y="160489"/>
                </a:lnTo>
                <a:lnTo>
                  <a:pt x="108394" y="144640"/>
                </a:lnTo>
                <a:lnTo>
                  <a:pt x="91160" y="128435"/>
                </a:lnTo>
                <a:lnTo>
                  <a:pt x="79159" y="110617"/>
                </a:lnTo>
                <a:lnTo>
                  <a:pt x="74422" y="89966"/>
                </a:lnTo>
                <a:lnTo>
                  <a:pt x="77419" y="72682"/>
                </a:lnTo>
                <a:lnTo>
                  <a:pt x="86779" y="59550"/>
                </a:lnTo>
                <a:lnTo>
                  <a:pt x="101752" y="51231"/>
                </a:lnTo>
                <a:lnTo>
                  <a:pt x="121627" y="48310"/>
                </a:lnTo>
                <a:lnTo>
                  <a:pt x="133743" y="49149"/>
                </a:lnTo>
                <a:lnTo>
                  <a:pt x="146608" y="51714"/>
                </a:lnTo>
                <a:lnTo>
                  <a:pt x="159880" y="56045"/>
                </a:lnTo>
                <a:lnTo>
                  <a:pt x="173266" y="62191"/>
                </a:lnTo>
                <a:lnTo>
                  <a:pt x="172161" y="11112"/>
                </a:lnTo>
                <a:lnTo>
                  <a:pt x="159397" y="6324"/>
                </a:lnTo>
                <a:lnTo>
                  <a:pt x="145503" y="2844"/>
                </a:lnTo>
                <a:lnTo>
                  <a:pt x="130759" y="723"/>
                </a:lnTo>
                <a:lnTo>
                  <a:pt x="115506" y="0"/>
                </a:lnTo>
                <a:lnTo>
                  <a:pt x="73469" y="6362"/>
                </a:lnTo>
                <a:lnTo>
                  <a:pt x="39433" y="25057"/>
                </a:lnTo>
                <a:lnTo>
                  <a:pt x="16649" y="55524"/>
                </a:lnTo>
                <a:lnTo>
                  <a:pt x="8343" y="97180"/>
                </a:lnTo>
                <a:lnTo>
                  <a:pt x="14020" y="132105"/>
                </a:lnTo>
                <a:lnTo>
                  <a:pt x="29552" y="160921"/>
                </a:lnTo>
                <a:lnTo>
                  <a:pt x="52654" y="185915"/>
                </a:lnTo>
                <a:lnTo>
                  <a:pt x="81076" y="209346"/>
                </a:lnTo>
                <a:lnTo>
                  <a:pt x="103225" y="227037"/>
                </a:lnTo>
                <a:lnTo>
                  <a:pt x="122618" y="246176"/>
                </a:lnTo>
                <a:lnTo>
                  <a:pt x="136385" y="268135"/>
                </a:lnTo>
                <a:lnTo>
                  <a:pt x="141617" y="294309"/>
                </a:lnTo>
                <a:lnTo>
                  <a:pt x="136842" y="318071"/>
                </a:lnTo>
                <a:lnTo>
                  <a:pt x="123431" y="335686"/>
                </a:lnTo>
                <a:lnTo>
                  <a:pt x="102717" y="346646"/>
                </a:lnTo>
                <a:lnTo>
                  <a:pt x="76085" y="350405"/>
                </a:lnTo>
                <a:lnTo>
                  <a:pt x="56464" y="348068"/>
                </a:lnTo>
                <a:lnTo>
                  <a:pt x="36588" y="342912"/>
                </a:lnTo>
                <a:lnTo>
                  <a:pt x="17437" y="335254"/>
                </a:lnTo>
                <a:lnTo>
                  <a:pt x="0" y="325412"/>
                </a:lnTo>
                <a:lnTo>
                  <a:pt x="0" y="380936"/>
                </a:lnTo>
                <a:lnTo>
                  <a:pt x="16230" y="388340"/>
                </a:lnTo>
                <a:lnTo>
                  <a:pt x="35267" y="394347"/>
                </a:lnTo>
                <a:lnTo>
                  <a:pt x="56388" y="398360"/>
                </a:lnTo>
                <a:lnTo>
                  <a:pt x="78867" y="399834"/>
                </a:lnTo>
                <a:lnTo>
                  <a:pt x="130454" y="391617"/>
                </a:lnTo>
                <a:lnTo>
                  <a:pt x="170903" y="368249"/>
                </a:lnTo>
                <a:lnTo>
                  <a:pt x="197408" y="331647"/>
                </a:lnTo>
                <a:lnTo>
                  <a:pt x="207137" y="283756"/>
                </a:lnTo>
                <a:close/>
              </a:path>
              <a:path w="765809" h="400050">
                <a:moveTo>
                  <a:pt x="491553" y="394271"/>
                </a:moveTo>
                <a:lnTo>
                  <a:pt x="474891" y="337629"/>
                </a:lnTo>
                <a:lnTo>
                  <a:pt x="460997" y="290436"/>
                </a:lnTo>
                <a:lnTo>
                  <a:pt x="412737" y="126415"/>
                </a:lnTo>
                <a:lnTo>
                  <a:pt x="391820" y="55346"/>
                </a:lnTo>
                <a:lnTo>
                  <a:pt x="391820" y="290436"/>
                </a:lnTo>
                <a:lnTo>
                  <a:pt x="305117" y="290436"/>
                </a:lnTo>
                <a:lnTo>
                  <a:pt x="348322" y="126415"/>
                </a:lnTo>
                <a:lnTo>
                  <a:pt x="391820" y="290436"/>
                </a:lnTo>
                <a:lnTo>
                  <a:pt x="391820" y="55346"/>
                </a:lnTo>
                <a:lnTo>
                  <a:pt x="377164" y="5549"/>
                </a:lnTo>
                <a:lnTo>
                  <a:pt x="335508" y="5549"/>
                </a:lnTo>
                <a:lnTo>
                  <a:pt x="221665" y="394271"/>
                </a:lnTo>
                <a:lnTo>
                  <a:pt x="277749" y="394271"/>
                </a:lnTo>
                <a:lnTo>
                  <a:pt x="292684" y="337629"/>
                </a:lnTo>
                <a:lnTo>
                  <a:pt x="404329" y="337629"/>
                </a:lnTo>
                <a:lnTo>
                  <a:pt x="419366" y="394271"/>
                </a:lnTo>
                <a:lnTo>
                  <a:pt x="491553" y="394271"/>
                </a:lnTo>
                <a:close/>
              </a:path>
              <a:path w="765809" h="400050">
                <a:moveTo>
                  <a:pt x="765327" y="5549"/>
                </a:moveTo>
                <a:lnTo>
                  <a:pt x="707009" y="5549"/>
                </a:lnTo>
                <a:lnTo>
                  <a:pt x="707009" y="227279"/>
                </a:lnTo>
                <a:lnTo>
                  <a:pt x="575398" y="5549"/>
                </a:lnTo>
                <a:lnTo>
                  <a:pt x="533209" y="5549"/>
                </a:lnTo>
                <a:lnTo>
                  <a:pt x="533209" y="394271"/>
                </a:lnTo>
                <a:lnTo>
                  <a:pt x="591502" y="394271"/>
                </a:lnTo>
                <a:lnTo>
                  <a:pt x="591502" y="167919"/>
                </a:lnTo>
                <a:lnTo>
                  <a:pt x="725893" y="394271"/>
                </a:lnTo>
                <a:lnTo>
                  <a:pt x="765327" y="394271"/>
                </a:lnTo>
                <a:lnTo>
                  <a:pt x="765327" y="5549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8" name="object 48"/>
          <p:cNvGrpSpPr/>
          <p:nvPr/>
        </p:nvGrpSpPr>
        <p:grpSpPr>
          <a:xfrm>
            <a:off x="16009442" y="5937809"/>
            <a:ext cx="2496185" cy="1123315"/>
            <a:chOff x="16009442" y="5937809"/>
            <a:chExt cx="2496185" cy="1123315"/>
          </a:xfrm>
        </p:grpSpPr>
        <p:sp>
          <p:nvSpPr>
            <p:cNvPr id="49" name="object 49"/>
            <p:cNvSpPr/>
            <p:nvPr/>
          </p:nvSpPr>
          <p:spPr>
            <a:xfrm>
              <a:off x="16009443" y="6220719"/>
              <a:ext cx="2496185" cy="400050"/>
            </a:xfrm>
            <a:custGeom>
              <a:avLst/>
              <a:gdLst/>
              <a:ahLst/>
              <a:cxnLst/>
              <a:rect l="l" t="t" r="r" b="b"/>
              <a:pathLst>
                <a:path w="2496184" h="400050">
                  <a:moveTo>
                    <a:pt x="237680" y="199923"/>
                  </a:moveTo>
                  <a:lnTo>
                    <a:pt x="234619" y="156565"/>
                  </a:lnTo>
                  <a:lnTo>
                    <a:pt x="225679" y="117589"/>
                  </a:lnTo>
                  <a:lnTo>
                    <a:pt x="191604" y="54432"/>
                  </a:lnTo>
                  <a:lnTo>
                    <a:pt x="190347" y="53327"/>
                  </a:lnTo>
                  <a:lnTo>
                    <a:pt x="168859" y="34378"/>
                  </a:lnTo>
                  <a:lnTo>
                    <a:pt x="168249" y="34048"/>
                  </a:lnTo>
                  <a:lnTo>
                    <a:pt x="168249" y="199923"/>
                  </a:lnTo>
                  <a:lnTo>
                    <a:pt x="166331" y="238848"/>
                  </a:lnTo>
                  <a:lnTo>
                    <a:pt x="149987" y="300037"/>
                  </a:lnTo>
                  <a:lnTo>
                    <a:pt x="123291" y="332943"/>
                  </a:lnTo>
                  <a:lnTo>
                    <a:pt x="78308" y="346519"/>
                  </a:lnTo>
                  <a:lnTo>
                    <a:pt x="66636" y="346519"/>
                  </a:lnTo>
                  <a:lnTo>
                    <a:pt x="66636" y="53327"/>
                  </a:lnTo>
                  <a:lnTo>
                    <a:pt x="78308" y="53327"/>
                  </a:lnTo>
                  <a:lnTo>
                    <a:pt x="123291" y="66903"/>
                  </a:lnTo>
                  <a:lnTo>
                    <a:pt x="149987" y="99326"/>
                  </a:lnTo>
                  <a:lnTo>
                    <a:pt x="166331" y="160832"/>
                  </a:lnTo>
                  <a:lnTo>
                    <a:pt x="168249" y="199923"/>
                  </a:lnTo>
                  <a:lnTo>
                    <a:pt x="168249" y="34048"/>
                  </a:lnTo>
                  <a:lnTo>
                    <a:pt x="141274" y="18961"/>
                  </a:lnTo>
                  <a:lnTo>
                    <a:pt x="108585" y="9055"/>
                  </a:lnTo>
                  <a:lnTo>
                    <a:pt x="70535" y="5562"/>
                  </a:lnTo>
                  <a:lnTo>
                    <a:pt x="0" y="5562"/>
                  </a:lnTo>
                  <a:lnTo>
                    <a:pt x="0" y="394284"/>
                  </a:lnTo>
                  <a:lnTo>
                    <a:pt x="70535" y="394284"/>
                  </a:lnTo>
                  <a:lnTo>
                    <a:pt x="108585" y="391033"/>
                  </a:lnTo>
                  <a:lnTo>
                    <a:pt x="168859" y="366623"/>
                  </a:lnTo>
                  <a:lnTo>
                    <a:pt x="211912" y="317436"/>
                  </a:lnTo>
                  <a:lnTo>
                    <a:pt x="234848" y="243039"/>
                  </a:lnTo>
                  <a:lnTo>
                    <a:pt x="237680" y="199923"/>
                  </a:lnTo>
                  <a:close/>
                </a:path>
                <a:path w="2496184" h="400050">
                  <a:moveTo>
                    <a:pt x="359422" y="5549"/>
                  </a:moveTo>
                  <a:lnTo>
                    <a:pt x="292785" y="5549"/>
                  </a:lnTo>
                  <a:lnTo>
                    <a:pt x="292785" y="394271"/>
                  </a:lnTo>
                  <a:lnTo>
                    <a:pt x="359422" y="394271"/>
                  </a:lnTo>
                  <a:lnTo>
                    <a:pt x="359422" y="5549"/>
                  </a:lnTo>
                  <a:close/>
                </a:path>
                <a:path w="2496184" h="400050">
                  <a:moveTo>
                    <a:pt x="619861" y="5549"/>
                  </a:moveTo>
                  <a:lnTo>
                    <a:pt x="439940" y="5549"/>
                  </a:lnTo>
                  <a:lnTo>
                    <a:pt x="439940" y="197688"/>
                  </a:lnTo>
                  <a:lnTo>
                    <a:pt x="396633" y="197688"/>
                  </a:lnTo>
                  <a:lnTo>
                    <a:pt x="406628" y="244894"/>
                  </a:lnTo>
                  <a:lnTo>
                    <a:pt x="439940" y="244894"/>
                  </a:lnTo>
                  <a:lnTo>
                    <a:pt x="439940" y="394271"/>
                  </a:lnTo>
                  <a:lnTo>
                    <a:pt x="619861" y="394271"/>
                  </a:lnTo>
                  <a:lnTo>
                    <a:pt x="619861" y="346519"/>
                  </a:lnTo>
                  <a:lnTo>
                    <a:pt x="506971" y="346519"/>
                  </a:lnTo>
                  <a:lnTo>
                    <a:pt x="506971" y="244894"/>
                  </a:lnTo>
                  <a:lnTo>
                    <a:pt x="597662" y="244894"/>
                  </a:lnTo>
                  <a:lnTo>
                    <a:pt x="597662" y="197688"/>
                  </a:lnTo>
                  <a:lnTo>
                    <a:pt x="506971" y="197688"/>
                  </a:lnTo>
                  <a:lnTo>
                    <a:pt x="506971" y="52755"/>
                  </a:lnTo>
                  <a:lnTo>
                    <a:pt x="619861" y="52755"/>
                  </a:lnTo>
                  <a:lnTo>
                    <a:pt x="619861" y="5549"/>
                  </a:lnTo>
                  <a:close/>
                </a:path>
                <a:path w="2496184" h="400050">
                  <a:moveTo>
                    <a:pt x="887526" y="155371"/>
                  </a:moveTo>
                  <a:lnTo>
                    <a:pt x="820889" y="155371"/>
                  </a:lnTo>
                  <a:lnTo>
                    <a:pt x="820889" y="351421"/>
                  </a:lnTo>
                  <a:lnTo>
                    <a:pt x="817295" y="351840"/>
                  </a:lnTo>
                  <a:lnTo>
                    <a:pt x="771359" y="340855"/>
                  </a:lnTo>
                  <a:lnTo>
                    <a:pt x="743000" y="309702"/>
                  </a:lnTo>
                  <a:lnTo>
                    <a:pt x="725690" y="262102"/>
                  </a:lnTo>
                  <a:lnTo>
                    <a:pt x="719823" y="201574"/>
                  </a:lnTo>
                  <a:lnTo>
                    <a:pt x="724255" y="150241"/>
                  </a:lnTo>
                  <a:lnTo>
                    <a:pt x="737463" y="107810"/>
                  </a:lnTo>
                  <a:lnTo>
                    <a:pt x="759282" y="75717"/>
                  </a:lnTo>
                  <a:lnTo>
                    <a:pt x="789546" y="55410"/>
                  </a:lnTo>
                  <a:lnTo>
                    <a:pt x="828116" y="48310"/>
                  </a:lnTo>
                  <a:lnTo>
                    <a:pt x="837399" y="48641"/>
                  </a:lnTo>
                  <a:lnTo>
                    <a:pt x="847051" y="49631"/>
                  </a:lnTo>
                  <a:lnTo>
                    <a:pt x="857237" y="51358"/>
                  </a:lnTo>
                  <a:lnTo>
                    <a:pt x="868083" y="53860"/>
                  </a:lnTo>
                  <a:lnTo>
                    <a:pt x="866419" y="5549"/>
                  </a:lnTo>
                  <a:lnTo>
                    <a:pt x="854278" y="3048"/>
                  </a:lnTo>
                  <a:lnTo>
                    <a:pt x="842124" y="1320"/>
                  </a:lnTo>
                  <a:lnTo>
                    <a:pt x="830186" y="317"/>
                  </a:lnTo>
                  <a:lnTo>
                    <a:pt x="818667" y="0"/>
                  </a:lnTo>
                  <a:lnTo>
                    <a:pt x="770153" y="6604"/>
                  </a:lnTo>
                  <a:lnTo>
                    <a:pt x="728891" y="25628"/>
                  </a:lnTo>
                  <a:lnTo>
                    <a:pt x="695604" y="55880"/>
                  </a:lnTo>
                  <a:lnTo>
                    <a:pt x="670953" y="96177"/>
                  </a:lnTo>
                  <a:lnTo>
                    <a:pt x="655662" y="145313"/>
                  </a:lnTo>
                  <a:lnTo>
                    <a:pt x="650405" y="202133"/>
                  </a:lnTo>
                  <a:lnTo>
                    <a:pt x="655408" y="258419"/>
                  </a:lnTo>
                  <a:lnTo>
                    <a:pt x="670077" y="306692"/>
                  </a:lnTo>
                  <a:lnTo>
                    <a:pt x="693864" y="345960"/>
                  </a:lnTo>
                  <a:lnTo>
                    <a:pt x="726262" y="375221"/>
                  </a:lnTo>
                  <a:lnTo>
                    <a:pt x="766737" y="393509"/>
                  </a:lnTo>
                  <a:lnTo>
                    <a:pt x="814781" y="399821"/>
                  </a:lnTo>
                  <a:lnTo>
                    <a:pt x="835279" y="398767"/>
                  </a:lnTo>
                  <a:lnTo>
                    <a:pt x="853859" y="396011"/>
                  </a:lnTo>
                  <a:lnTo>
                    <a:pt x="871080" y="392099"/>
                  </a:lnTo>
                  <a:lnTo>
                    <a:pt x="887526" y="387616"/>
                  </a:lnTo>
                  <a:lnTo>
                    <a:pt x="887526" y="155371"/>
                  </a:lnTo>
                  <a:close/>
                </a:path>
                <a:path w="2496184" h="400050">
                  <a:moveTo>
                    <a:pt x="1218971" y="199923"/>
                  </a:moveTo>
                  <a:lnTo>
                    <a:pt x="1214577" y="142887"/>
                  </a:lnTo>
                  <a:lnTo>
                    <a:pt x="1201801" y="94043"/>
                  </a:lnTo>
                  <a:lnTo>
                    <a:pt x="1181214" y="54368"/>
                  </a:lnTo>
                  <a:lnTo>
                    <a:pt x="1153414" y="24815"/>
                  </a:lnTo>
                  <a:lnTo>
                    <a:pt x="1149565" y="22758"/>
                  </a:lnTo>
                  <a:lnTo>
                    <a:pt x="1149565" y="199923"/>
                  </a:lnTo>
                  <a:lnTo>
                    <a:pt x="1144790" y="264160"/>
                  </a:lnTo>
                  <a:lnTo>
                    <a:pt x="1130896" y="312369"/>
                  </a:lnTo>
                  <a:lnTo>
                    <a:pt x="1108570" y="342658"/>
                  </a:lnTo>
                  <a:lnTo>
                    <a:pt x="1078496" y="353174"/>
                  </a:lnTo>
                  <a:lnTo>
                    <a:pt x="1048397" y="342658"/>
                  </a:lnTo>
                  <a:lnTo>
                    <a:pt x="1026071" y="312369"/>
                  </a:lnTo>
                  <a:lnTo>
                    <a:pt x="1012190" y="264160"/>
                  </a:lnTo>
                  <a:lnTo>
                    <a:pt x="1007414" y="199923"/>
                  </a:lnTo>
                  <a:lnTo>
                    <a:pt x="1012190" y="136144"/>
                  </a:lnTo>
                  <a:lnTo>
                    <a:pt x="1026071" y="87884"/>
                  </a:lnTo>
                  <a:lnTo>
                    <a:pt x="1048397" y="57327"/>
                  </a:lnTo>
                  <a:lnTo>
                    <a:pt x="1078496" y="46659"/>
                  </a:lnTo>
                  <a:lnTo>
                    <a:pt x="1108570" y="57327"/>
                  </a:lnTo>
                  <a:lnTo>
                    <a:pt x="1130896" y="87884"/>
                  </a:lnTo>
                  <a:lnTo>
                    <a:pt x="1144790" y="136144"/>
                  </a:lnTo>
                  <a:lnTo>
                    <a:pt x="1149565" y="199923"/>
                  </a:lnTo>
                  <a:lnTo>
                    <a:pt x="1149565" y="22758"/>
                  </a:lnTo>
                  <a:lnTo>
                    <a:pt x="1118971" y="6375"/>
                  </a:lnTo>
                  <a:lnTo>
                    <a:pt x="1078496" y="12"/>
                  </a:lnTo>
                  <a:lnTo>
                    <a:pt x="1037996" y="6375"/>
                  </a:lnTo>
                  <a:lnTo>
                    <a:pt x="1003554" y="24815"/>
                  </a:lnTo>
                  <a:lnTo>
                    <a:pt x="975741" y="54368"/>
                  </a:lnTo>
                  <a:lnTo>
                    <a:pt x="955154" y="94043"/>
                  </a:lnTo>
                  <a:lnTo>
                    <a:pt x="942378" y="142887"/>
                  </a:lnTo>
                  <a:lnTo>
                    <a:pt x="937983" y="199923"/>
                  </a:lnTo>
                  <a:lnTo>
                    <a:pt x="942378" y="257162"/>
                  </a:lnTo>
                  <a:lnTo>
                    <a:pt x="955154" y="306057"/>
                  </a:lnTo>
                  <a:lnTo>
                    <a:pt x="975741" y="345694"/>
                  </a:lnTo>
                  <a:lnTo>
                    <a:pt x="1003554" y="375158"/>
                  </a:lnTo>
                  <a:lnTo>
                    <a:pt x="1037996" y="393509"/>
                  </a:lnTo>
                  <a:lnTo>
                    <a:pt x="1078496" y="399834"/>
                  </a:lnTo>
                  <a:lnTo>
                    <a:pt x="1118971" y="393509"/>
                  </a:lnTo>
                  <a:lnTo>
                    <a:pt x="1153414" y="375158"/>
                  </a:lnTo>
                  <a:lnTo>
                    <a:pt x="1174153" y="353174"/>
                  </a:lnTo>
                  <a:lnTo>
                    <a:pt x="1181214" y="345694"/>
                  </a:lnTo>
                  <a:lnTo>
                    <a:pt x="1201801" y="306057"/>
                  </a:lnTo>
                  <a:lnTo>
                    <a:pt x="1214577" y="257162"/>
                  </a:lnTo>
                  <a:lnTo>
                    <a:pt x="1218971" y="199923"/>
                  </a:lnTo>
                  <a:close/>
                </a:path>
                <a:path w="2496184" h="400050">
                  <a:moveTo>
                    <a:pt x="1794903" y="5549"/>
                  </a:moveTo>
                  <a:lnTo>
                    <a:pt x="1733816" y="5549"/>
                  </a:lnTo>
                  <a:lnTo>
                    <a:pt x="1666748" y="252539"/>
                  </a:lnTo>
                  <a:lnTo>
                    <a:pt x="1593303" y="5549"/>
                  </a:lnTo>
                  <a:lnTo>
                    <a:pt x="1554454" y="5549"/>
                  </a:lnTo>
                  <a:lnTo>
                    <a:pt x="1482572" y="256413"/>
                  </a:lnTo>
                  <a:lnTo>
                    <a:pt x="1414335" y="5549"/>
                  </a:lnTo>
                  <a:lnTo>
                    <a:pt x="1341221" y="5549"/>
                  </a:lnTo>
                  <a:lnTo>
                    <a:pt x="1451152" y="394284"/>
                  </a:lnTo>
                  <a:lnTo>
                    <a:pt x="1495590" y="394284"/>
                  </a:lnTo>
                  <a:lnTo>
                    <a:pt x="1567891" y="148132"/>
                  </a:lnTo>
                  <a:lnTo>
                    <a:pt x="1640497" y="394284"/>
                  </a:lnTo>
                  <a:lnTo>
                    <a:pt x="1684934" y="394284"/>
                  </a:lnTo>
                  <a:lnTo>
                    <a:pt x="1794903" y="5549"/>
                  </a:lnTo>
                  <a:close/>
                </a:path>
                <a:path w="2496184" h="400050">
                  <a:moveTo>
                    <a:pt x="2034781" y="394271"/>
                  </a:moveTo>
                  <a:lnTo>
                    <a:pt x="2018106" y="337629"/>
                  </a:lnTo>
                  <a:lnTo>
                    <a:pt x="2004225" y="290436"/>
                  </a:lnTo>
                  <a:lnTo>
                    <a:pt x="1955952" y="126415"/>
                  </a:lnTo>
                  <a:lnTo>
                    <a:pt x="1935048" y="55397"/>
                  </a:lnTo>
                  <a:lnTo>
                    <a:pt x="1935048" y="290436"/>
                  </a:lnTo>
                  <a:lnTo>
                    <a:pt x="1848345" y="290436"/>
                  </a:lnTo>
                  <a:lnTo>
                    <a:pt x="1891550" y="126415"/>
                  </a:lnTo>
                  <a:lnTo>
                    <a:pt x="1935048" y="290436"/>
                  </a:lnTo>
                  <a:lnTo>
                    <a:pt x="1935048" y="55397"/>
                  </a:lnTo>
                  <a:lnTo>
                    <a:pt x="1920379" y="5549"/>
                  </a:lnTo>
                  <a:lnTo>
                    <a:pt x="1878736" y="5549"/>
                  </a:lnTo>
                  <a:lnTo>
                    <a:pt x="1764906" y="394271"/>
                  </a:lnTo>
                  <a:lnTo>
                    <a:pt x="1820989" y="394271"/>
                  </a:lnTo>
                  <a:lnTo>
                    <a:pt x="1835912" y="337629"/>
                  </a:lnTo>
                  <a:lnTo>
                    <a:pt x="1947570" y="337629"/>
                  </a:lnTo>
                  <a:lnTo>
                    <a:pt x="1962594" y="394271"/>
                  </a:lnTo>
                  <a:lnTo>
                    <a:pt x="2034781" y="394271"/>
                  </a:lnTo>
                  <a:close/>
                </a:path>
                <a:path w="2496184" h="400050">
                  <a:moveTo>
                    <a:pt x="2271344" y="5549"/>
                  </a:moveTo>
                  <a:lnTo>
                    <a:pt x="2213597" y="5549"/>
                  </a:lnTo>
                  <a:lnTo>
                    <a:pt x="2145792" y="277253"/>
                  </a:lnTo>
                  <a:lnTo>
                    <a:pt x="2074760" y="5549"/>
                  </a:lnTo>
                  <a:lnTo>
                    <a:pt x="2003691" y="5549"/>
                  </a:lnTo>
                  <a:lnTo>
                    <a:pt x="2114753" y="394271"/>
                  </a:lnTo>
                  <a:lnTo>
                    <a:pt x="2160295" y="394271"/>
                  </a:lnTo>
                  <a:lnTo>
                    <a:pt x="2271344" y="5549"/>
                  </a:lnTo>
                  <a:close/>
                </a:path>
                <a:path w="2496184" h="400050">
                  <a:moveTo>
                    <a:pt x="2495562" y="5549"/>
                  </a:moveTo>
                  <a:lnTo>
                    <a:pt x="2315641" y="5549"/>
                  </a:lnTo>
                  <a:lnTo>
                    <a:pt x="2315641" y="197688"/>
                  </a:lnTo>
                  <a:lnTo>
                    <a:pt x="2272322" y="197688"/>
                  </a:lnTo>
                  <a:lnTo>
                    <a:pt x="2282317" y="244894"/>
                  </a:lnTo>
                  <a:lnTo>
                    <a:pt x="2315641" y="244894"/>
                  </a:lnTo>
                  <a:lnTo>
                    <a:pt x="2315641" y="394271"/>
                  </a:lnTo>
                  <a:lnTo>
                    <a:pt x="2495562" y="394271"/>
                  </a:lnTo>
                  <a:lnTo>
                    <a:pt x="2495562" y="346519"/>
                  </a:lnTo>
                  <a:lnTo>
                    <a:pt x="2382659" y="346519"/>
                  </a:lnTo>
                  <a:lnTo>
                    <a:pt x="2382659" y="244894"/>
                  </a:lnTo>
                  <a:lnTo>
                    <a:pt x="2473350" y="244894"/>
                  </a:lnTo>
                  <a:lnTo>
                    <a:pt x="2473350" y="197688"/>
                  </a:lnTo>
                  <a:lnTo>
                    <a:pt x="2382659" y="197688"/>
                  </a:lnTo>
                  <a:lnTo>
                    <a:pt x="2382659" y="52755"/>
                  </a:lnTo>
                  <a:lnTo>
                    <a:pt x="2495562" y="52755"/>
                  </a:lnTo>
                  <a:lnTo>
                    <a:pt x="2495562" y="5549"/>
                  </a:lnTo>
                  <a:close/>
                </a:path>
              </a:pathLst>
            </a:custGeom>
            <a:solidFill>
              <a:srgbClr val="1D31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16200137" y="5948280"/>
              <a:ext cx="1318260" cy="1102360"/>
            </a:xfrm>
            <a:custGeom>
              <a:avLst/>
              <a:gdLst/>
              <a:ahLst/>
              <a:cxnLst/>
              <a:rect l="l" t="t" r="r" b="b"/>
              <a:pathLst>
                <a:path w="1318259" h="1102359">
                  <a:moveTo>
                    <a:pt x="1318001" y="0"/>
                  </a:moveTo>
                  <a:lnTo>
                    <a:pt x="0" y="1101914"/>
                  </a:lnTo>
                </a:path>
              </a:pathLst>
            </a:custGeom>
            <a:ln w="20941">
              <a:solidFill>
                <a:srgbClr val="D2232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1" name="object 51"/>
          <p:cNvSpPr txBox="1"/>
          <p:nvPr/>
        </p:nvSpPr>
        <p:spPr>
          <a:xfrm>
            <a:off x="824368" y="2710778"/>
            <a:ext cx="5151120" cy="15335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43400"/>
              </a:lnSpc>
              <a:spcBef>
                <a:spcPts val="95"/>
              </a:spcBef>
            </a:pP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Our 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word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mark is a critical element </a:t>
            </a:r>
            <a:r>
              <a:rPr sz="2300" spc="-15">
                <a:solidFill>
                  <a:srgbClr val="231F20"/>
                </a:solidFill>
                <a:latin typeface="PT Sans"/>
                <a:cs typeface="PT Sans"/>
              </a:rPr>
              <a:t>to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all </a:t>
            </a:r>
            <a:r>
              <a:rPr sz="2300" spc="-60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communications understanding that our </a:t>
            </a:r>
            <a:r>
              <a:rPr sz="2300" spc="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Crest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alone does not say</a:t>
            </a:r>
            <a:r>
              <a:rPr sz="2300" spc="-8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our</a:t>
            </a:r>
            <a:r>
              <a:rPr sz="2300" spc="-70">
                <a:solidFill>
                  <a:srgbClr val="231F20"/>
                </a:solidFill>
                <a:latin typeface="PT Sans"/>
                <a:cs typeface="PT Sans"/>
              </a:rPr>
              <a:t> Team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 name.</a:t>
            </a:r>
            <a:endParaRPr sz="2300">
              <a:latin typeface="PT Sans"/>
              <a:cs typeface="PT Sans"/>
            </a:endParaRPr>
          </a:p>
        </p:txBody>
      </p:sp>
      <p:sp>
        <p:nvSpPr>
          <p:cNvPr id="52" name="object 5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545"/>
              </a:lnSpc>
            </a:pPr>
            <a:r>
              <a:rPr spc="80"/>
              <a:t>SAN</a:t>
            </a:r>
            <a:r>
              <a:rPr spc="105"/>
              <a:t> </a:t>
            </a:r>
            <a:r>
              <a:rPr spc="90"/>
              <a:t>DIEGO</a:t>
            </a:r>
            <a:r>
              <a:rPr spc="55"/>
              <a:t> </a:t>
            </a:r>
            <a:r>
              <a:rPr spc="50"/>
              <a:t>WAVE</a:t>
            </a:r>
            <a:r>
              <a:rPr spc="105"/>
              <a:t> </a:t>
            </a:r>
            <a:r>
              <a:rPr spc="60"/>
              <a:t>FC</a:t>
            </a:r>
            <a:r>
              <a:rPr spc="120"/>
              <a:t> </a:t>
            </a:r>
            <a:r>
              <a:rPr b="0" spc="85">
                <a:latin typeface="PT Sans"/>
                <a:cs typeface="PT Sans"/>
              </a:rPr>
              <a:t>BRAND</a:t>
            </a:r>
            <a:r>
              <a:rPr b="0" spc="105">
                <a:latin typeface="PT Sans"/>
                <a:cs typeface="PT Sans"/>
              </a:rPr>
              <a:t> </a:t>
            </a:r>
            <a:r>
              <a:rPr b="0" spc="114">
                <a:latin typeface="PT Sans"/>
                <a:cs typeface="PT Sans"/>
              </a:rPr>
              <a:t>BOOK</a:t>
            </a:r>
          </a:p>
        </p:txBody>
      </p:sp>
      <p:sp>
        <p:nvSpPr>
          <p:cNvPr id="53" name="object 5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545"/>
              </a:lnSpc>
            </a:pPr>
            <a:fld id="{81D60167-4931-47E6-BA6A-407CBD079E47}" type="slidenum">
              <a:rPr spc="10" dirty="0"/>
              <a:t>29</a:t>
            </a:fld>
            <a:endParaRPr spc="10"/>
          </a:p>
        </p:txBody>
      </p:sp>
      <p:sp>
        <p:nvSpPr>
          <p:cNvPr id="56" name="object 50">
            <a:extLst>
              <a:ext uri="{FF2B5EF4-FFF2-40B4-BE49-F238E27FC236}">
                <a16:creationId xmlns:a16="http://schemas.microsoft.com/office/drawing/2014/main" id="{85A6DF52-0563-4E05-8048-85F0308E8993}"/>
              </a:ext>
            </a:extLst>
          </p:cNvPr>
          <p:cNvSpPr/>
          <p:nvPr/>
        </p:nvSpPr>
        <p:spPr>
          <a:xfrm>
            <a:off x="16196247" y="3552662"/>
            <a:ext cx="1318260" cy="1102360"/>
          </a:xfrm>
          <a:custGeom>
            <a:avLst/>
            <a:gdLst/>
            <a:ahLst/>
            <a:cxnLst/>
            <a:rect l="l" t="t" r="r" b="b"/>
            <a:pathLst>
              <a:path w="1318259" h="1102359">
                <a:moveTo>
                  <a:pt x="1318001" y="0"/>
                </a:moveTo>
                <a:lnTo>
                  <a:pt x="0" y="1101914"/>
                </a:lnTo>
              </a:path>
            </a:pathLst>
          </a:custGeom>
          <a:ln w="20941">
            <a:solidFill>
              <a:srgbClr val="D223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18EA5661-972E-FF45-970E-D318E5F085B0}"/>
              </a:ext>
            </a:extLst>
          </p:cNvPr>
          <p:cNvSpPr txBox="1"/>
          <p:nvPr/>
        </p:nvSpPr>
        <p:spPr>
          <a:xfrm>
            <a:off x="8334338" y="6220719"/>
            <a:ext cx="5370617" cy="8136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47725" marR="200025" indent="-635" algn="ctr">
              <a:lnSpc>
                <a:spcPct val="113700"/>
              </a:lnSpc>
              <a:spcBef>
                <a:spcPts val="1515"/>
              </a:spcBef>
            </a:pPr>
            <a:r>
              <a:rPr lang="en-US" sz="1400" b="1" spc="20" dirty="0">
                <a:solidFill>
                  <a:srgbClr val="34C1D4"/>
                </a:solidFill>
                <a:latin typeface="PT Sans"/>
                <a:cs typeface="PT Sans"/>
              </a:rPr>
              <a:t>Name </a:t>
            </a:r>
            <a:r>
              <a:rPr lang="en-US" sz="1400" b="1" spc="15" dirty="0">
                <a:solidFill>
                  <a:srgbClr val="34C1D4"/>
                </a:solidFill>
                <a:latin typeface="PT Sans"/>
                <a:cs typeface="PT Sans"/>
              </a:rPr>
              <a:t>Only </a:t>
            </a:r>
            <a:r>
              <a:rPr lang="en-US" sz="1400" spc="10" dirty="0">
                <a:solidFill>
                  <a:srgbClr val="34C1D4"/>
                </a:solidFill>
                <a:latin typeface="PT Sans"/>
                <a:cs typeface="PT Sans"/>
              </a:rPr>
              <a:t>/ </a:t>
            </a:r>
            <a:r>
              <a:rPr lang="en-US" sz="1400" spc="-10" dirty="0">
                <a:solidFill>
                  <a:srgbClr val="34C1D4"/>
                </a:solidFill>
                <a:latin typeface="PT Sans"/>
                <a:cs typeface="PT Sans"/>
              </a:rPr>
              <a:t>We </a:t>
            </a:r>
            <a:r>
              <a:rPr lang="en-US" sz="1400" spc="15" dirty="0">
                <a:solidFill>
                  <a:srgbClr val="34C1D4"/>
                </a:solidFill>
                <a:latin typeface="PT Sans"/>
                <a:cs typeface="PT Sans"/>
              </a:rPr>
              <a:t>use </a:t>
            </a:r>
            <a:r>
              <a:rPr lang="en-US" sz="1400" spc="-10" dirty="0">
                <a:solidFill>
                  <a:srgbClr val="34C1D4"/>
                </a:solidFill>
                <a:latin typeface="PT Sans"/>
                <a:cs typeface="PT Sans"/>
              </a:rPr>
              <a:t>WAVE </a:t>
            </a:r>
            <a:r>
              <a:rPr lang="en-US" sz="1400" spc="15" dirty="0">
                <a:solidFill>
                  <a:srgbClr val="34C1D4"/>
                </a:solidFill>
                <a:latin typeface="PT Sans"/>
                <a:cs typeface="PT Sans"/>
              </a:rPr>
              <a:t>FC without San </a:t>
            </a:r>
            <a:r>
              <a:rPr lang="en-US" sz="1400" spc="10" dirty="0">
                <a:solidFill>
                  <a:srgbClr val="34C1D4"/>
                </a:solidFill>
                <a:latin typeface="PT Sans"/>
                <a:cs typeface="PT Sans"/>
              </a:rPr>
              <a:t>Diego in rare </a:t>
            </a:r>
            <a:r>
              <a:rPr lang="en-US" sz="1400" spc="15" dirty="0">
                <a:solidFill>
                  <a:srgbClr val="34C1D4"/>
                </a:solidFill>
                <a:latin typeface="PT Sans"/>
                <a:cs typeface="PT Sans"/>
              </a:rPr>
              <a:t> </a:t>
            </a:r>
            <a:r>
              <a:rPr lang="en-US" sz="1400" spc="10" dirty="0">
                <a:solidFill>
                  <a:srgbClr val="34C1D4"/>
                </a:solidFill>
                <a:latin typeface="PT Sans"/>
                <a:cs typeface="PT Sans"/>
              </a:rPr>
              <a:t>instances</a:t>
            </a:r>
            <a:r>
              <a:rPr lang="en-US" sz="1400" dirty="0">
                <a:solidFill>
                  <a:srgbClr val="34C1D4"/>
                </a:solidFill>
                <a:latin typeface="PT Sans"/>
                <a:cs typeface="PT Sans"/>
              </a:rPr>
              <a:t> </a:t>
            </a:r>
            <a:r>
              <a:rPr lang="en-US" sz="1400" spc="15" dirty="0">
                <a:solidFill>
                  <a:srgbClr val="34C1D4"/>
                </a:solidFill>
                <a:latin typeface="PT Sans"/>
                <a:cs typeface="PT Sans"/>
              </a:rPr>
              <a:t>where</a:t>
            </a:r>
            <a:r>
              <a:rPr lang="en-US" sz="1400" spc="5" dirty="0">
                <a:solidFill>
                  <a:srgbClr val="34C1D4"/>
                </a:solidFill>
                <a:latin typeface="PT Sans"/>
                <a:cs typeface="PT Sans"/>
              </a:rPr>
              <a:t> </a:t>
            </a:r>
            <a:r>
              <a:rPr lang="en-US" sz="1400" spc="15" dirty="0">
                <a:solidFill>
                  <a:srgbClr val="34C1D4"/>
                </a:solidFill>
                <a:latin typeface="PT Sans"/>
                <a:cs typeface="PT Sans"/>
              </a:rPr>
              <a:t>the</a:t>
            </a:r>
            <a:r>
              <a:rPr lang="en-US" sz="1400" spc="5" dirty="0">
                <a:solidFill>
                  <a:srgbClr val="34C1D4"/>
                </a:solidFill>
                <a:latin typeface="PT Sans"/>
                <a:cs typeface="PT Sans"/>
              </a:rPr>
              <a:t> </a:t>
            </a:r>
            <a:r>
              <a:rPr lang="en-US" sz="1400" spc="20" dirty="0">
                <a:solidFill>
                  <a:srgbClr val="34C1D4"/>
                </a:solidFill>
                <a:latin typeface="PT Sans"/>
                <a:cs typeface="PT Sans"/>
              </a:rPr>
              <a:t>SD</a:t>
            </a:r>
            <a:r>
              <a:rPr lang="en-US" sz="1400" spc="5" dirty="0">
                <a:solidFill>
                  <a:srgbClr val="34C1D4"/>
                </a:solidFill>
                <a:latin typeface="PT Sans"/>
                <a:cs typeface="PT Sans"/>
              </a:rPr>
              <a:t> </a:t>
            </a:r>
            <a:r>
              <a:rPr lang="en-US" sz="1400" spc="10" dirty="0">
                <a:solidFill>
                  <a:srgbClr val="34C1D4"/>
                </a:solidFill>
                <a:latin typeface="PT Sans"/>
                <a:cs typeface="PT Sans"/>
              </a:rPr>
              <a:t>is</a:t>
            </a:r>
            <a:r>
              <a:rPr lang="en-US" sz="1400" spc="5" dirty="0">
                <a:solidFill>
                  <a:srgbClr val="34C1D4"/>
                </a:solidFill>
                <a:latin typeface="PT Sans"/>
                <a:cs typeface="PT Sans"/>
              </a:rPr>
              <a:t> </a:t>
            </a:r>
            <a:r>
              <a:rPr lang="en-US" sz="1400" spc="10" dirty="0">
                <a:solidFill>
                  <a:srgbClr val="34C1D4"/>
                </a:solidFill>
                <a:latin typeface="PT Sans"/>
                <a:cs typeface="PT Sans"/>
              </a:rPr>
              <a:t>clearly</a:t>
            </a:r>
            <a:r>
              <a:rPr lang="en-US" sz="1400" spc="-45" dirty="0">
                <a:solidFill>
                  <a:srgbClr val="34C1D4"/>
                </a:solidFill>
                <a:latin typeface="PT Sans"/>
                <a:cs typeface="PT Sans"/>
              </a:rPr>
              <a:t> </a:t>
            </a:r>
            <a:r>
              <a:rPr lang="en-US" sz="1400" spc="15" dirty="0">
                <a:solidFill>
                  <a:srgbClr val="34C1D4"/>
                </a:solidFill>
                <a:latin typeface="PT Sans"/>
                <a:cs typeface="PT Sans"/>
              </a:rPr>
              <a:t>on</a:t>
            </a:r>
            <a:r>
              <a:rPr lang="en-US" sz="1400" spc="5" dirty="0">
                <a:solidFill>
                  <a:srgbClr val="34C1D4"/>
                </a:solidFill>
                <a:latin typeface="PT Sans"/>
                <a:cs typeface="PT Sans"/>
              </a:rPr>
              <a:t> </a:t>
            </a:r>
            <a:r>
              <a:rPr lang="en-US" sz="1400" spc="15" dirty="0">
                <a:solidFill>
                  <a:srgbClr val="34C1D4"/>
                </a:solidFill>
                <a:latin typeface="PT Sans"/>
                <a:cs typeface="PT Sans"/>
              </a:rPr>
              <a:t>other</a:t>
            </a:r>
            <a:r>
              <a:rPr lang="en-US" sz="1400" spc="5" dirty="0">
                <a:solidFill>
                  <a:srgbClr val="34C1D4"/>
                </a:solidFill>
                <a:latin typeface="PT Sans"/>
                <a:cs typeface="PT Sans"/>
              </a:rPr>
              <a:t> </a:t>
            </a:r>
            <a:r>
              <a:rPr lang="en-US" sz="1400" spc="15" dirty="0">
                <a:solidFill>
                  <a:srgbClr val="34C1D4"/>
                </a:solidFill>
                <a:latin typeface="PT Sans"/>
                <a:cs typeface="PT Sans"/>
              </a:rPr>
              <a:t>elements</a:t>
            </a:r>
            <a:r>
              <a:rPr lang="en-US" sz="1400" spc="5" dirty="0">
                <a:solidFill>
                  <a:srgbClr val="34C1D4"/>
                </a:solidFill>
                <a:latin typeface="PT Sans"/>
                <a:cs typeface="PT Sans"/>
              </a:rPr>
              <a:t> </a:t>
            </a:r>
            <a:r>
              <a:rPr lang="en-US" sz="1400" spc="10" dirty="0">
                <a:solidFill>
                  <a:srgbClr val="34C1D4"/>
                </a:solidFill>
                <a:latin typeface="PT Sans"/>
                <a:cs typeface="PT Sans"/>
              </a:rPr>
              <a:t>or</a:t>
            </a:r>
            <a:r>
              <a:rPr lang="en-US" sz="1400" spc="5" dirty="0">
                <a:solidFill>
                  <a:srgbClr val="34C1D4"/>
                </a:solidFill>
                <a:latin typeface="PT Sans"/>
                <a:cs typeface="PT Sans"/>
              </a:rPr>
              <a:t> </a:t>
            </a:r>
            <a:r>
              <a:rPr lang="en-US" sz="1400" spc="10" dirty="0">
                <a:solidFill>
                  <a:srgbClr val="34C1D4"/>
                </a:solidFill>
                <a:latin typeface="PT Sans"/>
                <a:cs typeface="PT Sans"/>
              </a:rPr>
              <a:t>is </a:t>
            </a:r>
            <a:r>
              <a:rPr lang="en-US" sz="1400" spc="-375" dirty="0">
                <a:solidFill>
                  <a:srgbClr val="34C1D4"/>
                </a:solidFill>
                <a:latin typeface="PT Sans"/>
                <a:cs typeface="PT Sans"/>
              </a:rPr>
              <a:t> </a:t>
            </a:r>
            <a:r>
              <a:rPr lang="en-US" sz="1400" spc="10" dirty="0">
                <a:solidFill>
                  <a:srgbClr val="34C1D4"/>
                </a:solidFill>
                <a:latin typeface="PT Sans"/>
                <a:cs typeface="PT Sans"/>
              </a:rPr>
              <a:t>clearly</a:t>
            </a:r>
            <a:r>
              <a:rPr lang="en-US" sz="1400" spc="-50" dirty="0">
                <a:solidFill>
                  <a:srgbClr val="34C1D4"/>
                </a:solidFill>
                <a:latin typeface="PT Sans"/>
                <a:cs typeface="PT Sans"/>
              </a:rPr>
              <a:t> </a:t>
            </a:r>
            <a:r>
              <a:rPr lang="en-US" sz="1400" spc="15" dirty="0">
                <a:solidFill>
                  <a:srgbClr val="34C1D4"/>
                </a:solidFill>
                <a:latin typeface="PT Sans"/>
                <a:cs typeface="PT Sans"/>
              </a:rPr>
              <a:t>assumed</a:t>
            </a:r>
            <a:r>
              <a:rPr lang="en-US" sz="1400" spc="5" dirty="0">
                <a:solidFill>
                  <a:srgbClr val="34C1D4"/>
                </a:solidFill>
                <a:latin typeface="PT Sans"/>
                <a:cs typeface="PT Sans"/>
              </a:rPr>
              <a:t> </a:t>
            </a:r>
            <a:r>
              <a:rPr lang="en-US" sz="1400" spc="10" dirty="0">
                <a:solidFill>
                  <a:srgbClr val="34C1D4"/>
                </a:solidFill>
                <a:latin typeface="PT Sans"/>
                <a:cs typeface="PT Sans"/>
              </a:rPr>
              <a:t>given</a:t>
            </a:r>
            <a:r>
              <a:rPr lang="en-US" sz="1400" spc="5" dirty="0">
                <a:solidFill>
                  <a:srgbClr val="34C1D4"/>
                </a:solidFill>
                <a:latin typeface="PT Sans"/>
                <a:cs typeface="PT Sans"/>
              </a:rPr>
              <a:t> </a:t>
            </a:r>
            <a:r>
              <a:rPr lang="en-US" sz="1400" spc="15" dirty="0">
                <a:solidFill>
                  <a:srgbClr val="34C1D4"/>
                </a:solidFill>
                <a:latin typeface="PT Sans"/>
                <a:cs typeface="PT Sans"/>
              </a:rPr>
              <a:t>other</a:t>
            </a:r>
            <a:r>
              <a:rPr lang="en-US" sz="1400" spc="5" dirty="0">
                <a:solidFill>
                  <a:srgbClr val="34C1D4"/>
                </a:solidFill>
                <a:latin typeface="PT Sans"/>
                <a:cs typeface="PT Sans"/>
              </a:rPr>
              <a:t> context.</a:t>
            </a:r>
            <a:endParaRPr lang="en-US" sz="1400" dirty="0">
              <a:latin typeface="PT Sans"/>
              <a:cs typeface="PT Sans"/>
            </a:endParaRPr>
          </a:p>
        </p:txBody>
      </p:sp>
    </p:spTree>
    <p:extLst>
      <p:ext uri="{BB962C8B-B14F-4D97-AF65-F5344CB8AC3E}">
        <p14:creationId xmlns:p14="http://schemas.microsoft.com/office/powerpoint/2010/main" val="16683357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3">
            <a:extLst>
              <a:ext uri="{FF2B5EF4-FFF2-40B4-BE49-F238E27FC236}">
                <a16:creationId xmlns:a16="http://schemas.microsoft.com/office/drawing/2014/main" id="{C3CC72E7-28A4-4196-B830-F68DB2BF3B27}"/>
              </a:ext>
            </a:extLst>
          </p:cNvPr>
          <p:cNvSpPr/>
          <p:nvPr/>
        </p:nvSpPr>
        <p:spPr>
          <a:xfrm>
            <a:off x="4220" y="988810"/>
            <a:ext cx="20089698" cy="10324004"/>
          </a:xfrm>
          <a:custGeom>
            <a:avLst/>
            <a:gdLst/>
            <a:ahLst/>
            <a:cxnLst/>
            <a:rect l="l" t="t" r="r" b="b"/>
            <a:pathLst>
              <a:path w="19413220" h="11308715">
                <a:moveTo>
                  <a:pt x="19413021" y="0"/>
                </a:moveTo>
                <a:lnTo>
                  <a:pt x="0" y="0"/>
                </a:lnTo>
                <a:lnTo>
                  <a:pt x="0" y="11308556"/>
                </a:lnTo>
                <a:lnTo>
                  <a:pt x="19413021" y="11308556"/>
                </a:lnTo>
                <a:lnTo>
                  <a:pt x="19413021" y="0"/>
                </a:lnTo>
                <a:close/>
              </a:path>
            </a:pathLst>
          </a:custGeom>
          <a:solidFill>
            <a:srgbClr val="F5E7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214" y="0"/>
            <a:ext cx="20089698" cy="992897"/>
          </a:xfrm>
          <a:custGeom>
            <a:avLst/>
            <a:gdLst/>
            <a:ahLst/>
            <a:cxnLst/>
            <a:rect l="l" t="t" r="r" b="b"/>
            <a:pathLst>
              <a:path w="19413220" h="11308715">
                <a:moveTo>
                  <a:pt x="19413021" y="0"/>
                </a:moveTo>
                <a:lnTo>
                  <a:pt x="0" y="0"/>
                </a:lnTo>
                <a:lnTo>
                  <a:pt x="0" y="11308556"/>
                </a:lnTo>
                <a:lnTo>
                  <a:pt x="19413021" y="11308556"/>
                </a:lnTo>
                <a:lnTo>
                  <a:pt x="19413021" y="0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8405891" y="2269953"/>
            <a:ext cx="2160905" cy="30226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  <a:tabLst>
                <a:tab pos="389255" algn="l"/>
              </a:tabLst>
            </a:pPr>
            <a:r>
              <a:rPr sz="1800" b="1" spc="5">
                <a:solidFill>
                  <a:srgbClr val="FFFFFF"/>
                </a:solidFill>
                <a:latin typeface="PT Sans"/>
                <a:cs typeface="PT Sans"/>
                <a:hlinkClick r:id="rId3" action="ppaction://hlinksldjump"/>
              </a:rPr>
              <a:t>2	</a:t>
            </a:r>
            <a:r>
              <a:rPr sz="1800" b="1" spc="125">
                <a:solidFill>
                  <a:srgbClr val="FFFFFF"/>
                </a:solidFill>
                <a:latin typeface="PT Sans"/>
                <a:cs typeface="PT Sans"/>
                <a:hlinkClick r:id="rId3" action="ppaction://hlinksldjump"/>
              </a:rPr>
              <a:t>ANTHEM</a:t>
            </a:r>
            <a:r>
              <a:rPr sz="1800" b="1" spc="40">
                <a:solidFill>
                  <a:srgbClr val="FFFFFF"/>
                </a:solidFill>
                <a:latin typeface="PT Sans"/>
                <a:cs typeface="PT Sans"/>
                <a:hlinkClick r:id="rId3" action="ppaction://hlinksldjump"/>
              </a:rPr>
              <a:t> </a:t>
            </a:r>
            <a:r>
              <a:rPr sz="1800" b="1" spc="150">
                <a:solidFill>
                  <a:srgbClr val="FFFFFF"/>
                </a:solidFill>
                <a:latin typeface="PT Sans"/>
                <a:cs typeface="PT Sans"/>
                <a:hlinkClick r:id="rId3" action="ppaction://hlinksldjump"/>
              </a:rPr>
              <a:t>VIDEO</a:t>
            </a:r>
            <a:endParaRPr sz="1800">
              <a:latin typeface="PT Sans"/>
              <a:cs typeface="PT Sans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ftr" sz="quarter" idx="5"/>
          </p:nvPr>
        </p:nvSpPr>
        <p:spPr>
          <a:xfrm>
            <a:off x="16977776" y="10830948"/>
            <a:ext cx="2839084" cy="192360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pPr marL="12700">
              <a:lnSpc>
                <a:spcPts val="1545"/>
              </a:lnSpc>
            </a:pPr>
            <a:r>
              <a:rPr spc="80" dirty="0">
                <a:solidFill>
                  <a:srgbClr val="032E62"/>
                </a:solidFill>
              </a:rPr>
              <a:t>SAN</a:t>
            </a:r>
            <a:r>
              <a:rPr spc="105" dirty="0">
                <a:solidFill>
                  <a:srgbClr val="032E62"/>
                </a:solidFill>
              </a:rPr>
              <a:t> </a:t>
            </a:r>
            <a:r>
              <a:rPr spc="90" dirty="0">
                <a:solidFill>
                  <a:srgbClr val="032E62"/>
                </a:solidFill>
              </a:rPr>
              <a:t>DIEGO</a:t>
            </a:r>
            <a:r>
              <a:rPr spc="55" dirty="0">
                <a:solidFill>
                  <a:srgbClr val="032E62"/>
                </a:solidFill>
              </a:rPr>
              <a:t> </a:t>
            </a:r>
            <a:r>
              <a:rPr spc="50" dirty="0">
                <a:solidFill>
                  <a:srgbClr val="032E62"/>
                </a:solidFill>
              </a:rPr>
              <a:t>WAVE</a:t>
            </a:r>
            <a:r>
              <a:rPr spc="105" dirty="0">
                <a:solidFill>
                  <a:srgbClr val="032E62"/>
                </a:solidFill>
              </a:rPr>
              <a:t> </a:t>
            </a:r>
            <a:r>
              <a:rPr spc="60" dirty="0">
                <a:solidFill>
                  <a:srgbClr val="032E62"/>
                </a:solidFill>
              </a:rPr>
              <a:t>FC</a:t>
            </a:r>
            <a:r>
              <a:rPr spc="120" dirty="0">
                <a:solidFill>
                  <a:srgbClr val="032E62"/>
                </a:solidFill>
              </a:rPr>
              <a:t> </a:t>
            </a:r>
            <a:r>
              <a:rPr b="0" spc="85" dirty="0">
                <a:solidFill>
                  <a:srgbClr val="032E62"/>
                </a:solidFill>
                <a:latin typeface="PT Sans"/>
                <a:cs typeface="PT Sans"/>
              </a:rPr>
              <a:t>BRAND</a:t>
            </a:r>
            <a:r>
              <a:rPr b="0" spc="105" dirty="0">
                <a:solidFill>
                  <a:srgbClr val="032E62"/>
                </a:solidFill>
                <a:latin typeface="PT Sans"/>
                <a:cs typeface="PT Sans"/>
              </a:rPr>
              <a:t> </a:t>
            </a:r>
            <a:r>
              <a:rPr b="0" spc="114" dirty="0">
                <a:solidFill>
                  <a:srgbClr val="032E62"/>
                </a:solidFill>
                <a:latin typeface="PT Sans"/>
                <a:cs typeface="PT Sans"/>
              </a:rPr>
              <a:t>BOOK</a:t>
            </a:r>
            <a:endParaRPr lang="en-US" b="0" spc="114" dirty="0">
              <a:solidFill>
                <a:srgbClr val="032E62"/>
              </a:solidFill>
              <a:latin typeface="PT Sans"/>
              <a:cs typeface="PT Sans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545"/>
              </a:lnSpc>
            </a:pPr>
            <a:fld id="{81D60167-4931-47E6-BA6A-407CBD079E47}" type="slidenum">
              <a:rPr spc="10" dirty="0"/>
              <a:t>3</a:t>
            </a:fld>
            <a:endParaRPr spc="10"/>
          </a:p>
        </p:txBody>
      </p:sp>
      <p:sp>
        <p:nvSpPr>
          <p:cNvPr id="6" name="object 6"/>
          <p:cNvSpPr txBox="1"/>
          <p:nvPr/>
        </p:nvSpPr>
        <p:spPr>
          <a:xfrm>
            <a:off x="8405891" y="2808575"/>
            <a:ext cx="2456180" cy="2282825"/>
          </a:xfrm>
          <a:prstGeom prst="rect">
            <a:avLst/>
          </a:prstGeom>
        </p:spPr>
        <p:txBody>
          <a:bodyPr vert="horz" wrap="square" lIns="0" tIns="1250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85"/>
              </a:spcBef>
              <a:tabLst>
                <a:tab pos="389255" algn="l"/>
              </a:tabLst>
            </a:pPr>
            <a:r>
              <a:rPr sz="1800" b="1" spc="5">
                <a:solidFill>
                  <a:srgbClr val="FFFFFF"/>
                </a:solidFill>
                <a:latin typeface="PT Sans"/>
                <a:cs typeface="PT Sans"/>
                <a:hlinkClick r:id="rId4" action="ppaction://hlinksldjump"/>
              </a:rPr>
              <a:t>4	</a:t>
            </a:r>
            <a:r>
              <a:rPr sz="1800" b="1" spc="110">
                <a:solidFill>
                  <a:srgbClr val="FFFFFF"/>
                </a:solidFill>
                <a:latin typeface="PT Sans"/>
                <a:cs typeface="PT Sans"/>
                <a:hlinkClick r:id="rId4" action="ppaction://hlinksldjump"/>
              </a:rPr>
              <a:t>BRAND</a:t>
            </a:r>
            <a:r>
              <a:rPr sz="1800" b="1" spc="40">
                <a:solidFill>
                  <a:srgbClr val="FFFFFF"/>
                </a:solidFill>
                <a:latin typeface="PT Sans"/>
                <a:cs typeface="PT Sans"/>
                <a:hlinkClick r:id="rId4" action="ppaction://hlinksldjump"/>
              </a:rPr>
              <a:t> </a:t>
            </a:r>
            <a:r>
              <a:rPr sz="1800" b="1" spc="130">
                <a:solidFill>
                  <a:srgbClr val="FFFFFF"/>
                </a:solidFill>
                <a:latin typeface="PT Sans"/>
                <a:cs typeface="PT Sans"/>
                <a:hlinkClick r:id="rId4" action="ppaction://hlinksldjump"/>
              </a:rPr>
              <a:t>OVERVIEW</a:t>
            </a:r>
            <a:endParaRPr sz="1800">
              <a:latin typeface="PT Sans"/>
              <a:cs typeface="PT Sans"/>
            </a:endParaRPr>
          </a:p>
          <a:p>
            <a:pPr marL="389255" marR="984250" algn="just">
              <a:lnSpc>
                <a:spcPct val="120800"/>
              </a:lnSpc>
              <a:spcBef>
                <a:spcPts val="380"/>
              </a:spcBef>
            </a:pPr>
            <a:r>
              <a:rPr sz="1650" spc="-5">
                <a:solidFill>
                  <a:srgbClr val="FFFFFF"/>
                </a:solidFill>
                <a:latin typeface="PT Sans"/>
                <a:cs typeface="PT Sans"/>
              </a:rPr>
              <a:t>The</a:t>
            </a:r>
            <a:r>
              <a:rPr sz="1650" spc="-60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1650" spc="-5">
                <a:solidFill>
                  <a:srgbClr val="FFFFFF"/>
                </a:solidFill>
                <a:latin typeface="PT Sans"/>
                <a:cs typeface="PT Sans"/>
              </a:rPr>
              <a:t>Mission </a:t>
            </a:r>
            <a:r>
              <a:rPr sz="1650" spc="-430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1650" spc="-5">
                <a:solidFill>
                  <a:srgbClr val="FFFFFF"/>
                </a:solidFill>
                <a:latin typeface="PT Sans"/>
                <a:cs typeface="PT Sans"/>
              </a:rPr>
              <a:t>The</a:t>
            </a:r>
            <a:r>
              <a:rPr sz="1650" spc="-70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1650" spc="-5">
                <a:solidFill>
                  <a:srgbClr val="FFFFFF"/>
                </a:solidFill>
                <a:latin typeface="PT Sans"/>
                <a:cs typeface="PT Sans"/>
              </a:rPr>
              <a:t>Vision</a:t>
            </a:r>
            <a:endParaRPr sz="1650">
              <a:latin typeface="PT Sans"/>
              <a:cs typeface="PT Sans"/>
            </a:endParaRPr>
          </a:p>
          <a:p>
            <a:pPr marL="389255" marR="299085" algn="just">
              <a:lnSpc>
                <a:spcPct val="120800"/>
              </a:lnSpc>
            </a:pPr>
            <a:r>
              <a:rPr sz="1650" spc="-15">
                <a:solidFill>
                  <a:srgbClr val="FFFFFF"/>
                </a:solidFill>
                <a:latin typeface="PT Sans"/>
                <a:cs typeface="PT Sans"/>
              </a:rPr>
              <a:t>Values </a:t>
            </a:r>
            <a:r>
              <a:rPr sz="1650" spc="-5">
                <a:solidFill>
                  <a:srgbClr val="FFFFFF"/>
                </a:solidFill>
                <a:latin typeface="PT Sans"/>
                <a:cs typeface="PT Sans"/>
              </a:rPr>
              <a:t>&amp; Behaviors </a:t>
            </a:r>
            <a:r>
              <a:rPr sz="1650" spc="-430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1650" spc="-15">
                <a:solidFill>
                  <a:srgbClr val="FFFFFF"/>
                </a:solidFill>
                <a:latin typeface="PT Sans"/>
                <a:cs typeface="PT Sans"/>
              </a:rPr>
              <a:t>Points of </a:t>
            </a:r>
            <a:r>
              <a:rPr sz="1650" spc="-10">
                <a:solidFill>
                  <a:srgbClr val="FFFFFF"/>
                </a:solidFill>
                <a:latin typeface="PT Sans"/>
                <a:cs typeface="PT Sans"/>
              </a:rPr>
              <a:t>Difference </a:t>
            </a:r>
            <a:r>
              <a:rPr sz="1650" spc="-430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1650" spc="-5">
                <a:solidFill>
                  <a:srgbClr val="FFFFFF"/>
                </a:solidFill>
                <a:latin typeface="PT Sans"/>
                <a:cs typeface="PT Sans"/>
              </a:rPr>
              <a:t>Our</a:t>
            </a:r>
            <a:r>
              <a:rPr sz="1650" spc="-10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1650" spc="-5">
                <a:solidFill>
                  <a:srgbClr val="FFFFFF"/>
                </a:solidFill>
                <a:latin typeface="PT Sans"/>
                <a:cs typeface="PT Sans"/>
              </a:rPr>
              <a:t>Fans</a:t>
            </a:r>
            <a:endParaRPr sz="1650">
              <a:latin typeface="PT Sans"/>
              <a:cs typeface="PT Sans"/>
            </a:endParaRPr>
          </a:p>
          <a:p>
            <a:pPr marL="389255" algn="just">
              <a:lnSpc>
                <a:spcPct val="100000"/>
              </a:lnSpc>
              <a:spcBef>
                <a:spcPts val="409"/>
              </a:spcBef>
            </a:pPr>
            <a:r>
              <a:rPr sz="1650" spc="-5">
                <a:solidFill>
                  <a:srgbClr val="FFFFFF"/>
                </a:solidFill>
                <a:latin typeface="PT Sans"/>
                <a:cs typeface="PT Sans"/>
              </a:rPr>
              <a:t>Impact</a:t>
            </a:r>
            <a:r>
              <a:rPr sz="1650" spc="-30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1650" spc="-5">
                <a:solidFill>
                  <a:srgbClr val="FFFFFF"/>
                </a:solidFill>
                <a:latin typeface="PT Sans"/>
                <a:cs typeface="PT Sans"/>
              </a:rPr>
              <a:t>Focus</a:t>
            </a:r>
            <a:endParaRPr sz="1650">
              <a:latin typeface="PT Sans"/>
              <a:cs typeface="PT San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405891" y="5562418"/>
            <a:ext cx="2577465" cy="1979295"/>
          </a:xfrm>
          <a:prstGeom prst="rect">
            <a:avLst/>
          </a:prstGeom>
        </p:spPr>
        <p:txBody>
          <a:bodyPr vert="horz" wrap="square" lIns="0" tIns="1250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85"/>
              </a:spcBef>
            </a:pPr>
            <a:r>
              <a:rPr sz="1800" b="1" spc="5">
                <a:solidFill>
                  <a:srgbClr val="FFFFFF"/>
                </a:solidFill>
                <a:latin typeface="PT Sans"/>
                <a:cs typeface="PT Sans"/>
                <a:hlinkClick r:id="rId5" action="ppaction://hlinksldjump"/>
              </a:rPr>
              <a:t>11</a:t>
            </a:r>
            <a:r>
              <a:rPr sz="1800" b="1" spc="420">
                <a:solidFill>
                  <a:srgbClr val="FFFFFF"/>
                </a:solidFill>
                <a:latin typeface="PT Sans"/>
                <a:cs typeface="PT Sans"/>
                <a:hlinkClick r:id="rId5" action="ppaction://hlinksldjump"/>
              </a:rPr>
              <a:t> </a:t>
            </a:r>
            <a:r>
              <a:rPr sz="1800" b="1" spc="105">
                <a:solidFill>
                  <a:srgbClr val="FFFFFF"/>
                </a:solidFill>
                <a:latin typeface="PT Sans"/>
                <a:cs typeface="PT Sans"/>
                <a:hlinkClick r:id="rId5" action="ppaction://hlinksldjump"/>
              </a:rPr>
              <a:t>VOICE</a:t>
            </a:r>
            <a:r>
              <a:rPr sz="1800" b="1" spc="60">
                <a:solidFill>
                  <a:srgbClr val="FFFFFF"/>
                </a:solidFill>
                <a:latin typeface="PT Sans"/>
                <a:cs typeface="PT Sans"/>
                <a:hlinkClick r:id="rId5" action="ppaction://hlinksldjump"/>
              </a:rPr>
              <a:t> </a:t>
            </a:r>
            <a:r>
              <a:rPr sz="1800" b="1" spc="10">
                <a:solidFill>
                  <a:srgbClr val="FFFFFF"/>
                </a:solidFill>
                <a:latin typeface="PT Sans"/>
                <a:cs typeface="PT Sans"/>
                <a:hlinkClick r:id="rId5" action="ppaction://hlinksldjump"/>
              </a:rPr>
              <a:t>&amp;</a:t>
            </a:r>
            <a:r>
              <a:rPr sz="1800" b="1" spc="60">
                <a:solidFill>
                  <a:srgbClr val="FFFFFF"/>
                </a:solidFill>
                <a:latin typeface="PT Sans"/>
                <a:cs typeface="PT Sans"/>
                <a:hlinkClick r:id="rId5" action="ppaction://hlinksldjump"/>
              </a:rPr>
              <a:t> </a:t>
            </a:r>
            <a:r>
              <a:rPr sz="1800" b="1" spc="125">
                <a:solidFill>
                  <a:srgbClr val="FFFFFF"/>
                </a:solidFill>
                <a:latin typeface="PT Sans"/>
                <a:cs typeface="PT Sans"/>
                <a:hlinkClick r:id="rId5" action="ppaction://hlinksldjump"/>
              </a:rPr>
              <a:t>STRATEGY</a:t>
            </a:r>
            <a:endParaRPr sz="1800">
              <a:latin typeface="PT Sans"/>
              <a:cs typeface="PT Sans"/>
            </a:endParaRPr>
          </a:p>
          <a:p>
            <a:pPr marL="389255" marR="745490">
              <a:lnSpc>
                <a:spcPct val="120800"/>
              </a:lnSpc>
              <a:spcBef>
                <a:spcPts val="380"/>
              </a:spcBef>
            </a:pPr>
            <a:r>
              <a:rPr sz="1650" spc="-5">
                <a:solidFill>
                  <a:srgbClr val="FFFFFF"/>
                </a:solidFill>
                <a:latin typeface="PT Sans"/>
                <a:cs typeface="PT Sans"/>
              </a:rPr>
              <a:t>Archetype </a:t>
            </a:r>
            <a:r>
              <a:rPr sz="1650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1650" spc="-5">
                <a:solidFill>
                  <a:srgbClr val="FFFFFF"/>
                </a:solidFill>
                <a:latin typeface="PT Sans"/>
                <a:cs typeface="PT Sans"/>
              </a:rPr>
              <a:t>Brand</a:t>
            </a:r>
            <a:r>
              <a:rPr sz="1650" spc="-60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1650" spc="-5">
                <a:solidFill>
                  <a:srgbClr val="FFFFFF"/>
                </a:solidFill>
                <a:latin typeface="PT Sans"/>
                <a:cs typeface="PT Sans"/>
              </a:rPr>
              <a:t>Character </a:t>
            </a:r>
            <a:r>
              <a:rPr sz="1650" spc="-425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1650" spc="-55">
                <a:solidFill>
                  <a:srgbClr val="FFFFFF"/>
                </a:solidFill>
                <a:latin typeface="PT Sans"/>
                <a:cs typeface="PT Sans"/>
              </a:rPr>
              <a:t>Tone </a:t>
            </a:r>
            <a:r>
              <a:rPr sz="1650" spc="-15">
                <a:solidFill>
                  <a:srgbClr val="FFFFFF"/>
                </a:solidFill>
                <a:latin typeface="PT Sans"/>
                <a:cs typeface="PT Sans"/>
              </a:rPr>
              <a:t>of </a:t>
            </a:r>
            <a:r>
              <a:rPr sz="1650" spc="-30">
                <a:solidFill>
                  <a:srgbClr val="FFFFFF"/>
                </a:solidFill>
                <a:latin typeface="PT Sans"/>
                <a:cs typeface="PT Sans"/>
              </a:rPr>
              <a:t>Voice </a:t>
            </a:r>
            <a:r>
              <a:rPr sz="1650" spc="-25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1650" spc="-5">
                <a:solidFill>
                  <a:srgbClr val="FFFFFF"/>
                </a:solidFill>
                <a:latin typeface="PT Sans"/>
                <a:cs typeface="PT Sans"/>
              </a:rPr>
              <a:t>Language</a:t>
            </a:r>
            <a:endParaRPr sz="1650">
              <a:latin typeface="PT Sans"/>
              <a:cs typeface="PT Sans"/>
            </a:endParaRPr>
          </a:p>
          <a:p>
            <a:pPr marL="389255">
              <a:lnSpc>
                <a:spcPct val="100000"/>
              </a:lnSpc>
              <a:spcBef>
                <a:spcPts val="409"/>
              </a:spcBef>
            </a:pPr>
            <a:r>
              <a:rPr sz="1650" spc="-5">
                <a:solidFill>
                  <a:srgbClr val="FFFFFF"/>
                </a:solidFill>
                <a:latin typeface="PT Sans"/>
                <a:cs typeface="PT Sans"/>
              </a:rPr>
              <a:t>Brand</a:t>
            </a:r>
            <a:r>
              <a:rPr sz="1650" spc="-20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1650" spc="-5">
                <a:solidFill>
                  <a:srgbClr val="FFFFFF"/>
                </a:solidFill>
                <a:latin typeface="PT Sans"/>
                <a:cs typeface="PT Sans"/>
              </a:rPr>
              <a:t>DNA</a:t>
            </a:r>
            <a:r>
              <a:rPr sz="1650" spc="-75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1650" spc="-5">
                <a:solidFill>
                  <a:srgbClr val="FFFFFF"/>
                </a:solidFill>
                <a:latin typeface="PT Sans"/>
                <a:cs typeface="PT Sans"/>
              </a:rPr>
              <a:t>Pyramid</a:t>
            </a:r>
            <a:endParaRPr sz="1650">
              <a:latin typeface="PT Sans"/>
              <a:cs typeface="PT San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1955522" y="2159380"/>
            <a:ext cx="2829560" cy="4408170"/>
          </a:xfrm>
          <a:prstGeom prst="rect">
            <a:avLst/>
          </a:prstGeom>
        </p:spPr>
        <p:txBody>
          <a:bodyPr vert="horz" wrap="square" lIns="0" tIns="1250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85"/>
              </a:spcBef>
            </a:pPr>
            <a:r>
              <a:rPr sz="1800" b="1" spc="5">
                <a:solidFill>
                  <a:srgbClr val="FFFFFF"/>
                </a:solidFill>
                <a:latin typeface="PT Sans"/>
                <a:cs typeface="PT Sans"/>
                <a:hlinkClick r:id="rId6" action="ppaction://hlinksldjump"/>
              </a:rPr>
              <a:t>18</a:t>
            </a:r>
            <a:r>
              <a:rPr sz="1800" b="1" spc="425">
                <a:solidFill>
                  <a:srgbClr val="FFFFFF"/>
                </a:solidFill>
                <a:latin typeface="PT Sans"/>
                <a:cs typeface="PT Sans"/>
                <a:hlinkClick r:id="rId6" action="ppaction://hlinksldjump"/>
              </a:rPr>
              <a:t> </a:t>
            </a:r>
            <a:r>
              <a:rPr sz="1800" b="1" spc="125">
                <a:solidFill>
                  <a:srgbClr val="FFFFFF"/>
                </a:solidFill>
                <a:latin typeface="PT Sans"/>
                <a:cs typeface="PT Sans"/>
                <a:hlinkClick r:id="rId6" action="ppaction://hlinksldjump"/>
              </a:rPr>
              <a:t>VISUAL</a:t>
            </a:r>
            <a:r>
              <a:rPr sz="1800" b="1" spc="40">
                <a:solidFill>
                  <a:srgbClr val="FFFFFF"/>
                </a:solidFill>
                <a:latin typeface="PT Sans"/>
                <a:cs typeface="PT Sans"/>
                <a:hlinkClick r:id="rId6" action="ppaction://hlinksldjump"/>
              </a:rPr>
              <a:t> </a:t>
            </a:r>
            <a:r>
              <a:rPr sz="1800" b="1" spc="114">
                <a:solidFill>
                  <a:srgbClr val="FFFFFF"/>
                </a:solidFill>
                <a:latin typeface="PT Sans"/>
                <a:cs typeface="PT Sans"/>
                <a:hlinkClick r:id="rId6" action="ppaction://hlinksldjump"/>
              </a:rPr>
              <a:t>IDENTITY</a:t>
            </a:r>
            <a:endParaRPr sz="1800">
              <a:latin typeface="PT Sans"/>
              <a:cs typeface="PT Sans"/>
            </a:endParaRPr>
          </a:p>
          <a:p>
            <a:pPr marL="389255">
              <a:lnSpc>
                <a:spcPct val="100000"/>
              </a:lnSpc>
              <a:spcBef>
                <a:spcPts val="790"/>
              </a:spcBef>
            </a:pPr>
            <a:r>
              <a:rPr sz="1650" spc="-10">
                <a:solidFill>
                  <a:srgbClr val="FFFFFF"/>
                </a:solidFill>
                <a:latin typeface="PT Sans"/>
                <a:cs typeface="PT Sans"/>
              </a:rPr>
              <a:t>Primary</a:t>
            </a:r>
            <a:r>
              <a:rPr sz="1650" spc="-95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1650" spc="-30">
                <a:solidFill>
                  <a:srgbClr val="FFFFFF"/>
                </a:solidFill>
                <a:latin typeface="PT Sans"/>
                <a:cs typeface="PT Sans"/>
              </a:rPr>
              <a:t>Logo</a:t>
            </a:r>
            <a:endParaRPr sz="1650">
              <a:latin typeface="PT Sans"/>
              <a:cs typeface="PT Sans"/>
            </a:endParaRPr>
          </a:p>
          <a:p>
            <a:pPr marL="389255" marR="5080">
              <a:lnSpc>
                <a:spcPct val="120800"/>
              </a:lnSpc>
            </a:pPr>
            <a:r>
              <a:rPr sz="1650" spc="-10">
                <a:solidFill>
                  <a:srgbClr val="FFFFFF"/>
                </a:solidFill>
                <a:latin typeface="PT Sans"/>
                <a:cs typeface="PT Sans"/>
              </a:rPr>
              <a:t>Primary</a:t>
            </a:r>
            <a:r>
              <a:rPr sz="1650" spc="-70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1650" spc="-30">
                <a:solidFill>
                  <a:srgbClr val="FFFFFF"/>
                </a:solidFill>
                <a:latin typeface="PT Sans"/>
                <a:cs typeface="PT Sans"/>
              </a:rPr>
              <a:t>Logo</a:t>
            </a:r>
            <a:r>
              <a:rPr sz="1650" spc="-20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1650" spc="-5">
                <a:solidFill>
                  <a:srgbClr val="FFFFFF"/>
                </a:solidFill>
                <a:latin typeface="PT Sans"/>
                <a:cs typeface="PT Sans"/>
              </a:rPr>
              <a:t>Safety</a:t>
            </a:r>
            <a:r>
              <a:rPr sz="1650" spc="-65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1650" spc="-5">
                <a:solidFill>
                  <a:srgbClr val="FFFFFF"/>
                </a:solidFill>
                <a:latin typeface="PT Sans"/>
                <a:cs typeface="PT Sans"/>
              </a:rPr>
              <a:t>/</a:t>
            </a:r>
            <a:r>
              <a:rPr sz="1650" spc="-20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1650" spc="-5">
                <a:solidFill>
                  <a:srgbClr val="FFFFFF"/>
                </a:solidFill>
                <a:latin typeface="PT Sans"/>
                <a:cs typeface="PT Sans"/>
              </a:rPr>
              <a:t>Scale </a:t>
            </a:r>
            <a:r>
              <a:rPr sz="1650" spc="-425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1650" spc="-15">
                <a:solidFill>
                  <a:srgbClr val="FFFFFF"/>
                </a:solidFill>
                <a:latin typeface="PT Sans"/>
                <a:cs typeface="PT Sans"/>
              </a:rPr>
              <a:t>Color</a:t>
            </a:r>
            <a:endParaRPr sz="1650">
              <a:latin typeface="PT Sans"/>
              <a:cs typeface="PT Sans"/>
            </a:endParaRPr>
          </a:p>
          <a:p>
            <a:pPr marL="389255" marR="797560">
              <a:lnSpc>
                <a:spcPct val="120800"/>
              </a:lnSpc>
            </a:pPr>
            <a:r>
              <a:rPr sz="1650" spc="-15">
                <a:solidFill>
                  <a:srgbClr val="FFFFFF"/>
                </a:solidFill>
                <a:latin typeface="PT Sans"/>
                <a:cs typeface="PT Sans"/>
              </a:rPr>
              <a:t>Color</a:t>
            </a:r>
            <a:r>
              <a:rPr sz="1650" spc="409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1650" spc="-5">
                <a:solidFill>
                  <a:srgbClr val="FFFFFF"/>
                </a:solidFill>
                <a:latin typeface="PT Sans"/>
                <a:cs typeface="PT Sans"/>
              </a:rPr>
              <a:t>Usage </a:t>
            </a:r>
            <a:r>
              <a:rPr sz="1650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1650" spc="-5">
                <a:solidFill>
                  <a:srgbClr val="FFFFFF"/>
                </a:solidFill>
                <a:latin typeface="PT Sans"/>
                <a:cs typeface="PT Sans"/>
              </a:rPr>
              <a:t>Brand Mark Don’t </a:t>
            </a:r>
            <a:r>
              <a:rPr sz="1650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1650" spc="-5">
                <a:solidFill>
                  <a:srgbClr val="FFFFFF"/>
                </a:solidFill>
                <a:latin typeface="PT Sans"/>
                <a:cs typeface="PT Sans"/>
              </a:rPr>
              <a:t>One &amp; </a:t>
            </a:r>
            <a:r>
              <a:rPr sz="1650" spc="-80">
                <a:solidFill>
                  <a:srgbClr val="FFFFFF"/>
                </a:solidFill>
                <a:latin typeface="PT Sans"/>
                <a:cs typeface="PT Sans"/>
              </a:rPr>
              <a:t>Two </a:t>
            </a:r>
            <a:r>
              <a:rPr sz="1650" spc="-15">
                <a:solidFill>
                  <a:srgbClr val="FFFFFF"/>
                </a:solidFill>
                <a:latin typeface="PT Sans"/>
                <a:cs typeface="PT Sans"/>
              </a:rPr>
              <a:t>Color </a:t>
            </a:r>
            <a:r>
              <a:rPr sz="1650" spc="-10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1650" spc="-5">
                <a:solidFill>
                  <a:srgbClr val="FFFFFF"/>
                </a:solidFill>
                <a:latin typeface="PT Sans"/>
                <a:cs typeface="PT Sans"/>
              </a:rPr>
              <a:t>In</a:t>
            </a:r>
            <a:r>
              <a:rPr sz="1650" spc="-25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1650" spc="-5">
                <a:solidFill>
                  <a:srgbClr val="FFFFFF"/>
                </a:solidFill>
                <a:latin typeface="PT Sans"/>
                <a:cs typeface="PT Sans"/>
              </a:rPr>
              <a:t>Use</a:t>
            </a:r>
            <a:r>
              <a:rPr sz="1650" spc="-25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1650" spc="-5">
                <a:solidFill>
                  <a:srgbClr val="FFFFFF"/>
                </a:solidFill>
                <a:latin typeface="PT Sans"/>
                <a:cs typeface="PT Sans"/>
              </a:rPr>
              <a:t>Moodboard</a:t>
            </a:r>
            <a:endParaRPr sz="1650">
              <a:latin typeface="PT Sans"/>
              <a:cs typeface="PT Sans"/>
            </a:endParaRPr>
          </a:p>
          <a:p>
            <a:pPr marL="389255" marR="285750">
              <a:lnSpc>
                <a:spcPct val="120800"/>
              </a:lnSpc>
            </a:pPr>
            <a:r>
              <a:rPr sz="1650" spc="-10">
                <a:solidFill>
                  <a:srgbClr val="FFFFFF"/>
                </a:solidFill>
                <a:latin typeface="PT Sans"/>
                <a:cs typeface="PT Sans"/>
              </a:rPr>
              <a:t>Secondary</a:t>
            </a:r>
            <a:r>
              <a:rPr sz="1650" spc="-75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1650" spc="-5">
                <a:solidFill>
                  <a:srgbClr val="FFFFFF"/>
                </a:solidFill>
                <a:latin typeface="PT Sans"/>
                <a:cs typeface="PT Sans"/>
              </a:rPr>
              <a:t>Marks</a:t>
            </a:r>
            <a:r>
              <a:rPr sz="1650" spc="-20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1650" spc="-5">
                <a:solidFill>
                  <a:srgbClr val="FFFFFF"/>
                </a:solidFill>
                <a:latin typeface="PT Sans"/>
                <a:cs typeface="PT Sans"/>
              </a:rPr>
              <a:t>/</a:t>
            </a:r>
            <a:r>
              <a:rPr sz="1650" spc="-15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1650" spc="-10">
                <a:solidFill>
                  <a:srgbClr val="FFFFFF"/>
                </a:solidFill>
                <a:latin typeface="PT Sans"/>
                <a:cs typeface="PT Sans"/>
              </a:rPr>
              <a:t>Icons </a:t>
            </a:r>
            <a:r>
              <a:rPr sz="1650" spc="-425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1650" spc="-20">
                <a:solidFill>
                  <a:srgbClr val="FFFFFF"/>
                </a:solidFill>
                <a:latin typeface="PT Sans"/>
                <a:cs typeface="PT Sans"/>
              </a:rPr>
              <a:t>Word</a:t>
            </a:r>
            <a:r>
              <a:rPr sz="1650" spc="-10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1650" spc="-5">
                <a:solidFill>
                  <a:srgbClr val="FFFFFF"/>
                </a:solidFill>
                <a:latin typeface="PT Sans"/>
                <a:cs typeface="PT Sans"/>
              </a:rPr>
              <a:t>Mark</a:t>
            </a:r>
            <a:endParaRPr sz="1650">
              <a:latin typeface="PT Sans"/>
              <a:cs typeface="PT Sans"/>
            </a:endParaRPr>
          </a:p>
          <a:p>
            <a:pPr marL="389255" marR="1307465">
              <a:lnSpc>
                <a:spcPct val="120800"/>
              </a:lnSpc>
            </a:pPr>
            <a:r>
              <a:rPr sz="1650" spc="-30">
                <a:solidFill>
                  <a:srgbClr val="FFFFFF"/>
                </a:solidFill>
                <a:latin typeface="PT Sans"/>
                <a:cs typeface="PT Sans"/>
              </a:rPr>
              <a:t>Lock </a:t>
            </a:r>
            <a:r>
              <a:rPr sz="1650" spc="-5">
                <a:solidFill>
                  <a:srgbClr val="FFFFFF"/>
                </a:solidFill>
                <a:latin typeface="PT Sans"/>
                <a:cs typeface="PT Sans"/>
              </a:rPr>
              <a:t>Ups </a:t>
            </a:r>
            <a:r>
              <a:rPr sz="1650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1650" spc="-25">
                <a:solidFill>
                  <a:srgbClr val="FFFFFF"/>
                </a:solidFill>
                <a:latin typeface="PT Sans"/>
                <a:cs typeface="PT Sans"/>
              </a:rPr>
              <a:t>Typography </a:t>
            </a:r>
            <a:r>
              <a:rPr sz="1650" spc="-20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1650" spc="-35">
                <a:solidFill>
                  <a:srgbClr val="FFFFFF"/>
                </a:solidFill>
                <a:latin typeface="PT Sans"/>
                <a:cs typeface="PT Sans"/>
              </a:rPr>
              <a:t>Textures </a:t>
            </a:r>
            <a:r>
              <a:rPr sz="1650" spc="-30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1650" spc="-5">
                <a:solidFill>
                  <a:srgbClr val="FFFFFF"/>
                </a:solidFill>
                <a:latin typeface="PT Sans"/>
                <a:cs typeface="PT Sans"/>
              </a:rPr>
              <a:t>Uniform</a:t>
            </a:r>
            <a:r>
              <a:rPr sz="1650" spc="-75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1650" spc="-5">
                <a:solidFill>
                  <a:srgbClr val="FFFFFF"/>
                </a:solidFill>
                <a:latin typeface="PT Sans"/>
                <a:cs typeface="PT Sans"/>
              </a:rPr>
              <a:t>Kits</a:t>
            </a:r>
            <a:endParaRPr sz="1650">
              <a:latin typeface="PT Sans"/>
              <a:cs typeface="PT San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955522" y="7059755"/>
            <a:ext cx="2136775" cy="1675764"/>
          </a:xfrm>
          <a:prstGeom prst="rect">
            <a:avLst/>
          </a:prstGeom>
        </p:spPr>
        <p:txBody>
          <a:bodyPr vert="horz" wrap="square" lIns="0" tIns="46355" rIns="0" bIns="0" rtlCol="0">
            <a:spAutoFit/>
          </a:bodyPr>
          <a:lstStyle/>
          <a:p>
            <a:pPr marL="389255" marR="5080" indent="-377190">
              <a:lnSpc>
                <a:spcPct val="128699"/>
              </a:lnSpc>
              <a:spcBef>
                <a:spcPts val="365"/>
              </a:spcBef>
            </a:pPr>
            <a:r>
              <a:rPr sz="1800" b="1" spc="5">
                <a:solidFill>
                  <a:srgbClr val="FFFFFF"/>
                </a:solidFill>
                <a:latin typeface="PT Sans"/>
                <a:cs typeface="PT Sans"/>
                <a:hlinkClick r:id="rId7" action="ppaction://hlinksldjump"/>
              </a:rPr>
              <a:t>34</a:t>
            </a:r>
            <a:r>
              <a:rPr sz="1800" b="1" spc="395">
                <a:solidFill>
                  <a:srgbClr val="FFFFFF"/>
                </a:solidFill>
                <a:latin typeface="PT Sans"/>
                <a:cs typeface="PT Sans"/>
                <a:hlinkClick r:id="rId7" action="ppaction://hlinksldjump"/>
              </a:rPr>
              <a:t> </a:t>
            </a:r>
            <a:r>
              <a:rPr sz="1800" b="1" spc="130">
                <a:solidFill>
                  <a:srgbClr val="FFFFFF"/>
                </a:solidFill>
                <a:latin typeface="PT Sans"/>
                <a:cs typeface="PT Sans"/>
                <a:hlinkClick r:id="rId7" action="ppaction://hlinksldjump"/>
              </a:rPr>
              <a:t>PHOTOGRAPHY </a:t>
            </a:r>
            <a:r>
              <a:rPr sz="1800" b="1" spc="-440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1650" spc="-5">
                <a:solidFill>
                  <a:srgbClr val="FFFFFF"/>
                </a:solidFill>
                <a:latin typeface="PT Sans"/>
                <a:cs typeface="PT Sans"/>
              </a:rPr>
              <a:t>Photography </a:t>
            </a:r>
            <a:r>
              <a:rPr sz="1650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1650" spc="-30">
                <a:solidFill>
                  <a:srgbClr val="FFFFFF"/>
                </a:solidFill>
                <a:latin typeface="PT Sans"/>
                <a:cs typeface="PT Sans"/>
              </a:rPr>
              <a:t>Talent</a:t>
            </a:r>
            <a:endParaRPr sz="1650">
              <a:latin typeface="PT Sans"/>
              <a:cs typeface="PT Sans"/>
            </a:endParaRPr>
          </a:p>
          <a:p>
            <a:pPr marL="389255" marR="683895">
              <a:lnSpc>
                <a:spcPct val="120800"/>
              </a:lnSpc>
            </a:pPr>
            <a:r>
              <a:rPr sz="1650" spc="-5">
                <a:solidFill>
                  <a:srgbClr val="FFFFFF"/>
                </a:solidFill>
                <a:latin typeface="PT Sans"/>
                <a:cs typeface="PT Sans"/>
              </a:rPr>
              <a:t>By</a:t>
            </a:r>
            <a:r>
              <a:rPr sz="1650" spc="-60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1650" spc="-35">
                <a:solidFill>
                  <a:srgbClr val="FFFFFF"/>
                </a:solidFill>
                <a:latin typeface="PT Sans"/>
                <a:cs typeface="PT Sans"/>
              </a:rPr>
              <a:t>C</a:t>
            </a:r>
            <a:r>
              <a:rPr sz="1650" spc="-5">
                <a:solidFill>
                  <a:srgbClr val="FFFFFF"/>
                </a:solidFill>
                <a:latin typeface="PT Sans"/>
                <a:cs typeface="PT Sans"/>
              </a:rPr>
              <a:t>a</a:t>
            </a:r>
            <a:r>
              <a:rPr sz="1650" spc="-25">
                <a:solidFill>
                  <a:srgbClr val="FFFFFF"/>
                </a:solidFill>
                <a:latin typeface="PT Sans"/>
                <a:cs typeface="PT Sans"/>
              </a:rPr>
              <a:t>te</a:t>
            </a:r>
            <a:r>
              <a:rPr sz="1650" spc="-5">
                <a:solidFill>
                  <a:srgbClr val="FFFFFF"/>
                </a:solidFill>
                <a:latin typeface="PT Sans"/>
                <a:cs typeface="PT Sans"/>
              </a:rPr>
              <a:t>gory  </a:t>
            </a:r>
            <a:r>
              <a:rPr sz="1650" spc="-20">
                <a:solidFill>
                  <a:srgbClr val="FFFFFF"/>
                </a:solidFill>
                <a:latin typeface="PT Sans"/>
                <a:cs typeface="PT Sans"/>
              </a:rPr>
              <a:t>Dont’s</a:t>
            </a:r>
            <a:endParaRPr sz="1650">
              <a:latin typeface="PT Sans"/>
              <a:cs typeface="PT San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5149141" y="2169790"/>
            <a:ext cx="2038985" cy="764540"/>
          </a:xfrm>
          <a:prstGeom prst="rect">
            <a:avLst/>
          </a:prstGeom>
        </p:spPr>
        <p:txBody>
          <a:bodyPr vert="horz" wrap="square" lIns="0" tIns="1250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85"/>
              </a:spcBef>
            </a:pPr>
            <a:r>
              <a:rPr sz="1800" b="1" spc="5">
                <a:solidFill>
                  <a:srgbClr val="FFFFFF"/>
                </a:solidFill>
                <a:latin typeface="PT Sans"/>
                <a:cs typeface="PT Sans"/>
                <a:hlinkClick r:id="rId8" action="ppaction://hlinksldjump"/>
              </a:rPr>
              <a:t>39</a:t>
            </a:r>
            <a:r>
              <a:rPr sz="1800" b="1" spc="409">
                <a:solidFill>
                  <a:srgbClr val="FFFFFF"/>
                </a:solidFill>
                <a:latin typeface="PT Sans"/>
                <a:cs typeface="PT Sans"/>
                <a:hlinkClick r:id="rId8" action="ppaction://hlinksldjump"/>
              </a:rPr>
              <a:t> </a:t>
            </a:r>
            <a:r>
              <a:rPr sz="1800" b="1" spc="125">
                <a:solidFill>
                  <a:srgbClr val="FFFFFF"/>
                </a:solidFill>
                <a:latin typeface="PT Sans"/>
                <a:cs typeface="PT Sans"/>
                <a:hlinkClick r:id="rId8" action="ppaction://hlinksldjump"/>
              </a:rPr>
              <a:t>SOCIAL</a:t>
            </a:r>
            <a:r>
              <a:rPr sz="1800" b="1" spc="35">
                <a:solidFill>
                  <a:srgbClr val="FFFFFF"/>
                </a:solidFill>
                <a:latin typeface="PT Sans"/>
                <a:cs typeface="PT Sans"/>
                <a:hlinkClick r:id="rId8" action="ppaction://hlinksldjump"/>
              </a:rPr>
              <a:t> </a:t>
            </a:r>
            <a:r>
              <a:rPr sz="1800" b="1" spc="150">
                <a:solidFill>
                  <a:srgbClr val="FFFFFF"/>
                </a:solidFill>
                <a:latin typeface="PT Sans"/>
                <a:cs typeface="PT Sans"/>
                <a:hlinkClick r:id="rId8" action="ppaction://hlinksldjump"/>
              </a:rPr>
              <a:t>MEDIA</a:t>
            </a:r>
            <a:endParaRPr sz="1800">
              <a:latin typeface="PT Sans"/>
              <a:cs typeface="PT Sans"/>
            </a:endParaRPr>
          </a:p>
          <a:p>
            <a:pPr marL="389255">
              <a:lnSpc>
                <a:spcPct val="100000"/>
              </a:lnSpc>
              <a:spcBef>
                <a:spcPts val="790"/>
              </a:spcBef>
            </a:pPr>
            <a:r>
              <a:rPr sz="1650" spc="-5">
                <a:solidFill>
                  <a:srgbClr val="FFFFFF"/>
                </a:solidFill>
                <a:latin typeface="PT Sans"/>
                <a:cs typeface="PT Sans"/>
                <a:hlinkClick r:id="rId8" action="ppaction://hlinksldjump"/>
              </a:rPr>
              <a:t>The</a:t>
            </a:r>
            <a:r>
              <a:rPr sz="1650" spc="-30">
                <a:solidFill>
                  <a:srgbClr val="FFFFFF"/>
                </a:solidFill>
                <a:latin typeface="PT Sans"/>
                <a:cs typeface="PT Sans"/>
                <a:hlinkClick r:id="rId8" action="ppaction://hlinksldjump"/>
              </a:rPr>
              <a:t> </a:t>
            </a:r>
            <a:r>
              <a:rPr sz="1650" spc="-5">
                <a:solidFill>
                  <a:srgbClr val="FFFFFF"/>
                </a:solidFill>
                <a:latin typeface="PT Sans"/>
                <a:cs typeface="PT Sans"/>
                <a:hlinkClick r:id="rId8" action="ppaction://hlinksldjump"/>
              </a:rPr>
              <a:t>Big</a:t>
            </a:r>
            <a:r>
              <a:rPr sz="1650" spc="-75">
                <a:solidFill>
                  <a:srgbClr val="FFFFFF"/>
                </a:solidFill>
                <a:latin typeface="PT Sans"/>
                <a:cs typeface="PT Sans"/>
                <a:hlinkClick r:id="rId8" action="ppaction://hlinksldjump"/>
              </a:rPr>
              <a:t> </a:t>
            </a:r>
            <a:r>
              <a:rPr sz="1650" spc="-5">
                <a:solidFill>
                  <a:srgbClr val="FFFFFF"/>
                </a:solidFill>
                <a:latin typeface="PT Sans"/>
                <a:cs typeface="PT Sans"/>
                <a:hlinkClick r:id="rId8" action="ppaction://hlinksldjump"/>
              </a:rPr>
              <a:t>Three</a:t>
            </a:r>
            <a:endParaRPr sz="1650">
              <a:latin typeface="PT Sans"/>
              <a:cs typeface="PT San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5149141" y="3426296"/>
            <a:ext cx="2296795" cy="1675764"/>
          </a:xfrm>
          <a:prstGeom prst="rect">
            <a:avLst/>
          </a:prstGeom>
        </p:spPr>
        <p:txBody>
          <a:bodyPr vert="horz" wrap="square" lIns="0" tIns="46355" rIns="0" bIns="0" rtlCol="0">
            <a:spAutoFit/>
          </a:bodyPr>
          <a:lstStyle/>
          <a:p>
            <a:pPr marL="389255" marR="610870" indent="-377190">
              <a:lnSpc>
                <a:spcPct val="128699"/>
              </a:lnSpc>
              <a:spcBef>
                <a:spcPts val="365"/>
              </a:spcBef>
            </a:pPr>
            <a:r>
              <a:rPr sz="1800" b="1" spc="5">
                <a:solidFill>
                  <a:srgbClr val="FFFFFF"/>
                </a:solidFill>
                <a:latin typeface="PT Sans"/>
                <a:cs typeface="PT Sans"/>
                <a:hlinkClick r:id="rId9" action="ppaction://hlinksldjump"/>
              </a:rPr>
              <a:t>41  </a:t>
            </a:r>
            <a:r>
              <a:rPr sz="1800" b="1" spc="130">
                <a:solidFill>
                  <a:srgbClr val="FFFFFF"/>
                </a:solidFill>
                <a:latin typeface="PT Sans"/>
                <a:cs typeface="PT Sans"/>
                <a:hlinkClick r:id="rId9" action="ppaction://hlinksldjump"/>
              </a:rPr>
              <a:t>DIGITAL </a:t>
            </a:r>
            <a:r>
              <a:rPr sz="1800" b="1" spc="135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1650" spc="-25">
                <a:solidFill>
                  <a:srgbClr val="FFFFFF"/>
                </a:solidFill>
                <a:latin typeface="PT Sans"/>
                <a:cs typeface="PT Sans"/>
              </a:rPr>
              <a:t>Web</a:t>
            </a:r>
            <a:r>
              <a:rPr sz="1650" spc="-35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1650" spc="-10">
                <a:solidFill>
                  <a:srgbClr val="FFFFFF"/>
                </a:solidFill>
                <a:latin typeface="PT Sans"/>
                <a:cs typeface="PT Sans"/>
              </a:rPr>
              <a:t>Safe</a:t>
            </a:r>
            <a:r>
              <a:rPr sz="1650" spc="-35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1650" spc="-5">
                <a:solidFill>
                  <a:srgbClr val="FFFFFF"/>
                </a:solidFill>
                <a:latin typeface="PT Sans"/>
                <a:cs typeface="PT Sans"/>
              </a:rPr>
              <a:t>Font </a:t>
            </a:r>
            <a:r>
              <a:rPr sz="1650" spc="-425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1650" spc="-5">
                <a:solidFill>
                  <a:srgbClr val="FFFFFF"/>
                </a:solidFill>
                <a:latin typeface="PT Sans"/>
                <a:cs typeface="PT Sans"/>
              </a:rPr>
              <a:t>UX</a:t>
            </a:r>
            <a:r>
              <a:rPr sz="1650" spc="-65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1650" spc="-5">
                <a:solidFill>
                  <a:srgbClr val="FFFFFF"/>
                </a:solidFill>
                <a:latin typeface="PT Sans"/>
                <a:cs typeface="PT Sans"/>
              </a:rPr>
              <a:t>Elements</a:t>
            </a:r>
            <a:endParaRPr sz="1650">
              <a:latin typeface="PT Sans"/>
              <a:cs typeface="PT Sans"/>
            </a:endParaRPr>
          </a:p>
          <a:p>
            <a:pPr marL="389255" marR="5080">
              <a:lnSpc>
                <a:spcPct val="120800"/>
              </a:lnSpc>
            </a:pPr>
            <a:r>
              <a:rPr sz="1650" spc="-5">
                <a:solidFill>
                  <a:srgbClr val="FFFFFF"/>
                </a:solidFill>
                <a:latin typeface="PT Sans"/>
                <a:cs typeface="PT Sans"/>
              </a:rPr>
              <a:t>Background</a:t>
            </a:r>
            <a:r>
              <a:rPr sz="1650" spc="-35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1650" spc="-5">
                <a:solidFill>
                  <a:srgbClr val="FFFFFF"/>
                </a:solidFill>
                <a:latin typeface="PT Sans"/>
                <a:cs typeface="PT Sans"/>
              </a:rPr>
              <a:t>/</a:t>
            </a:r>
            <a:r>
              <a:rPr sz="1650" spc="-75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1650" spc="-40">
                <a:solidFill>
                  <a:srgbClr val="FFFFFF"/>
                </a:solidFill>
                <a:latin typeface="PT Sans"/>
                <a:cs typeface="PT Sans"/>
              </a:rPr>
              <a:t>Texture </a:t>
            </a:r>
            <a:r>
              <a:rPr sz="1650" spc="-425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1650" spc="-5">
                <a:solidFill>
                  <a:srgbClr val="FFFFFF"/>
                </a:solidFill>
                <a:latin typeface="PT Sans"/>
                <a:cs typeface="PT Sans"/>
              </a:rPr>
              <a:t>Style</a:t>
            </a:r>
            <a:r>
              <a:rPr sz="1650" spc="-60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1650" spc="-5">
                <a:solidFill>
                  <a:srgbClr val="FFFFFF"/>
                </a:solidFill>
                <a:latin typeface="PT Sans"/>
                <a:cs typeface="PT Sans"/>
              </a:rPr>
              <a:t>Tile</a:t>
            </a:r>
            <a:endParaRPr sz="1650">
              <a:latin typeface="PT Sans"/>
              <a:cs typeface="PT San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5149141" y="5735754"/>
            <a:ext cx="2720975" cy="30226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800" b="1" spc="5">
                <a:solidFill>
                  <a:srgbClr val="FFFFFF"/>
                </a:solidFill>
                <a:latin typeface="PT Sans"/>
                <a:cs typeface="PT Sans"/>
                <a:hlinkClick r:id="rId10" action="ppaction://hlinksldjump"/>
              </a:rPr>
              <a:t>46</a:t>
            </a:r>
            <a:r>
              <a:rPr sz="1800" b="1" spc="409">
                <a:solidFill>
                  <a:srgbClr val="FFFFFF"/>
                </a:solidFill>
                <a:latin typeface="PT Sans"/>
                <a:cs typeface="PT Sans"/>
                <a:hlinkClick r:id="rId10" action="ppaction://hlinksldjump"/>
              </a:rPr>
              <a:t> </a:t>
            </a:r>
            <a:r>
              <a:rPr sz="1800" b="1" spc="100">
                <a:solidFill>
                  <a:srgbClr val="FFFFFF"/>
                </a:solidFill>
                <a:latin typeface="PT Sans"/>
                <a:cs typeface="PT Sans"/>
                <a:hlinkClick r:id="rId10" action="ppaction://hlinksldjump"/>
              </a:rPr>
              <a:t>KEY</a:t>
            </a:r>
            <a:r>
              <a:rPr sz="1800" b="1" spc="70">
                <a:solidFill>
                  <a:srgbClr val="FFFFFF"/>
                </a:solidFill>
                <a:latin typeface="PT Sans"/>
                <a:cs typeface="PT Sans"/>
                <a:hlinkClick r:id="rId10" action="ppaction://hlinksldjump"/>
              </a:rPr>
              <a:t> </a:t>
            </a:r>
            <a:r>
              <a:rPr sz="1800" b="1" spc="140">
                <a:solidFill>
                  <a:srgbClr val="FFFFFF"/>
                </a:solidFill>
                <a:latin typeface="PT Sans"/>
                <a:cs typeface="PT Sans"/>
                <a:hlinkClick r:id="rId10" action="ppaction://hlinksldjump"/>
              </a:rPr>
              <a:t>STAKEHOLDERS</a:t>
            </a:r>
            <a:endParaRPr sz="1800">
              <a:latin typeface="PT Sans"/>
              <a:cs typeface="PT Sans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853682" y="1360053"/>
            <a:ext cx="3938270" cy="9055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5750" spc="445">
                <a:solidFill>
                  <a:srgbClr val="1D315F"/>
                </a:solidFill>
              </a:rPr>
              <a:t>CONTENTS</a:t>
            </a:r>
            <a:endParaRPr sz="5750"/>
          </a:p>
        </p:txBody>
      </p:sp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6F561CB6-89FD-4B4A-AF46-A04FF96BEBDB}"/>
              </a:ext>
            </a:extLst>
          </p:cNvPr>
          <p:cNvCxnSpPr/>
          <p:nvPr/>
        </p:nvCxnSpPr>
        <p:spPr>
          <a:xfrm flipH="1">
            <a:off x="19101331" y="1814096"/>
            <a:ext cx="12207" cy="3038572"/>
          </a:xfrm>
          <a:prstGeom prst="straightConnector1">
            <a:avLst/>
          </a:prstGeom>
          <a:ln>
            <a:solidFill>
              <a:srgbClr val="032E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7110F26C-19F3-4083-98B3-17B23060AE09}"/>
              </a:ext>
            </a:extLst>
          </p:cNvPr>
          <p:cNvCxnSpPr>
            <a:cxnSpLocks/>
          </p:cNvCxnSpPr>
          <p:nvPr/>
        </p:nvCxnSpPr>
        <p:spPr>
          <a:xfrm flipH="1">
            <a:off x="19029939" y="6984477"/>
            <a:ext cx="12207" cy="3038572"/>
          </a:xfrm>
          <a:prstGeom prst="straightConnector1">
            <a:avLst/>
          </a:prstGeom>
          <a:ln>
            <a:solidFill>
              <a:srgbClr val="032E6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93F74954-59BD-4C47-9A51-A6F7BBAAEE47}"/>
              </a:ext>
            </a:extLst>
          </p:cNvPr>
          <p:cNvSpPr txBox="1"/>
          <p:nvPr/>
        </p:nvSpPr>
        <p:spPr>
          <a:xfrm>
            <a:off x="17662960" y="5866782"/>
            <a:ext cx="2743199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dirty="0">
                <a:solidFill>
                  <a:srgbClr val="032E62"/>
                </a:solidFill>
              </a:rPr>
              <a:t>03</a:t>
            </a:r>
            <a:endParaRPr lang="en-US" sz="2000" dirty="0">
              <a:solidFill>
                <a:srgbClr val="032E62"/>
              </a:solidFill>
              <a:cs typeface="Calibri"/>
            </a:endParaRPr>
          </a:p>
        </p:txBody>
      </p:sp>
    </p:spTree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539355" cy="11308715"/>
          </a:xfrm>
          <a:custGeom>
            <a:avLst/>
            <a:gdLst/>
            <a:ahLst/>
            <a:cxnLst/>
            <a:rect l="l" t="t" r="r" b="b"/>
            <a:pathLst>
              <a:path w="7539355" h="11308715">
                <a:moveTo>
                  <a:pt x="3692128" y="0"/>
                </a:moveTo>
                <a:lnTo>
                  <a:pt x="30253" y="0"/>
                </a:lnTo>
                <a:lnTo>
                  <a:pt x="0" y="4518"/>
                </a:lnTo>
                <a:lnTo>
                  <a:pt x="0" y="11308556"/>
                </a:lnTo>
                <a:lnTo>
                  <a:pt x="4172850" y="11308556"/>
                </a:lnTo>
                <a:lnTo>
                  <a:pt x="4291790" y="11225609"/>
                </a:lnTo>
                <a:lnTo>
                  <a:pt x="4416276" y="11136468"/>
                </a:lnTo>
                <a:lnTo>
                  <a:pt x="4498685" y="11076076"/>
                </a:lnTo>
                <a:lnTo>
                  <a:pt x="4580594" y="11014900"/>
                </a:lnTo>
                <a:lnTo>
                  <a:pt x="4661971" y="10952929"/>
                </a:lnTo>
                <a:lnTo>
                  <a:pt x="4742787" y="10890151"/>
                </a:lnTo>
                <a:lnTo>
                  <a:pt x="4823012" y="10826555"/>
                </a:lnTo>
                <a:lnTo>
                  <a:pt x="4902614" y="10762130"/>
                </a:lnTo>
                <a:lnTo>
                  <a:pt x="4981564" y="10696866"/>
                </a:lnTo>
                <a:lnTo>
                  <a:pt x="5059832" y="10630750"/>
                </a:lnTo>
                <a:lnTo>
                  <a:pt x="5137387" y="10563773"/>
                </a:lnTo>
                <a:lnTo>
                  <a:pt x="5175888" y="10529957"/>
                </a:lnTo>
                <a:lnTo>
                  <a:pt x="5214199" y="10495921"/>
                </a:lnTo>
                <a:lnTo>
                  <a:pt x="5252317" y="10461665"/>
                </a:lnTo>
                <a:lnTo>
                  <a:pt x="5290238" y="10427186"/>
                </a:lnTo>
                <a:lnTo>
                  <a:pt x="5327958" y="10392483"/>
                </a:lnTo>
                <a:lnTo>
                  <a:pt x="5365473" y="10357554"/>
                </a:lnTo>
                <a:lnTo>
                  <a:pt x="5402780" y="10322399"/>
                </a:lnTo>
                <a:lnTo>
                  <a:pt x="5439874" y="10287016"/>
                </a:lnTo>
                <a:lnTo>
                  <a:pt x="5476753" y="10251404"/>
                </a:lnTo>
                <a:lnTo>
                  <a:pt x="5513411" y="10215560"/>
                </a:lnTo>
                <a:lnTo>
                  <a:pt x="5549846" y="10179485"/>
                </a:lnTo>
                <a:lnTo>
                  <a:pt x="5586054" y="10143175"/>
                </a:lnTo>
                <a:lnTo>
                  <a:pt x="5622030" y="10106631"/>
                </a:lnTo>
                <a:lnTo>
                  <a:pt x="5657772" y="10069850"/>
                </a:lnTo>
                <a:lnTo>
                  <a:pt x="5693274" y="10032831"/>
                </a:lnTo>
                <a:lnTo>
                  <a:pt x="5728534" y="9995573"/>
                </a:lnTo>
                <a:lnTo>
                  <a:pt x="5763548" y="9958075"/>
                </a:lnTo>
                <a:lnTo>
                  <a:pt x="5798312" y="9920334"/>
                </a:lnTo>
                <a:lnTo>
                  <a:pt x="5832822" y="9882350"/>
                </a:lnTo>
                <a:lnTo>
                  <a:pt x="5867074" y="9844121"/>
                </a:lnTo>
                <a:lnTo>
                  <a:pt x="5901064" y="9805646"/>
                </a:lnTo>
                <a:lnTo>
                  <a:pt x="5934790" y="9766924"/>
                </a:lnTo>
                <a:lnTo>
                  <a:pt x="5968246" y="9727952"/>
                </a:lnTo>
                <a:lnTo>
                  <a:pt x="6001430" y="9688731"/>
                </a:lnTo>
                <a:lnTo>
                  <a:pt x="6034337" y="9649257"/>
                </a:lnTo>
                <a:lnTo>
                  <a:pt x="6066963" y="9609530"/>
                </a:lnTo>
                <a:lnTo>
                  <a:pt x="6099306" y="9569549"/>
                </a:lnTo>
                <a:lnTo>
                  <a:pt x="6131360" y="9529312"/>
                </a:lnTo>
                <a:lnTo>
                  <a:pt x="6163123" y="9488817"/>
                </a:lnTo>
                <a:lnTo>
                  <a:pt x="6194590" y="9448064"/>
                </a:lnTo>
                <a:lnTo>
                  <a:pt x="6222608" y="9410700"/>
                </a:lnTo>
                <a:lnTo>
                  <a:pt x="6250312" y="9373210"/>
                </a:lnTo>
                <a:lnTo>
                  <a:pt x="6277702" y="9335594"/>
                </a:lnTo>
                <a:lnTo>
                  <a:pt x="6304778" y="9297847"/>
                </a:lnTo>
                <a:lnTo>
                  <a:pt x="6331542" y="9259969"/>
                </a:lnTo>
                <a:lnTo>
                  <a:pt x="6357993" y="9221957"/>
                </a:lnTo>
                <a:lnTo>
                  <a:pt x="6384132" y="9183810"/>
                </a:lnTo>
                <a:lnTo>
                  <a:pt x="6409960" y="9145523"/>
                </a:lnTo>
                <a:lnTo>
                  <a:pt x="6435478" y="9107097"/>
                </a:lnTo>
                <a:lnTo>
                  <a:pt x="6460686" y="9068528"/>
                </a:lnTo>
                <a:lnTo>
                  <a:pt x="6485585" y="9029815"/>
                </a:lnTo>
                <a:lnTo>
                  <a:pt x="6510176" y="8990954"/>
                </a:lnTo>
                <a:lnTo>
                  <a:pt x="6534458" y="8951945"/>
                </a:lnTo>
                <a:lnTo>
                  <a:pt x="6558433" y="8912785"/>
                </a:lnTo>
                <a:lnTo>
                  <a:pt x="6582102" y="8873472"/>
                </a:lnTo>
                <a:lnTo>
                  <a:pt x="6605465" y="8834003"/>
                </a:lnTo>
                <a:lnTo>
                  <a:pt x="6628522" y="8794377"/>
                </a:lnTo>
                <a:lnTo>
                  <a:pt x="6651274" y="8754591"/>
                </a:lnTo>
                <a:lnTo>
                  <a:pt x="6673722" y="8714643"/>
                </a:lnTo>
                <a:lnTo>
                  <a:pt x="6695866" y="8674531"/>
                </a:lnTo>
                <a:lnTo>
                  <a:pt x="6717708" y="8634254"/>
                </a:lnTo>
                <a:lnTo>
                  <a:pt x="6739247" y="8593808"/>
                </a:lnTo>
                <a:lnTo>
                  <a:pt x="6760484" y="8553192"/>
                </a:lnTo>
                <a:lnTo>
                  <a:pt x="6781421" y="8512403"/>
                </a:lnTo>
                <a:lnTo>
                  <a:pt x="6802057" y="8471439"/>
                </a:lnTo>
                <a:lnTo>
                  <a:pt x="6822393" y="8430299"/>
                </a:lnTo>
                <a:lnTo>
                  <a:pt x="6842430" y="8388980"/>
                </a:lnTo>
                <a:lnTo>
                  <a:pt x="6862168" y="8347479"/>
                </a:lnTo>
                <a:lnTo>
                  <a:pt x="6881608" y="8305796"/>
                </a:lnTo>
                <a:lnTo>
                  <a:pt x="6900751" y="8263927"/>
                </a:lnTo>
                <a:lnTo>
                  <a:pt x="6919598" y="8221870"/>
                </a:lnTo>
                <a:lnTo>
                  <a:pt x="6938148" y="8179624"/>
                </a:lnTo>
                <a:lnTo>
                  <a:pt x="6956402" y="8137186"/>
                </a:lnTo>
                <a:lnTo>
                  <a:pt x="6974362" y="8094554"/>
                </a:lnTo>
                <a:lnTo>
                  <a:pt x="6992028" y="8051726"/>
                </a:lnTo>
                <a:lnTo>
                  <a:pt x="7009399" y="8008699"/>
                </a:lnTo>
                <a:lnTo>
                  <a:pt x="7026478" y="7965472"/>
                </a:lnTo>
                <a:lnTo>
                  <a:pt x="7043265" y="7922043"/>
                </a:lnTo>
                <a:lnTo>
                  <a:pt x="7059760" y="7878409"/>
                </a:lnTo>
                <a:lnTo>
                  <a:pt x="7075963" y="7834568"/>
                </a:lnTo>
                <a:lnTo>
                  <a:pt x="7091876" y="7790518"/>
                </a:lnTo>
                <a:lnTo>
                  <a:pt x="7107499" y="7746256"/>
                </a:lnTo>
                <a:lnTo>
                  <a:pt x="7122833" y="7701782"/>
                </a:lnTo>
                <a:lnTo>
                  <a:pt x="7137879" y="7657092"/>
                </a:lnTo>
                <a:lnTo>
                  <a:pt x="7152636" y="7612184"/>
                </a:lnTo>
                <a:lnTo>
                  <a:pt x="7167106" y="7567057"/>
                </a:lnTo>
                <a:lnTo>
                  <a:pt x="7181289" y="7521708"/>
                </a:lnTo>
                <a:lnTo>
                  <a:pt x="7195186" y="7476134"/>
                </a:lnTo>
                <a:lnTo>
                  <a:pt x="7208797" y="7430335"/>
                </a:lnTo>
                <a:lnTo>
                  <a:pt x="7222124" y="7384307"/>
                </a:lnTo>
                <a:lnTo>
                  <a:pt x="7235166" y="7338049"/>
                </a:lnTo>
                <a:lnTo>
                  <a:pt x="7247924" y="7291558"/>
                </a:lnTo>
                <a:lnTo>
                  <a:pt x="7260400" y="7244832"/>
                </a:lnTo>
                <a:lnTo>
                  <a:pt x="7272593" y="7197870"/>
                </a:lnTo>
                <a:lnTo>
                  <a:pt x="7284504" y="7150668"/>
                </a:lnTo>
                <a:lnTo>
                  <a:pt x="7296134" y="7103225"/>
                </a:lnTo>
                <a:lnTo>
                  <a:pt x="7307483" y="7055539"/>
                </a:lnTo>
                <a:lnTo>
                  <a:pt x="7318553" y="7007607"/>
                </a:lnTo>
                <a:lnTo>
                  <a:pt x="7329343" y="6959428"/>
                </a:lnTo>
                <a:lnTo>
                  <a:pt x="7339854" y="6910998"/>
                </a:lnTo>
                <a:lnTo>
                  <a:pt x="7350088" y="6862317"/>
                </a:lnTo>
                <a:lnTo>
                  <a:pt x="7360044" y="6813382"/>
                </a:lnTo>
                <a:lnTo>
                  <a:pt x="7369723" y="6764190"/>
                </a:lnTo>
                <a:lnTo>
                  <a:pt x="7379126" y="6714741"/>
                </a:lnTo>
                <a:lnTo>
                  <a:pt x="7388253" y="6665030"/>
                </a:lnTo>
                <a:lnTo>
                  <a:pt x="7397105" y="6615057"/>
                </a:lnTo>
                <a:lnTo>
                  <a:pt x="7405683" y="6564819"/>
                </a:lnTo>
                <a:lnTo>
                  <a:pt x="7413987" y="6514314"/>
                </a:lnTo>
                <a:lnTo>
                  <a:pt x="7422018" y="6463540"/>
                </a:lnTo>
                <a:lnTo>
                  <a:pt x="7429777" y="6412495"/>
                </a:lnTo>
                <a:lnTo>
                  <a:pt x="7437264" y="6361176"/>
                </a:lnTo>
                <a:lnTo>
                  <a:pt x="7444479" y="6309582"/>
                </a:lnTo>
                <a:lnTo>
                  <a:pt x="7451424" y="6257710"/>
                </a:lnTo>
                <a:lnTo>
                  <a:pt x="7458099" y="6205558"/>
                </a:lnTo>
                <a:lnTo>
                  <a:pt x="7464505" y="6153124"/>
                </a:lnTo>
                <a:lnTo>
                  <a:pt x="7470641" y="6100406"/>
                </a:lnTo>
                <a:lnTo>
                  <a:pt x="7476510" y="6047402"/>
                </a:lnTo>
                <a:lnTo>
                  <a:pt x="7482111" y="5994109"/>
                </a:lnTo>
                <a:lnTo>
                  <a:pt x="7487445" y="5940526"/>
                </a:lnTo>
                <a:lnTo>
                  <a:pt x="7492513" y="5886650"/>
                </a:lnTo>
                <a:lnTo>
                  <a:pt x="7497316" y="5832479"/>
                </a:lnTo>
                <a:lnTo>
                  <a:pt x="7501853" y="5778011"/>
                </a:lnTo>
                <a:lnTo>
                  <a:pt x="7506126" y="5723244"/>
                </a:lnTo>
                <a:lnTo>
                  <a:pt x="7510135" y="5668175"/>
                </a:lnTo>
                <a:lnTo>
                  <a:pt x="7513881" y="5612803"/>
                </a:lnTo>
                <a:lnTo>
                  <a:pt x="7517365" y="5557126"/>
                </a:lnTo>
                <a:lnTo>
                  <a:pt x="7520586" y="5501140"/>
                </a:lnTo>
                <a:lnTo>
                  <a:pt x="7523546" y="5444845"/>
                </a:lnTo>
                <a:lnTo>
                  <a:pt x="7526246" y="5388238"/>
                </a:lnTo>
                <a:lnTo>
                  <a:pt x="7528685" y="5331316"/>
                </a:lnTo>
                <a:lnTo>
                  <a:pt x="7530865" y="5274079"/>
                </a:lnTo>
                <a:lnTo>
                  <a:pt x="7532787" y="5216522"/>
                </a:lnTo>
                <a:lnTo>
                  <a:pt x="7534450" y="5158645"/>
                </a:lnTo>
                <a:lnTo>
                  <a:pt x="7535855" y="5100446"/>
                </a:lnTo>
                <a:lnTo>
                  <a:pt x="7537004" y="5041921"/>
                </a:lnTo>
                <a:lnTo>
                  <a:pt x="7537896" y="4983069"/>
                </a:lnTo>
                <a:lnTo>
                  <a:pt x="7538533" y="4923888"/>
                </a:lnTo>
                <a:lnTo>
                  <a:pt x="7538914" y="4864376"/>
                </a:lnTo>
                <a:lnTo>
                  <a:pt x="7539041" y="4804530"/>
                </a:lnTo>
                <a:lnTo>
                  <a:pt x="7539041" y="1324897"/>
                </a:lnTo>
                <a:lnTo>
                  <a:pt x="7315512" y="1198986"/>
                </a:lnTo>
                <a:lnTo>
                  <a:pt x="7189214" y="1130403"/>
                </a:lnTo>
                <a:lnTo>
                  <a:pt x="7061644" y="1063566"/>
                </a:lnTo>
                <a:lnTo>
                  <a:pt x="6932825" y="998481"/>
                </a:lnTo>
                <a:lnTo>
                  <a:pt x="6802778" y="935153"/>
                </a:lnTo>
                <a:lnTo>
                  <a:pt x="6671526" y="873588"/>
                </a:lnTo>
                <a:lnTo>
                  <a:pt x="6539090" y="813790"/>
                </a:lnTo>
                <a:lnTo>
                  <a:pt x="6405493" y="755766"/>
                </a:lnTo>
                <a:lnTo>
                  <a:pt x="6270756" y="699520"/>
                </a:lnTo>
                <a:lnTo>
                  <a:pt x="6134902" y="645059"/>
                </a:lnTo>
                <a:lnTo>
                  <a:pt x="5997953" y="592389"/>
                </a:lnTo>
                <a:lnTo>
                  <a:pt x="5859931" y="541513"/>
                </a:lnTo>
                <a:lnTo>
                  <a:pt x="5720858" y="492438"/>
                </a:lnTo>
                <a:lnTo>
                  <a:pt x="5580755" y="445170"/>
                </a:lnTo>
                <a:lnTo>
                  <a:pt x="5439646" y="399714"/>
                </a:lnTo>
                <a:lnTo>
                  <a:pt x="5249972" y="341933"/>
                </a:lnTo>
                <a:lnTo>
                  <a:pt x="5058599" y="287397"/>
                </a:lnTo>
                <a:lnTo>
                  <a:pt x="4865579" y="236117"/>
                </a:lnTo>
                <a:lnTo>
                  <a:pt x="4670965" y="188107"/>
                </a:lnTo>
                <a:lnTo>
                  <a:pt x="4474810" y="143381"/>
                </a:lnTo>
                <a:lnTo>
                  <a:pt x="4277164" y="101950"/>
                </a:lnTo>
                <a:lnTo>
                  <a:pt x="4078082" y="63828"/>
                </a:lnTo>
                <a:lnTo>
                  <a:pt x="3877614" y="29028"/>
                </a:lnTo>
                <a:lnTo>
                  <a:pt x="3692128" y="0"/>
                </a:lnTo>
                <a:close/>
              </a:path>
            </a:pathLst>
          </a:custGeom>
          <a:solidFill>
            <a:srgbClr val="F4E5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53682" y="1264747"/>
            <a:ext cx="3530600" cy="9055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5750" spc="220">
                <a:solidFill>
                  <a:srgbClr val="1D315F"/>
                </a:solidFill>
              </a:rPr>
              <a:t>LOCK</a:t>
            </a:r>
            <a:r>
              <a:rPr sz="5750" spc="215">
                <a:solidFill>
                  <a:srgbClr val="1D315F"/>
                </a:solidFill>
              </a:rPr>
              <a:t> </a:t>
            </a:r>
            <a:r>
              <a:rPr sz="5750" spc="470">
                <a:solidFill>
                  <a:srgbClr val="1D315F"/>
                </a:solidFill>
              </a:rPr>
              <a:t>UPS</a:t>
            </a:r>
            <a:endParaRPr sz="5750"/>
          </a:p>
        </p:txBody>
      </p:sp>
      <p:sp>
        <p:nvSpPr>
          <p:cNvPr id="4" name="object 4"/>
          <p:cNvSpPr/>
          <p:nvPr/>
        </p:nvSpPr>
        <p:spPr>
          <a:xfrm>
            <a:off x="12159460" y="2944010"/>
            <a:ext cx="0" cy="5418455"/>
          </a:xfrm>
          <a:custGeom>
            <a:avLst/>
            <a:gdLst/>
            <a:ahLst/>
            <a:cxnLst/>
            <a:rect l="l" t="t" r="r" b="b"/>
            <a:pathLst>
              <a:path h="5418455">
                <a:moveTo>
                  <a:pt x="0" y="0"/>
                </a:moveTo>
                <a:lnTo>
                  <a:pt x="0" y="5417855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062647" y="4902046"/>
            <a:ext cx="1031319" cy="1281306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18539193" y="5314587"/>
            <a:ext cx="511809" cy="440690"/>
          </a:xfrm>
          <a:custGeom>
            <a:avLst/>
            <a:gdLst/>
            <a:ahLst/>
            <a:cxnLst/>
            <a:rect l="l" t="t" r="r" b="b"/>
            <a:pathLst>
              <a:path w="511809" h="440689">
                <a:moveTo>
                  <a:pt x="246888" y="3098"/>
                </a:moveTo>
                <a:lnTo>
                  <a:pt x="48387" y="3098"/>
                </a:lnTo>
                <a:lnTo>
                  <a:pt x="48387" y="217741"/>
                </a:lnTo>
                <a:lnTo>
                  <a:pt x="0" y="217741"/>
                </a:lnTo>
                <a:lnTo>
                  <a:pt x="11163" y="270459"/>
                </a:lnTo>
                <a:lnTo>
                  <a:pt x="48387" y="270459"/>
                </a:lnTo>
                <a:lnTo>
                  <a:pt x="48387" y="437337"/>
                </a:lnTo>
                <a:lnTo>
                  <a:pt x="123253" y="437337"/>
                </a:lnTo>
                <a:lnTo>
                  <a:pt x="123253" y="270459"/>
                </a:lnTo>
                <a:lnTo>
                  <a:pt x="227672" y="270459"/>
                </a:lnTo>
                <a:lnTo>
                  <a:pt x="227672" y="217741"/>
                </a:lnTo>
                <a:lnTo>
                  <a:pt x="123253" y="217741"/>
                </a:lnTo>
                <a:lnTo>
                  <a:pt x="123253" y="55829"/>
                </a:lnTo>
                <a:lnTo>
                  <a:pt x="246888" y="55829"/>
                </a:lnTo>
                <a:lnTo>
                  <a:pt x="246888" y="3098"/>
                </a:lnTo>
                <a:close/>
              </a:path>
              <a:path w="511809" h="440689">
                <a:moveTo>
                  <a:pt x="511556" y="377164"/>
                </a:moveTo>
                <a:lnTo>
                  <a:pt x="500392" y="381228"/>
                </a:lnTo>
                <a:lnTo>
                  <a:pt x="489229" y="384136"/>
                </a:lnTo>
                <a:lnTo>
                  <a:pt x="478066" y="385889"/>
                </a:lnTo>
                <a:lnTo>
                  <a:pt x="466902" y="386461"/>
                </a:lnTo>
                <a:lnTo>
                  <a:pt x="429907" y="379183"/>
                </a:lnTo>
                <a:lnTo>
                  <a:pt x="400342" y="358038"/>
                </a:lnTo>
                <a:lnTo>
                  <a:pt x="378688" y="324015"/>
                </a:lnTo>
                <a:lnTo>
                  <a:pt x="365366" y="278155"/>
                </a:lnTo>
                <a:lnTo>
                  <a:pt x="360819" y="221449"/>
                </a:lnTo>
                <a:lnTo>
                  <a:pt x="365429" y="163474"/>
                </a:lnTo>
                <a:lnTo>
                  <a:pt x="378980" y="116713"/>
                </a:lnTo>
                <a:lnTo>
                  <a:pt x="401015" y="82143"/>
                </a:lnTo>
                <a:lnTo>
                  <a:pt x="431088" y="60706"/>
                </a:lnTo>
                <a:lnTo>
                  <a:pt x="468769" y="53340"/>
                </a:lnTo>
                <a:lnTo>
                  <a:pt x="477824" y="53708"/>
                </a:lnTo>
                <a:lnTo>
                  <a:pt x="487286" y="54813"/>
                </a:lnTo>
                <a:lnTo>
                  <a:pt x="497116" y="56743"/>
                </a:lnTo>
                <a:lnTo>
                  <a:pt x="507225" y="59550"/>
                </a:lnTo>
                <a:lnTo>
                  <a:pt x="505358" y="5575"/>
                </a:lnTo>
                <a:lnTo>
                  <a:pt x="494804" y="3136"/>
                </a:lnTo>
                <a:lnTo>
                  <a:pt x="483730" y="1397"/>
                </a:lnTo>
                <a:lnTo>
                  <a:pt x="472300" y="342"/>
                </a:lnTo>
                <a:lnTo>
                  <a:pt x="460692" y="0"/>
                </a:lnTo>
                <a:lnTo>
                  <a:pt x="417068" y="5295"/>
                </a:lnTo>
                <a:lnTo>
                  <a:pt x="378587" y="20688"/>
                </a:lnTo>
                <a:lnTo>
                  <a:pt x="345808" y="45402"/>
                </a:lnTo>
                <a:lnTo>
                  <a:pt x="319316" y="78676"/>
                </a:lnTo>
                <a:lnTo>
                  <a:pt x="299669" y="119722"/>
                </a:lnTo>
                <a:lnTo>
                  <a:pt x="287464" y="167779"/>
                </a:lnTo>
                <a:lnTo>
                  <a:pt x="283273" y="222072"/>
                </a:lnTo>
                <a:lnTo>
                  <a:pt x="287362" y="275386"/>
                </a:lnTo>
                <a:lnTo>
                  <a:pt x="299250" y="322605"/>
                </a:lnTo>
                <a:lnTo>
                  <a:pt x="318389" y="362978"/>
                </a:lnTo>
                <a:lnTo>
                  <a:pt x="344220" y="395706"/>
                </a:lnTo>
                <a:lnTo>
                  <a:pt x="376199" y="420052"/>
                </a:lnTo>
                <a:lnTo>
                  <a:pt x="413753" y="435216"/>
                </a:lnTo>
                <a:lnTo>
                  <a:pt x="456361" y="440436"/>
                </a:lnTo>
                <a:lnTo>
                  <a:pt x="468287" y="440055"/>
                </a:lnTo>
                <a:lnTo>
                  <a:pt x="481634" y="438734"/>
                </a:lnTo>
                <a:lnTo>
                  <a:pt x="496125" y="436245"/>
                </a:lnTo>
                <a:lnTo>
                  <a:pt x="511556" y="432371"/>
                </a:lnTo>
                <a:lnTo>
                  <a:pt x="511556" y="377164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4491157" y="5311476"/>
            <a:ext cx="549275" cy="447040"/>
          </a:xfrm>
          <a:custGeom>
            <a:avLst/>
            <a:gdLst/>
            <a:ahLst/>
            <a:cxnLst/>
            <a:rect l="l" t="t" r="r" b="b"/>
            <a:pathLst>
              <a:path w="549275" h="447039">
                <a:moveTo>
                  <a:pt x="231406" y="316992"/>
                </a:moveTo>
                <a:lnTo>
                  <a:pt x="225018" y="273812"/>
                </a:lnTo>
                <a:lnTo>
                  <a:pt x="206629" y="238277"/>
                </a:lnTo>
                <a:lnTo>
                  <a:pt x="178752" y="207683"/>
                </a:lnTo>
                <a:lnTo>
                  <a:pt x="143929" y="179285"/>
                </a:lnTo>
                <a:lnTo>
                  <a:pt x="121094" y="161569"/>
                </a:lnTo>
                <a:lnTo>
                  <a:pt x="101828" y="143471"/>
                </a:lnTo>
                <a:lnTo>
                  <a:pt x="88417" y="123571"/>
                </a:lnTo>
                <a:lnTo>
                  <a:pt x="83134" y="100495"/>
                </a:lnTo>
                <a:lnTo>
                  <a:pt x="86487" y="81191"/>
                </a:lnTo>
                <a:lnTo>
                  <a:pt x="96939" y="66535"/>
                </a:lnTo>
                <a:lnTo>
                  <a:pt x="113665" y="57226"/>
                </a:lnTo>
                <a:lnTo>
                  <a:pt x="135864" y="53962"/>
                </a:lnTo>
                <a:lnTo>
                  <a:pt x="149415" y="54902"/>
                </a:lnTo>
                <a:lnTo>
                  <a:pt x="163779" y="57772"/>
                </a:lnTo>
                <a:lnTo>
                  <a:pt x="178612" y="62611"/>
                </a:lnTo>
                <a:lnTo>
                  <a:pt x="193560" y="69481"/>
                </a:lnTo>
                <a:lnTo>
                  <a:pt x="192316" y="12407"/>
                </a:lnTo>
                <a:lnTo>
                  <a:pt x="178066" y="7061"/>
                </a:lnTo>
                <a:lnTo>
                  <a:pt x="162534" y="3175"/>
                </a:lnTo>
                <a:lnTo>
                  <a:pt x="146075" y="800"/>
                </a:lnTo>
                <a:lnTo>
                  <a:pt x="129044" y="0"/>
                </a:lnTo>
                <a:lnTo>
                  <a:pt x="82067" y="7099"/>
                </a:lnTo>
                <a:lnTo>
                  <a:pt x="44056" y="27990"/>
                </a:lnTo>
                <a:lnTo>
                  <a:pt x="18605" y="62026"/>
                </a:lnTo>
                <a:lnTo>
                  <a:pt x="9309" y="108559"/>
                </a:lnTo>
                <a:lnTo>
                  <a:pt x="15659" y="147574"/>
                </a:lnTo>
                <a:lnTo>
                  <a:pt x="33007" y="179768"/>
                </a:lnTo>
                <a:lnTo>
                  <a:pt x="58826" y="207683"/>
                </a:lnTo>
                <a:lnTo>
                  <a:pt x="90576" y="233870"/>
                </a:lnTo>
                <a:lnTo>
                  <a:pt x="115316" y="253619"/>
                </a:lnTo>
                <a:lnTo>
                  <a:pt x="136982" y="275005"/>
                </a:lnTo>
                <a:lnTo>
                  <a:pt x="152361" y="299542"/>
                </a:lnTo>
                <a:lnTo>
                  <a:pt x="158203" y="328790"/>
                </a:lnTo>
                <a:lnTo>
                  <a:pt x="152869" y="355320"/>
                </a:lnTo>
                <a:lnTo>
                  <a:pt x="137883" y="375005"/>
                </a:lnTo>
                <a:lnTo>
                  <a:pt x="114757" y="387235"/>
                </a:lnTo>
                <a:lnTo>
                  <a:pt x="85001" y="391439"/>
                </a:lnTo>
                <a:lnTo>
                  <a:pt x="63080" y="388823"/>
                </a:lnTo>
                <a:lnTo>
                  <a:pt x="40881" y="383070"/>
                </a:lnTo>
                <a:lnTo>
                  <a:pt x="19481" y="374523"/>
                </a:lnTo>
                <a:lnTo>
                  <a:pt x="0" y="363524"/>
                </a:lnTo>
                <a:lnTo>
                  <a:pt x="0" y="425551"/>
                </a:lnTo>
                <a:lnTo>
                  <a:pt x="18135" y="433832"/>
                </a:lnTo>
                <a:lnTo>
                  <a:pt x="39408" y="440524"/>
                </a:lnTo>
                <a:lnTo>
                  <a:pt x="62992" y="445008"/>
                </a:lnTo>
                <a:lnTo>
                  <a:pt x="88099" y="446646"/>
                </a:lnTo>
                <a:lnTo>
                  <a:pt x="135102" y="440728"/>
                </a:lnTo>
                <a:lnTo>
                  <a:pt x="174536" y="423697"/>
                </a:lnTo>
                <a:lnTo>
                  <a:pt x="204800" y="396671"/>
                </a:lnTo>
                <a:lnTo>
                  <a:pt x="224294" y="360730"/>
                </a:lnTo>
                <a:lnTo>
                  <a:pt x="231406" y="316992"/>
                </a:lnTo>
                <a:close/>
              </a:path>
              <a:path w="549275" h="447039">
                <a:moveTo>
                  <a:pt x="549122" y="440448"/>
                </a:moveTo>
                <a:lnTo>
                  <a:pt x="530504" y="377164"/>
                </a:lnTo>
                <a:lnTo>
                  <a:pt x="514985" y="324446"/>
                </a:lnTo>
                <a:lnTo>
                  <a:pt x="461073" y="141236"/>
                </a:lnTo>
                <a:lnTo>
                  <a:pt x="437718" y="61912"/>
                </a:lnTo>
                <a:lnTo>
                  <a:pt x="437718" y="324446"/>
                </a:lnTo>
                <a:lnTo>
                  <a:pt x="340842" y="324446"/>
                </a:lnTo>
                <a:lnTo>
                  <a:pt x="389115" y="141236"/>
                </a:lnTo>
                <a:lnTo>
                  <a:pt x="437718" y="324446"/>
                </a:lnTo>
                <a:lnTo>
                  <a:pt x="437718" y="61912"/>
                </a:lnTo>
                <a:lnTo>
                  <a:pt x="421322" y="6210"/>
                </a:lnTo>
                <a:lnTo>
                  <a:pt x="374802" y="6210"/>
                </a:lnTo>
                <a:lnTo>
                  <a:pt x="247637" y="440448"/>
                </a:lnTo>
                <a:lnTo>
                  <a:pt x="310299" y="440448"/>
                </a:lnTo>
                <a:lnTo>
                  <a:pt x="326961" y="377164"/>
                </a:lnTo>
                <a:lnTo>
                  <a:pt x="451688" y="377164"/>
                </a:lnTo>
                <a:lnTo>
                  <a:pt x="468477" y="440448"/>
                </a:lnTo>
                <a:lnTo>
                  <a:pt x="549122" y="440448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5086817" y="5317678"/>
            <a:ext cx="259715" cy="434340"/>
          </a:xfrm>
          <a:custGeom>
            <a:avLst/>
            <a:gdLst/>
            <a:ahLst/>
            <a:cxnLst/>
            <a:rect l="l" t="t" r="r" b="b"/>
            <a:pathLst>
              <a:path w="259715" h="434339">
                <a:moveTo>
                  <a:pt x="259301" y="0"/>
                </a:moveTo>
                <a:lnTo>
                  <a:pt x="194161" y="0"/>
                </a:lnTo>
                <a:lnTo>
                  <a:pt x="194161" y="247699"/>
                </a:lnTo>
                <a:lnTo>
                  <a:pt x="47139" y="0"/>
                </a:lnTo>
                <a:lnTo>
                  <a:pt x="0" y="0"/>
                </a:lnTo>
                <a:lnTo>
                  <a:pt x="0" y="434238"/>
                </a:lnTo>
                <a:lnTo>
                  <a:pt x="65128" y="434238"/>
                </a:lnTo>
                <a:lnTo>
                  <a:pt x="65128" y="181376"/>
                </a:lnTo>
                <a:lnTo>
                  <a:pt x="215249" y="434238"/>
                </a:lnTo>
                <a:lnTo>
                  <a:pt x="259301" y="434238"/>
                </a:lnTo>
                <a:lnTo>
                  <a:pt x="259301" y="0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7057498" y="5317673"/>
            <a:ext cx="1289685" cy="434340"/>
          </a:xfrm>
          <a:custGeom>
            <a:avLst/>
            <a:gdLst/>
            <a:ahLst/>
            <a:cxnLst/>
            <a:rect l="l" t="t" r="r" b="b"/>
            <a:pathLst>
              <a:path w="1289684" h="434339">
                <a:moveTo>
                  <a:pt x="506831" y="0"/>
                </a:moveTo>
                <a:lnTo>
                  <a:pt x="438594" y="0"/>
                </a:lnTo>
                <a:lnTo>
                  <a:pt x="363664" y="275920"/>
                </a:lnTo>
                <a:lnTo>
                  <a:pt x="281622" y="0"/>
                </a:lnTo>
                <a:lnTo>
                  <a:pt x="238213" y="0"/>
                </a:lnTo>
                <a:lnTo>
                  <a:pt x="157911" y="280238"/>
                </a:lnTo>
                <a:lnTo>
                  <a:pt x="81673" y="0"/>
                </a:lnTo>
                <a:lnTo>
                  <a:pt x="0" y="0"/>
                </a:lnTo>
                <a:lnTo>
                  <a:pt x="122809" y="434251"/>
                </a:lnTo>
                <a:lnTo>
                  <a:pt x="172466" y="434251"/>
                </a:lnTo>
                <a:lnTo>
                  <a:pt x="253225" y="159270"/>
                </a:lnTo>
                <a:lnTo>
                  <a:pt x="334340" y="434251"/>
                </a:lnTo>
                <a:lnTo>
                  <a:pt x="383984" y="434251"/>
                </a:lnTo>
                <a:lnTo>
                  <a:pt x="506831" y="0"/>
                </a:lnTo>
                <a:close/>
              </a:path>
              <a:path w="1289684" h="434339">
                <a:moveTo>
                  <a:pt x="774801" y="434251"/>
                </a:moveTo>
                <a:lnTo>
                  <a:pt x="756183" y="370967"/>
                </a:lnTo>
                <a:lnTo>
                  <a:pt x="740664" y="318249"/>
                </a:lnTo>
                <a:lnTo>
                  <a:pt x="686739" y="135026"/>
                </a:lnTo>
                <a:lnTo>
                  <a:pt x="663384" y="55676"/>
                </a:lnTo>
                <a:lnTo>
                  <a:pt x="663384" y="318249"/>
                </a:lnTo>
                <a:lnTo>
                  <a:pt x="566521" y="318249"/>
                </a:lnTo>
                <a:lnTo>
                  <a:pt x="614794" y="135026"/>
                </a:lnTo>
                <a:lnTo>
                  <a:pt x="663384" y="318249"/>
                </a:lnTo>
                <a:lnTo>
                  <a:pt x="663384" y="55676"/>
                </a:lnTo>
                <a:lnTo>
                  <a:pt x="647001" y="12"/>
                </a:lnTo>
                <a:lnTo>
                  <a:pt x="600481" y="12"/>
                </a:lnTo>
                <a:lnTo>
                  <a:pt x="473316" y="434251"/>
                </a:lnTo>
                <a:lnTo>
                  <a:pt x="535965" y="434251"/>
                </a:lnTo>
                <a:lnTo>
                  <a:pt x="552640" y="370967"/>
                </a:lnTo>
                <a:lnTo>
                  <a:pt x="677367" y="370967"/>
                </a:lnTo>
                <a:lnTo>
                  <a:pt x="694156" y="434251"/>
                </a:lnTo>
                <a:lnTo>
                  <a:pt x="774801" y="434251"/>
                </a:lnTo>
                <a:close/>
              </a:path>
              <a:path w="1289684" h="434339">
                <a:moveTo>
                  <a:pt x="1039063" y="12"/>
                </a:moveTo>
                <a:lnTo>
                  <a:pt x="974547" y="12"/>
                </a:lnTo>
                <a:lnTo>
                  <a:pt x="898791" y="303530"/>
                </a:lnTo>
                <a:lnTo>
                  <a:pt x="819467" y="12"/>
                </a:lnTo>
                <a:lnTo>
                  <a:pt x="740054" y="12"/>
                </a:lnTo>
                <a:lnTo>
                  <a:pt x="864120" y="434251"/>
                </a:lnTo>
                <a:lnTo>
                  <a:pt x="915009" y="434251"/>
                </a:lnTo>
                <a:lnTo>
                  <a:pt x="1039063" y="12"/>
                </a:lnTo>
                <a:close/>
              </a:path>
              <a:path w="1289684" h="434339">
                <a:moveTo>
                  <a:pt x="1289545" y="12"/>
                </a:moveTo>
                <a:lnTo>
                  <a:pt x="1088542" y="12"/>
                </a:lnTo>
                <a:lnTo>
                  <a:pt x="1088542" y="214655"/>
                </a:lnTo>
                <a:lnTo>
                  <a:pt x="1040155" y="214655"/>
                </a:lnTo>
                <a:lnTo>
                  <a:pt x="1051331" y="267373"/>
                </a:lnTo>
                <a:lnTo>
                  <a:pt x="1088542" y="267373"/>
                </a:lnTo>
                <a:lnTo>
                  <a:pt x="1088542" y="434251"/>
                </a:lnTo>
                <a:lnTo>
                  <a:pt x="1289545" y="434251"/>
                </a:lnTo>
                <a:lnTo>
                  <a:pt x="1289545" y="380898"/>
                </a:lnTo>
                <a:lnTo>
                  <a:pt x="1163408" y="380898"/>
                </a:lnTo>
                <a:lnTo>
                  <a:pt x="1163408" y="267373"/>
                </a:lnTo>
                <a:lnTo>
                  <a:pt x="1264716" y="267373"/>
                </a:lnTo>
                <a:lnTo>
                  <a:pt x="1264716" y="214655"/>
                </a:lnTo>
                <a:lnTo>
                  <a:pt x="1163408" y="214655"/>
                </a:lnTo>
                <a:lnTo>
                  <a:pt x="1163408" y="52743"/>
                </a:lnTo>
                <a:lnTo>
                  <a:pt x="1289545" y="52743"/>
                </a:lnTo>
                <a:lnTo>
                  <a:pt x="1289545" y="12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5886290" y="5311476"/>
            <a:ext cx="664845" cy="447040"/>
          </a:xfrm>
          <a:custGeom>
            <a:avLst/>
            <a:gdLst/>
            <a:ahLst/>
            <a:cxnLst/>
            <a:rect l="l" t="t" r="r" b="b"/>
            <a:pathLst>
              <a:path w="664844" h="447039">
                <a:moveTo>
                  <a:pt x="74447" y="6210"/>
                </a:moveTo>
                <a:lnTo>
                  <a:pt x="0" y="6210"/>
                </a:lnTo>
                <a:lnTo>
                  <a:pt x="0" y="440448"/>
                </a:lnTo>
                <a:lnTo>
                  <a:pt x="74447" y="440448"/>
                </a:lnTo>
                <a:lnTo>
                  <a:pt x="74447" y="6210"/>
                </a:lnTo>
                <a:close/>
              </a:path>
              <a:path w="664844" h="447039">
                <a:moveTo>
                  <a:pt x="365391" y="6210"/>
                </a:moveTo>
                <a:lnTo>
                  <a:pt x="164388" y="6210"/>
                </a:lnTo>
                <a:lnTo>
                  <a:pt x="164388" y="220853"/>
                </a:lnTo>
                <a:lnTo>
                  <a:pt x="116001" y="220853"/>
                </a:lnTo>
                <a:lnTo>
                  <a:pt x="127177" y="273570"/>
                </a:lnTo>
                <a:lnTo>
                  <a:pt x="164388" y="273570"/>
                </a:lnTo>
                <a:lnTo>
                  <a:pt x="164388" y="440448"/>
                </a:lnTo>
                <a:lnTo>
                  <a:pt x="365391" y="440448"/>
                </a:lnTo>
                <a:lnTo>
                  <a:pt x="365391" y="387096"/>
                </a:lnTo>
                <a:lnTo>
                  <a:pt x="239255" y="387096"/>
                </a:lnTo>
                <a:lnTo>
                  <a:pt x="239255" y="273570"/>
                </a:lnTo>
                <a:lnTo>
                  <a:pt x="340575" y="273570"/>
                </a:lnTo>
                <a:lnTo>
                  <a:pt x="340575" y="220853"/>
                </a:lnTo>
                <a:lnTo>
                  <a:pt x="239255" y="220853"/>
                </a:lnTo>
                <a:lnTo>
                  <a:pt x="239255" y="58940"/>
                </a:lnTo>
                <a:lnTo>
                  <a:pt x="365391" y="58940"/>
                </a:lnTo>
                <a:lnTo>
                  <a:pt x="365391" y="6210"/>
                </a:lnTo>
                <a:close/>
              </a:path>
              <a:path w="664844" h="447039">
                <a:moveTo>
                  <a:pt x="664400" y="173570"/>
                </a:moveTo>
                <a:lnTo>
                  <a:pt x="589940" y="173570"/>
                </a:lnTo>
                <a:lnTo>
                  <a:pt x="589940" y="392582"/>
                </a:lnTo>
                <a:lnTo>
                  <a:pt x="585939" y="393052"/>
                </a:lnTo>
                <a:lnTo>
                  <a:pt x="542391" y="385191"/>
                </a:lnTo>
                <a:lnTo>
                  <a:pt x="493699" y="326694"/>
                </a:lnTo>
                <a:lnTo>
                  <a:pt x="481253" y="280301"/>
                </a:lnTo>
                <a:lnTo>
                  <a:pt x="477050" y="225183"/>
                </a:lnTo>
                <a:lnTo>
                  <a:pt x="482003" y="167843"/>
                </a:lnTo>
                <a:lnTo>
                  <a:pt x="496760" y="120434"/>
                </a:lnTo>
                <a:lnTo>
                  <a:pt x="521131" y="84582"/>
                </a:lnTo>
                <a:lnTo>
                  <a:pt x="554939" y="61887"/>
                </a:lnTo>
                <a:lnTo>
                  <a:pt x="598017" y="53962"/>
                </a:lnTo>
                <a:lnTo>
                  <a:pt x="608393" y="54330"/>
                </a:lnTo>
                <a:lnTo>
                  <a:pt x="619188" y="55448"/>
                </a:lnTo>
                <a:lnTo>
                  <a:pt x="630555" y="57378"/>
                </a:lnTo>
                <a:lnTo>
                  <a:pt x="642683" y="60172"/>
                </a:lnTo>
                <a:lnTo>
                  <a:pt x="640816" y="6210"/>
                </a:lnTo>
                <a:lnTo>
                  <a:pt x="627240" y="3403"/>
                </a:lnTo>
                <a:lnTo>
                  <a:pt x="613676" y="1473"/>
                </a:lnTo>
                <a:lnTo>
                  <a:pt x="600341" y="355"/>
                </a:lnTo>
                <a:lnTo>
                  <a:pt x="587463" y="0"/>
                </a:lnTo>
                <a:lnTo>
                  <a:pt x="540524" y="5448"/>
                </a:lnTo>
                <a:lnTo>
                  <a:pt x="499465" y="21221"/>
                </a:lnTo>
                <a:lnTo>
                  <a:pt x="464781" y="46494"/>
                </a:lnTo>
                <a:lnTo>
                  <a:pt x="436956" y="80416"/>
                </a:lnTo>
                <a:lnTo>
                  <a:pt x="416471" y="122174"/>
                </a:lnTo>
                <a:lnTo>
                  <a:pt x="403821" y="170916"/>
                </a:lnTo>
                <a:lnTo>
                  <a:pt x="399503" y="225806"/>
                </a:lnTo>
                <a:lnTo>
                  <a:pt x="403618" y="280225"/>
                </a:lnTo>
                <a:lnTo>
                  <a:pt x="415721" y="328180"/>
                </a:lnTo>
                <a:lnTo>
                  <a:pt x="435444" y="368985"/>
                </a:lnTo>
                <a:lnTo>
                  <a:pt x="462407" y="401916"/>
                </a:lnTo>
                <a:lnTo>
                  <a:pt x="496265" y="426300"/>
                </a:lnTo>
                <a:lnTo>
                  <a:pt x="536613" y="441439"/>
                </a:lnTo>
                <a:lnTo>
                  <a:pt x="583120" y="446646"/>
                </a:lnTo>
                <a:lnTo>
                  <a:pt x="606031" y="445477"/>
                </a:lnTo>
                <a:lnTo>
                  <a:pt x="626783" y="442379"/>
                </a:lnTo>
                <a:lnTo>
                  <a:pt x="646023" y="438010"/>
                </a:lnTo>
                <a:lnTo>
                  <a:pt x="664400" y="433006"/>
                </a:lnTo>
                <a:lnTo>
                  <a:pt x="664400" y="173570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6607051" y="5311479"/>
            <a:ext cx="314325" cy="447040"/>
          </a:xfrm>
          <a:custGeom>
            <a:avLst/>
            <a:gdLst/>
            <a:ahLst/>
            <a:cxnLst/>
            <a:rect l="l" t="t" r="r" b="b"/>
            <a:pathLst>
              <a:path w="314325" h="447039">
                <a:moveTo>
                  <a:pt x="156969" y="0"/>
                </a:moveTo>
                <a:lnTo>
                  <a:pt x="117793" y="5241"/>
                </a:lnTo>
                <a:lnTo>
                  <a:pt x="54547" y="45122"/>
                </a:lnTo>
                <a:lnTo>
                  <a:pt x="31300" y="78393"/>
                </a:lnTo>
                <a:lnTo>
                  <a:pt x="14185" y="119639"/>
                </a:lnTo>
                <a:lnTo>
                  <a:pt x="3615" y="168177"/>
                </a:lnTo>
                <a:lnTo>
                  <a:pt x="0" y="223323"/>
                </a:lnTo>
                <a:lnTo>
                  <a:pt x="3615" y="278670"/>
                </a:lnTo>
                <a:lnTo>
                  <a:pt x="14185" y="327287"/>
                </a:lnTo>
                <a:lnTo>
                  <a:pt x="31300" y="368525"/>
                </a:lnTo>
                <a:lnTo>
                  <a:pt x="54547" y="401731"/>
                </a:lnTo>
                <a:lnTo>
                  <a:pt x="117793" y="441447"/>
                </a:lnTo>
                <a:lnTo>
                  <a:pt x="156969" y="446656"/>
                </a:lnTo>
                <a:lnTo>
                  <a:pt x="196128" y="441447"/>
                </a:lnTo>
                <a:lnTo>
                  <a:pt x="230395" y="426255"/>
                </a:lnTo>
                <a:lnTo>
                  <a:pt x="259356" y="401731"/>
                </a:lnTo>
                <a:lnTo>
                  <a:pt x="264395" y="394532"/>
                </a:lnTo>
                <a:lnTo>
                  <a:pt x="156969" y="394532"/>
                </a:lnTo>
                <a:lnTo>
                  <a:pt x="123350" y="382783"/>
                </a:lnTo>
                <a:lnTo>
                  <a:pt x="98413" y="348935"/>
                </a:lnTo>
                <a:lnTo>
                  <a:pt x="82903" y="295083"/>
                </a:lnTo>
                <a:lnTo>
                  <a:pt x="77568" y="223323"/>
                </a:lnTo>
                <a:lnTo>
                  <a:pt x="82903" y="152072"/>
                </a:lnTo>
                <a:lnTo>
                  <a:pt x="98413" y="98167"/>
                </a:lnTo>
                <a:lnTo>
                  <a:pt x="123350" y="64040"/>
                </a:lnTo>
                <a:lnTo>
                  <a:pt x="156969" y="52124"/>
                </a:lnTo>
                <a:lnTo>
                  <a:pt x="264247" y="52124"/>
                </a:lnTo>
                <a:lnTo>
                  <a:pt x="259356" y="45122"/>
                </a:lnTo>
                <a:lnTo>
                  <a:pt x="230395" y="20510"/>
                </a:lnTo>
                <a:lnTo>
                  <a:pt x="196128" y="5241"/>
                </a:lnTo>
                <a:lnTo>
                  <a:pt x="156969" y="0"/>
                </a:lnTo>
                <a:close/>
              </a:path>
              <a:path w="314325" h="447039">
                <a:moveTo>
                  <a:pt x="264247" y="52124"/>
                </a:moveTo>
                <a:lnTo>
                  <a:pt x="156969" y="52124"/>
                </a:lnTo>
                <a:lnTo>
                  <a:pt x="190570" y="64040"/>
                </a:lnTo>
                <a:lnTo>
                  <a:pt x="215509" y="98167"/>
                </a:lnTo>
                <a:lnTo>
                  <a:pt x="231028" y="152072"/>
                </a:lnTo>
                <a:lnTo>
                  <a:pt x="236369" y="223323"/>
                </a:lnTo>
                <a:lnTo>
                  <a:pt x="231028" y="295083"/>
                </a:lnTo>
                <a:lnTo>
                  <a:pt x="215509" y="348935"/>
                </a:lnTo>
                <a:lnTo>
                  <a:pt x="190570" y="382783"/>
                </a:lnTo>
                <a:lnTo>
                  <a:pt x="156969" y="394532"/>
                </a:lnTo>
                <a:lnTo>
                  <a:pt x="264395" y="394532"/>
                </a:lnTo>
                <a:lnTo>
                  <a:pt x="282599" y="368525"/>
                </a:lnTo>
                <a:lnTo>
                  <a:pt x="299711" y="327287"/>
                </a:lnTo>
                <a:lnTo>
                  <a:pt x="310281" y="278670"/>
                </a:lnTo>
                <a:lnTo>
                  <a:pt x="313896" y="223323"/>
                </a:lnTo>
                <a:lnTo>
                  <a:pt x="310281" y="168177"/>
                </a:lnTo>
                <a:lnTo>
                  <a:pt x="299711" y="119639"/>
                </a:lnTo>
                <a:lnTo>
                  <a:pt x="282599" y="78393"/>
                </a:lnTo>
                <a:lnTo>
                  <a:pt x="264247" y="52124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5559209" y="5317675"/>
            <a:ext cx="266065" cy="434340"/>
          </a:xfrm>
          <a:custGeom>
            <a:avLst/>
            <a:gdLst/>
            <a:ahLst/>
            <a:cxnLst/>
            <a:rect l="l" t="t" r="r" b="b"/>
            <a:pathLst>
              <a:path w="266065" h="434339">
                <a:moveTo>
                  <a:pt x="78803" y="0"/>
                </a:moveTo>
                <a:lnTo>
                  <a:pt x="0" y="0"/>
                </a:lnTo>
                <a:lnTo>
                  <a:pt x="0" y="434259"/>
                </a:lnTo>
                <a:lnTo>
                  <a:pt x="78803" y="434259"/>
                </a:lnTo>
                <a:lnTo>
                  <a:pt x="121312" y="430628"/>
                </a:lnTo>
                <a:lnTo>
                  <a:pt x="157827" y="420131"/>
                </a:lnTo>
                <a:lnTo>
                  <a:pt x="188641" y="403354"/>
                </a:lnTo>
                <a:lnTo>
                  <a:pt x="214045" y="380888"/>
                </a:lnTo>
                <a:lnTo>
                  <a:pt x="74437" y="380888"/>
                </a:lnTo>
                <a:lnTo>
                  <a:pt x="74437" y="53370"/>
                </a:lnTo>
                <a:lnTo>
                  <a:pt x="212644" y="53370"/>
                </a:lnTo>
                <a:lnTo>
                  <a:pt x="188641" y="32202"/>
                </a:lnTo>
                <a:lnTo>
                  <a:pt x="157827" y="14973"/>
                </a:lnTo>
                <a:lnTo>
                  <a:pt x="121312" y="3908"/>
                </a:lnTo>
                <a:lnTo>
                  <a:pt x="78803" y="0"/>
                </a:lnTo>
                <a:close/>
              </a:path>
              <a:path w="266065" h="434339">
                <a:moveTo>
                  <a:pt x="212644" y="53370"/>
                </a:moveTo>
                <a:lnTo>
                  <a:pt x="87484" y="53370"/>
                </a:lnTo>
                <a:lnTo>
                  <a:pt x="105397" y="55015"/>
                </a:lnTo>
                <a:lnTo>
                  <a:pt x="122378" y="60030"/>
                </a:lnTo>
                <a:lnTo>
                  <a:pt x="167567" y="104755"/>
                </a:lnTo>
                <a:lnTo>
                  <a:pt x="185813" y="173466"/>
                </a:lnTo>
                <a:lnTo>
                  <a:pt x="187962" y="217124"/>
                </a:lnTo>
                <a:lnTo>
                  <a:pt x="185813" y="260611"/>
                </a:lnTo>
                <a:lnTo>
                  <a:pt x="167567" y="328961"/>
                </a:lnTo>
                <a:lnTo>
                  <a:pt x="137733" y="365723"/>
                </a:lnTo>
                <a:lnTo>
                  <a:pt x="87484" y="380888"/>
                </a:lnTo>
                <a:lnTo>
                  <a:pt x="214045" y="380888"/>
                </a:lnTo>
                <a:lnTo>
                  <a:pt x="236738" y="348399"/>
                </a:lnTo>
                <a:lnTo>
                  <a:pt x="252809" y="309463"/>
                </a:lnTo>
                <a:lnTo>
                  <a:pt x="262369" y="265298"/>
                </a:lnTo>
                <a:lnTo>
                  <a:pt x="265531" y="217124"/>
                </a:lnTo>
                <a:lnTo>
                  <a:pt x="262111" y="168689"/>
                </a:lnTo>
                <a:lnTo>
                  <a:pt x="252121" y="125153"/>
                </a:lnTo>
                <a:lnTo>
                  <a:pt x="235965" y="86972"/>
                </a:lnTo>
                <a:lnTo>
                  <a:pt x="214045" y="54605"/>
                </a:lnTo>
                <a:lnTo>
                  <a:pt x="212644" y="53370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3" name="object 1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308202" y="4321237"/>
            <a:ext cx="1546989" cy="1921955"/>
          </a:xfrm>
          <a:prstGeom prst="rect">
            <a:avLst/>
          </a:prstGeom>
        </p:spPr>
      </p:pic>
      <p:grpSp>
        <p:nvGrpSpPr>
          <p:cNvPr id="14" name="object 14"/>
          <p:cNvGrpSpPr/>
          <p:nvPr/>
        </p:nvGrpSpPr>
        <p:grpSpPr>
          <a:xfrm>
            <a:off x="11091358" y="6553686"/>
            <a:ext cx="292100" cy="252095"/>
            <a:chOff x="11091358" y="6553686"/>
            <a:chExt cx="292100" cy="252095"/>
          </a:xfrm>
        </p:grpSpPr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091358" y="6555459"/>
              <a:ext cx="140980" cy="24795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253110" y="6553686"/>
              <a:ext cx="130352" cy="251500"/>
            </a:xfrm>
            <a:prstGeom prst="rect">
              <a:avLst/>
            </a:prstGeom>
          </p:spPr>
        </p:pic>
      </p:grpSp>
      <p:grpSp>
        <p:nvGrpSpPr>
          <p:cNvPr id="17" name="object 17"/>
          <p:cNvGrpSpPr/>
          <p:nvPr/>
        </p:nvGrpSpPr>
        <p:grpSpPr>
          <a:xfrm>
            <a:off x="8779933" y="6551914"/>
            <a:ext cx="488315" cy="255270"/>
            <a:chOff x="8779933" y="6551914"/>
            <a:chExt cx="488315" cy="255270"/>
          </a:xfrm>
        </p:grpSpPr>
        <p:sp>
          <p:nvSpPr>
            <p:cNvPr id="18" name="object 18"/>
            <p:cNvSpPr/>
            <p:nvPr/>
          </p:nvSpPr>
          <p:spPr>
            <a:xfrm>
              <a:off x="8779933" y="6551914"/>
              <a:ext cx="132715" cy="255270"/>
            </a:xfrm>
            <a:custGeom>
              <a:avLst/>
              <a:gdLst/>
              <a:ahLst/>
              <a:cxnLst/>
              <a:rect l="l" t="t" r="r" b="b"/>
              <a:pathLst>
                <a:path w="132715" h="255270">
                  <a:moveTo>
                    <a:pt x="73673" y="0"/>
                  </a:moveTo>
                  <a:lnTo>
                    <a:pt x="46854" y="4056"/>
                  </a:lnTo>
                  <a:lnTo>
                    <a:pt x="25147" y="15983"/>
                  </a:lnTo>
                  <a:lnTo>
                    <a:pt x="10611" y="35418"/>
                  </a:lnTo>
                  <a:lnTo>
                    <a:pt x="5308" y="61998"/>
                  </a:lnTo>
                  <a:lnTo>
                    <a:pt x="8933" y="84268"/>
                  </a:lnTo>
                  <a:lnTo>
                    <a:pt x="18841" y="102648"/>
                  </a:lnTo>
                  <a:lnTo>
                    <a:pt x="33584" y="118590"/>
                  </a:lnTo>
                  <a:lnTo>
                    <a:pt x="51715" y="133545"/>
                  </a:lnTo>
                  <a:lnTo>
                    <a:pt x="65836" y="144826"/>
                  </a:lnTo>
                  <a:lnTo>
                    <a:pt x="78208" y="157030"/>
                  </a:lnTo>
                  <a:lnTo>
                    <a:pt x="86985" y="171039"/>
                  </a:lnTo>
                  <a:lnTo>
                    <a:pt x="90321" y="187732"/>
                  </a:lnTo>
                  <a:lnTo>
                    <a:pt x="87277" y="202886"/>
                  </a:lnTo>
                  <a:lnTo>
                    <a:pt x="78720" y="214123"/>
                  </a:lnTo>
                  <a:lnTo>
                    <a:pt x="65513" y="221108"/>
                  </a:lnTo>
                  <a:lnTo>
                    <a:pt x="48522" y="223511"/>
                  </a:lnTo>
                  <a:lnTo>
                    <a:pt x="36009" y="222016"/>
                  </a:lnTo>
                  <a:lnTo>
                    <a:pt x="23330" y="218731"/>
                  </a:lnTo>
                  <a:lnTo>
                    <a:pt x="11116" y="213852"/>
                  </a:lnTo>
                  <a:lnTo>
                    <a:pt x="0" y="207574"/>
                  </a:lnTo>
                  <a:lnTo>
                    <a:pt x="0" y="242997"/>
                  </a:lnTo>
                  <a:lnTo>
                    <a:pt x="10349" y="247715"/>
                  </a:lnTo>
                  <a:lnTo>
                    <a:pt x="22491" y="251539"/>
                  </a:lnTo>
                  <a:lnTo>
                    <a:pt x="35960" y="254103"/>
                  </a:lnTo>
                  <a:lnTo>
                    <a:pt x="50291" y="255039"/>
                  </a:lnTo>
                  <a:lnTo>
                    <a:pt x="83201" y="249798"/>
                  </a:lnTo>
                  <a:lnTo>
                    <a:pt x="109005" y="234893"/>
                  </a:lnTo>
                  <a:lnTo>
                    <a:pt x="125910" y="211554"/>
                  </a:lnTo>
                  <a:lnTo>
                    <a:pt x="132121" y="181010"/>
                  </a:lnTo>
                  <a:lnTo>
                    <a:pt x="128480" y="156347"/>
                  </a:lnTo>
                  <a:lnTo>
                    <a:pt x="117982" y="136057"/>
                  </a:lnTo>
                  <a:lnTo>
                    <a:pt x="102067" y="118584"/>
                  </a:lnTo>
                  <a:lnTo>
                    <a:pt x="82175" y="102373"/>
                  </a:lnTo>
                  <a:lnTo>
                    <a:pt x="69137" y="92260"/>
                  </a:lnTo>
                  <a:lnTo>
                    <a:pt x="58140" y="81920"/>
                  </a:lnTo>
                  <a:lnTo>
                    <a:pt x="50483" y="70561"/>
                  </a:lnTo>
                  <a:lnTo>
                    <a:pt x="47464" y="57390"/>
                  </a:lnTo>
                  <a:lnTo>
                    <a:pt x="49377" y="46360"/>
                  </a:lnTo>
                  <a:lnTo>
                    <a:pt x="55342" y="37989"/>
                  </a:lnTo>
                  <a:lnTo>
                    <a:pt x="64894" y="32675"/>
                  </a:lnTo>
                  <a:lnTo>
                    <a:pt x="77568" y="30815"/>
                  </a:lnTo>
                  <a:lnTo>
                    <a:pt x="85305" y="31353"/>
                  </a:lnTo>
                  <a:lnTo>
                    <a:pt x="93508" y="32987"/>
                  </a:lnTo>
                  <a:lnTo>
                    <a:pt x="101977" y="35750"/>
                  </a:lnTo>
                  <a:lnTo>
                    <a:pt x="110509" y="39674"/>
                  </a:lnTo>
                  <a:lnTo>
                    <a:pt x="109808" y="7088"/>
                  </a:lnTo>
                  <a:lnTo>
                    <a:pt x="101672" y="4037"/>
                  </a:lnTo>
                  <a:lnTo>
                    <a:pt x="92804" y="1816"/>
                  </a:lnTo>
                  <a:lnTo>
                    <a:pt x="83405" y="459"/>
                  </a:lnTo>
                  <a:lnTo>
                    <a:pt x="73673" y="0"/>
                  </a:lnTo>
                  <a:close/>
                </a:path>
              </a:pathLst>
            </a:custGeom>
            <a:solidFill>
              <a:srgbClr val="1D31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921324" y="6555459"/>
              <a:ext cx="172151" cy="24795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120047" y="6555457"/>
              <a:ext cx="148058" cy="247950"/>
            </a:xfrm>
            <a:prstGeom prst="rect">
              <a:avLst/>
            </a:prstGeom>
          </p:spPr>
        </p:pic>
      </p:grpSp>
      <p:grpSp>
        <p:nvGrpSpPr>
          <p:cNvPr id="21" name="object 21"/>
          <p:cNvGrpSpPr/>
          <p:nvPr/>
        </p:nvGrpSpPr>
        <p:grpSpPr>
          <a:xfrm>
            <a:off x="10245317" y="6555449"/>
            <a:ext cx="736600" cy="248285"/>
            <a:chOff x="10245317" y="6555449"/>
            <a:chExt cx="736600" cy="248285"/>
          </a:xfrm>
        </p:grpSpPr>
        <p:pic>
          <p:nvPicPr>
            <p:cNvPr id="22" name="object 2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515572" y="6555458"/>
              <a:ext cx="172151" cy="247950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10245317" y="6555449"/>
              <a:ext cx="289560" cy="248285"/>
            </a:xfrm>
            <a:custGeom>
              <a:avLst/>
              <a:gdLst/>
              <a:ahLst/>
              <a:cxnLst/>
              <a:rect l="l" t="t" r="r" b="b"/>
              <a:pathLst>
                <a:path w="289559" h="248284">
                  <a:moveTo>
                    <a:pt x="289394" y="0"/>
                  </a:moveTo>
                  <a:lnTo>
                    <a:pt x="250432" y="0"/>
                  </a:lnTo>
                  <a:lnTo>
                    <a:pt x="207648" y="157555"/>
                  </a:lnTo>
                  <a:lnTo>
                    <a:pt x="160801" y="0"/>
                  </a:lnTo>
                  <a:lnTo>
                    <a:pt x="136016" y="0"/>
                  </a:lnTo>
                  <a:lnTo>
                    <a:pt x="90164" y="160016"/>
                  </a:lnTo>
                  <a:lnTo>
                    <a:pt x="46637" y="0"/>
                  </a:lnTo>
                  <a:lnTo>
                    <a:pt x="0" y="0"/>
                  </a:lnTo>
                  <a:lnTo>
                    <a:pt x="70123" y="247971"/>
                  </a:lnTo>
                  <a:lnTo>
                    <a:pt x="98468" y="247971"/>
                  </a:lnTo>
                  <a:lnTo>
                    <a:pt x="144581" y="90950"/>
                  </a:lnTo>
                  <a:lnTo>
                    <a:pt x="190905" y="247971"/>
                  </a:lnTo>
                  <a:lnTo>
                    <a:pt x="219249" y="247971"/>
                  </a:lnTo>
                  <a:lnTo>
                    <a:pt x="289394" y="0"/>
                  </a:lnTo>
                  <a:close/>
                </a:path>
              </a:pathLst>
            </a:custGeom>
            <a:solidFill>
              <a:srgbClr val="1D31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667892" y="6555458"/>
              <a:ext cx="313750" cy="247951"/>
            </a:xfrm>
            <a:prstGeom prst="rect">
              <a:avLst/>
            </a:prstGeom>
          </p:spPr>
        </p:pic>
      </p:grpSp>
      <p:grpSp>
        <p:nvGrpSpPr>
          <p:cNvPr id="25" name="object 25"/>
          <p:cNvGrpSpPr/>
          <p:nvPr/>
        </p:nvGrpSpPr>
        <p:grpSpPr>
          <a:xfrm>
            <a:off x="9389787" y="6551912"/>
            <a:ext cx="777875" cy="255270"/>
            <a:chOff x="9389787" y="6551912"/>
            <a:chExt cx="777875" cy="255270"/>
          </a:xfrm>
        </p:grpSpPr>
        <p:sp>
          <p:nvSpPr>
            <p:cNvPr id="26" name="object 26"/>
            <p:cNvSpPr/>
            <p:nvPr/>
          </p:nvSpPr>
          <p:spPr>
            <a:xfrm>
              <a:off x="9576545" y="6555465"/>
              <a:ext cx="42545" cy="248285"/>
            </a:xfrm>
            <a:custGeom>
              <a:avLst/>
              <a:gdLst/>
              <a:ahLst/>
              <a:cxnLst/>
              <a:rect l="l" t="t" r="r" b="b"/>
              <a:pathLst>
                <a:path w="42545" h="248284">
                  <a:moveTo>
                    <a:pt x="42511" y="0"/>
                  </a:moveTo>
                  <a:lnTo>
                    <a:pt x="0" y="0"/>
                  </a:lnTo>
                  <a:lnTo>
                    <a:pt x="0" y="247950"/>
                  </a:lnTo>
                  <a:lnTo>
                    <a:pt x="42511" y="247950"/>
                  </a:lnTo>
                  <a:lnTo>
                    <a:pt x="42511" y="0"/>
                  </a:lnTo>
                  <a:close/>
                </a:path>
              </a:pathLst>
            </a:custGeom>
            <a:solidFill>
              <a:srgbClr val="1D31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642794" y="6555460"/>
              <a:ext cx="142393" cy="247950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9804667" y="6551923"/>
              <a:ext cx="363220" cy="255270"/>
            </a:xfrm>
            <a:custGeom>
              <a:avLst/>
              <a:gdLst/>
              <a:ahLst/>
              <a:cxnLst/>
              <a:rect l="l" t="t" r="r" b="b"/>
              <a:pathLst>
                <a:path w="363220" h="255270">
                  <a:moveTo>
                    <a:pt x="151244" y="99098"/>
                  </a:moveTo>
                  <a:lnTo>
                    <a:pt x="108737" y="99098"/>
                  </a:lnTo>
                  <a:lnTo>
                    <a:pt x="108737" y="224167"/>
                  </a:lnTo>
                  <a:lnTo>
                    <a:pt x="104165" y="224548"/>
                  </a:lnTo>
                  <a:lnTo>
                    <a:pt x="102006" y="224548"/>
                  </a:lnTo>
                  <a:lnTo>
                    <a:pt x="77139" y="217424"/>
                  </a:lnTo>
                  <a:lnTo>
                    <a:pt x="59055" y="197548"/>
                  </a:lnTo>
                  <a:lnTo>
                    <a:pt x="48006" y="167182"/>
                  </a:lnTo>
                  <a:lnTo>
                    <a:pt x="44272" y="128574"/>
                  </a:lnTo>
                  <a:lnTo>
                    <a:pt x="48679" y="88493"/>
                  </a:lnTo>
                  <a:lnTo>
                    <a:pt x="61798" y="57645"/>
                  </a:lnTo>
                  <a:lnTo>
                    <a:pt x="83426" y="37820"/>
                  </a:lnTo>
                  <a:lnTo>
                    <a:pt x="113347" y="30810"/>
                  </a:lnTo>
                  <a:lnTo>
                    <a:pt x="119265" y="31013"/>
                  </a:lnTo>
                  <a:lnTo>
                    <a:pt x="125425" y="31661"/>
                  </a:lnTo>
                  <a:lnTo>
                    <a:pt x="131914" y="32753"/>
                  </a:lnTo>
                  <a:lnTo>
                    <a:pt x="138836" y="34366"/>
                  </a:lnTo>
                  <a:lnTo>
                    <a:pt x="137782" y="3543"/>
                  </a:lnTo>
                  <a:lnTo>
                    <a:pt x="130035" y="1943"/>
                  </a:lnTo>
                  <a:lnTo>
                    <a:pt x="122288" y="838"/>
                  </a:lnTo>
                  <a:lnTo>
                    <a:pt x="114668" y="203"/>
                  </a:lnTo>
                  <a:lnTo>
                    <a:pt x="107327" y="0"/>
                  </a:lnTo>
                  <a:lnTo>
                    <a:pt x="62611" y="9334"/>
                  </a:lnTo>
                  <a:lnTo>
                    <a:pt x="28816" y="35636"/>
                  </a:lnTo>
                  <a:lnTo>
                    <a:pt x="7454" y="76365"/>
                  </a:lnTo>
                  <a:lnTo>
                    <a:pt x="0" y="128930"/>
                  </a:lnTo>
                  <a:lnTo>
                    <a:pt x="7112" y="180911"/>
                  </a:lnTo>
                  <a:lnTo>
                    <a:pt x="27711" y="220675"/>
                  </a:lnTo>
                  <a:lnTo>
                    <a:pt x="60667" y="246087"/>
                  </a:lnTo>
                  <a:lnTo>
                    <a:pt x="104838" y="255028"/>
                  </a:lnTo>
                  <a:lnTo>
                    <a:pt x="117919" y="254368"/>
                  </a:lnTo>
                  <a:lnTo>
                    <a:pt x="129768" y="252603"/>
                  </a:lnTo>
                  <a:lnTo>
                    <a:pt x="140754" y="250101"/>
                  </a:lnTo>
                  <a:lnTo>
                    <a:pt x="151244" y="247243"/>
                  </a:lnTo>
                  <a:lnTo>
                    <a:pt x="151244" y="99098"/>
                  </a:lnTo>
                  <a:close/>
                </a:path>
                <a:path w="363220" h="255270">
                  <a:moveTo>
                    <a:pt x="362661" y="127533"/>
                  </a:moveTo>
                  <a:lnTo>
                    <a:pt x="356425" y="74879"/>
                  </a:lnTo>
                  <a:lnTo>
                    <a:pt x="338582" y="34683"/>
                  </a:lnTo>
                  <a:lnTo>
                    <a:pt x="333171" y="29756"/>
                  </a:lnTo>
                  <a:lnTo>
                    <a:pt x="318401" y="16332"/>
                  </a:lnTo>
                  <a:lnTo>
                    <a:pt x="318401" y="127533"/>
                  </a:lnTo>
                  <a:lnTo>
                    <a:pt x="315341" y="168503"/>
                  </a:lnTo>
                  <a:lnTo>
                    <a:pt x="306489" y="199250"/>
                  </a:lnTo>
                  <a:lnTo>
                    <a:pt x="292239" y="218579"/>
                  </a:lnTo>
                  <a:lnTo>
                    <a:pt x="273062" y="225285"/>
                  </a:lnTo>
                  <a:lnTo>
                    <a:pt x="253860" y="218579"/>
                  </a:lnTo>
                  <a:lnTo>
                    <a:pt x="239623" y="199250"/>
                  </a:lnTo>
                  <a:lnTo>
                    <a:pt x="230771" y="168503"/>
                  </a:lnTo>
                  <a:lnTo>
                    <a:pt x="227723" y="127533"/>
                  </a:lnTo>
                  <a:lnTo>
                    <a:pt x="230771" y="86842"/>
                  </a:lnTo>
                  <a:lnTo>
                    <a:pt x="239623" y="56057"/>
                  </a:lnTo>
                  <a:lnTo>
                    <a:pt x="253860" y="36563"/>
                  </a:lnTo>
                  <a:lnTo>
                    <a:pt x="273062" y="29756"/>
                  </a:lnTo>
                  <a:lnTo>
                    <a:pt x="292239" y="36563"/>
                  </a:lnTo>
                  <a:lnTo>
                    <a:pt x="306489" y="56057"/>
                  </a:lnTo>
                  <a:lnTo>
                    <a:pt x="315341" y="86842"/>
                  </a:lnTo>
                  <a:lnTo>
                    <a:pt x="318401" y="127533"/>
                  </a:lnTo>
                  <a:lnTo>
                    <a:pt x="318401" y="16332"/>
                  </a:lnTo>
                  <a:lnTo>
                    <a:pt x="310362" y="9017"/>
                  </a:lnTo>
                  <a:lnTo>
                    <a:pt x="273062" y="0"/>
                  </a:lnTo>
                  <a:lnTo>
                    <a:pt x="235737" y="9017"/>
                  </a:lnTo>
                  <a:lnTo>
                    <a:pt x="207518" y="34683"/>
                  </a:lnTo>
                  <a:lnTo>
                    <a:pt x="189661" y="74879"/>
                  </a:lnTo>
                  <a:lnTo>
                    <a:pt x="183426" y="127533"/>
                  </a:lnTo>
                  <a:lnTo>
                    <a:pt x="189661" y="180327"/>
                  </a:lnTo>
                  <a:lnTo>
                    <a:pt x="207518" y="220510"/>
                  </a:lnTo>
                  <a:lnTo>
                    <a:pt x="235737" y="246075"/>
                  </a:lnTo>
                  <a:lnTo>
                    <a:pt x="273062" y="255041"/>
                  </a:lnTo>
                  <a:lnTo>
                    <a:pt x="310362" y="246075"/>
                  </a:lnTo>
                  <a:lnTo>
                    <a:pt x="333311" y="225285"/>
                  </a:lnTo>
                  <a:lnTo>
                    <a:pt x="338582" y="220510"/>
                  </a:lnTo>
                  <a:lnTo>
                    <a:pt x="356425" y="180327"/>
                  </a:lnTo>
                  <a:lnTo>
                    <a:pt x="362661" y="127533"/>
                  </a:lnTo>
                  <a:close/>
                </a:path>
              </a:pathLst>
            </a:custGeom>
            <a:solidFill>
              <a:srgbClr val="1D31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9389787" y="6555458"/>
              <a:ext cx="151618" cy="247961"/>
            </a:xfrm>
            <a:prstGeom prst="rect">
              <a:avLst/>
            </a:prstGeom>
          </p:spPr>
        </p:pic>
      </p:grpSp>
      <p:sp>
        <p:nvSpPr>
          <p:cNvPr id="30" name="object 30"/>
          <p:cNvSpPr txBox="1"/>
          <p:nvPr/>
        </p:nvSpPr>
        <p:spPr>
          <a:xfrm>
            <a:off x="824368" y="2710778"/>
            <a:ext cx="5231765" cy="51142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193675">
              <a:lnSpc>
                <a:spcPct val="143400"/>
              </a:lnSpc>
              <a:spcBef>
                <a:spcPts val="95"/>
              </a:spcBef>
            </a:pP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Currently</a:t>
            </a:r>
            <a:r>
              <a:rPr sz="2300" spc="-8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10">
                <a:solidFill>
                  <a:srgbClr val="231F20"/>
                </a:solidFill>
                <a:latin typeface="PT Sans"/>
                <a:cs typeface="PT Sans"/>
              </a:rPr>
              <a:t>we</a:t>
            </a:r>
            <a:r>
              <a:rPr sz="2300" spc="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feature</a:t>
            </a:r>
            <a:r>
              <a:rPr sz="2300" spc="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10">
                <a:solidFill>
                  <a:srgbClr val="231F20"/>
                </a:solidFill>
                <a:latin typeface="PT Sans"/>
                <a:cs typeface="PT Sans"/>
              </a:rPr>
              <a:t>two</a:t>
            </a:r>
            <a:r>
              <a:rPr sz="2300" spc="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lock</a:t>
            </a:r>
            <a:r>
              <a:rPr sz="2300" spc="-6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ups</a:t>
            </a:r>
            <a:r>
              <a:rPr sz="2300" spc="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15">
                <a:solidFill>
                  <a:srgbClr val="231F20"/>
                </a:solidFill>
                <a:latin typeface="PT Sans"/>
                <a:cs typeface="PT Sans"/>
              </a:rPr>
              <a:t>of</a:t>
            </a:r>
            <a:r>
              <a:rPr sz="2300" spc="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our </a:t>
            </a:r>
            <a:r>
              <a:rPr sz="2300" spc="-60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10">
                <a:solidFill>
                  <a:srgbClr val="231F20"/>
                </a:solidFill>
                <a:latin typeface="PT Sans"/>
                <a:cs typeface="PT Sans"/>
              </a:rPr>
              <a:t>Primary</a:t>
            </a:r>
            <a:r>
              <a:rPr sz="2300" spc="-9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Mark</a:t>
            </a:r>
            <a:r>
              <a:rPr sz="2300" spc="-7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/ 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Crest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5">
                <a:solidFill>
                  <a:srgbClr val="231F20"/>
                </a:solidFill>
                <a:latin typeface="PT Sans"/>
                <a:cs typeface="PT Sans"/>
              </a:rPr>
              <a:t>&amp;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 the</a:t>
            </a:r>
            <a:r>
              <a:rPr sz="2300" spc="-5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25">
                <a:solidFill>
                  <a:srgbClr val="231F20"/>
                </a:solidFill>
                <a:latin typeface="PT Sans"/>
                <a:cs typeface="PT Sans"/>
              </a:rPr>
              <a:t>Word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 Mark.</a:t>
            </a:r>
            <a:endParaRPr sz="2300">
              <a:latin typeface="PT Sans"/>
              <a:cs typeface="PT Sans"/>
            </a:endParaRPr>
          </a:p>
          <a:p>
            <a:pPr marL="12700" marR="250825">
              <a:lnSpc>
                <a:spcPct val="143400"/>
              </a:lnSpc>
              <a:spcBef>
                <a:spcPts val="2225"/>
              </a:spcBef>
            </a:pP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These are </a:t>
            </a:r>
            <a:r>
              <a:rPr sz="2300" spc="-15">
                <a:solidFill>
                  <a:srgbClr val="231F20"/>
                </a:solidFill>
                <a:latin typeface="PT Sans"/>
                <a:cs typeface="PT Sans"/>
              </a:rPr>
              <a:t>to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 be</a:t>
            </a:r>
            <a:r>
              <a:rPr sz="2300" spc="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used as a</a:t>
            </a:r>
            <a:r>
              <a:rPr sz="2300" spc="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logo </a:t>
            </a:r>
            <a:r>
              <a:rPr sz="2300" spc="-25">
                <a:solidFill>
                  <a:srgbClr val="231F20"/>
                </a:solidFill>
                <a:latin typeface="PT Sans"/>
                <a:cs typeface="PT Sans"/>
              </a:rPr>
              <a:t>file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 (and </a:t>
            </a:r>
            <a:r>
              <a:rPr sz="2300" spc="-60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not built</a:t>
            </a:r>
            <a:r>
              <a:rPr sz="2300" spc="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using</a:t>
            </a:r>
            <a:r>
              <a:rPr sz="2300" spc="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the</a:t>
            </a:r>
            <a:r>
              <a:rPr sz="2300" spc="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Mark</a:t>
            </a:r>
            <a:r>
              <a:rPr sz="2300" spc="-6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and</a:t>
            </a:r>
            <a:r>
              <a:rPr sz="2300" spc="-4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25">
                <a:solidFill>
                  <a:srgbClr val="231F20"/>
                </a:solidFill>
                <a:latin typeface="PT Sans"/>
                <a:cs typeface="PT Sans"/>
              </a:rPr>
              <a:t>Word</a:t>
            </a:r>
            <a:r>
              <a:rPr sz="2300" spc="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Mark </a:t>
            </a:r>
            <a:r>
              <a:rPr sz="2300" spc="-60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as separa</a:t>
            </a:r>
            <a:r>
              <a:rPr sz="2300" spc="-30">
                <a:solidFill>
                  <a:srgbClr val="231F20"/>
                </a:solidFill>
                <a:latin typeface="PT Sans"/>
                <a:cs typeface="PT Sans"/>
              </a:rPr>
              <a:t>t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e </a:t>
            </a:r>
            <a:r>
              <a:rPr sz="2300" spc="-15">
                <a:solidFill>
                  <a:srgbClr val="231F20"/>
                </a:solidFill>
                <a:latin typeface="PT Sans"/>
                <a:cs typeface="PT Sans"/>
              </a:rPr>
              <a:t>files),</a:t>
            </a:r>
            <a:r>
              <a:rPr sz="2300" spc="-18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ensuring the si</a:t>
            </a:r>
            <a:r>
              <a:rPr sz="2300" spc="-40">
                <a:solidFill>
                  <a:srgbClr val="231F20"/>
                </a:solidFill>
                <a:latin typeface="PT Sans"/>
                <a:cs typeface="PT Sans"/>
              </a:rPr>
              <a:t>z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e,  spacing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and </a:t>
            </a:r>
            <a:r>
              <a:rPr sz="2300" spc="5">
                <a:solidFill>
                  <a:srgbClr val="231F20"/>
                </a:solidFill>
                <a:latin typeface="PT Sans"/>
                <a:cs typeface="PT Sans"/>
              </a:rPr>
              <a:t>proportions.</a:t>
            </a:r>
            <a:endParaRPr sz="2300">
              <a:latin typeface="PT Sans"/>
              <a:cs typeface="PT Sans"/>
            </a:endParaRPr>
          </a:p>
          <a:p>
            <a:pPr marL="12700" marR="5080" algn="just">
              <a:lnSpc>
                <a:spcPct val="143400"/>
              </a:lnSpc>
              <a:spcBef>
                <a:spcPts val="2230"/>
              </a:spcBef>
            </a:pPr>
            <a:r>
              <a:rPr sz="2300" spc="-20">
                <a:solidFill>
                  <a:srgbClr val="231F20"/>
                </a:solidFill>
                <a:latin typeface="PT Sans"/>
                <a:cs typeface="PT Sans"/>
              </a:rPr>
              <a:t>Currently,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while there are other 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approved </a:t>
            </a:r>
            <a:r>
              <a:rPr sz="2300" spc="-60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25">
                <a:solidFill>
                  <a:srgbClr val="231F20"/>
                </a:solidFill>
                <a:latin typeface="PT Sans"/>
                <a:cs typeface="PT Sans"/>
              </a:rPr>
              <a:t>Word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 Mark</a:t>
            </a:r>
            <a:r>
              <a:rPr sz="2300" spc="-254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5">
                <a:solidFill>
                  <a:srgbClr val="231F20"/>
                </a:solidFill>
                <a:latin typeface="PT Sans"/>
                <a:cs typeface="PT Sans"/>
              </a:rPr>
              <a:t>—</a:t>
            </a:r>
            <a:r>
              <a:rPr sz="2300" spc="-18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10">
                <a:solidFill>
                  <a:srgbClr val="231F20"/>
                </a:solidFill>
                <a:latin typeface="PT Sans"/>
                <a:cs typeface="PT Sans"/>
              </a:rPr>
              <a:t>we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 only</a:t>
            </a:r>
            <a:r>
              <a:rPr sz="2300" spc="-8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use</a:t>
            </a:r>
            <a:r>
              <a:rPr sz="2300" spc="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the ones</a:t>
            </a:r>
            <a:r>
              <a:rPr sz="2300" spc="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shown </a:t>
            </a:r>
            <a:r>
              <a:rPr sz="2300" spc="-60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here as the </a:t>
            </a:r>
            <a:r>
              <a:rPr sz="2300" spc="-15">
                <a:solidFill>
                  <a:srgbClr val="231F20"/>
                </a:solidFill>
                <a:latin typeface="PT Sans"/>
                <a:cs typeface="PT Sans"/>
              </a:rPr>
              <a:t>Official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35">
                <a:solidFill>
                  <a:srgbClr val="231F20"/>
                </a:solidFill>
                <a:latin typeface="PT Sans"/>
                <a:cs typeface="PT Sans"/>
              </a:rPr>
              <a:t>Lock</a:t>
            </a:r>
            <a:r>
              <a:rPr sz="2300" spc="-7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Ups.</a:t>
            </a:r>
            <a:endParaRPr sz="2300">
              <a:latin typeface="PT Sans"/>
              <a:cs typeface="PT Sans"/>
            </a:endParaRPr>
          </a:p>
        </p:txBody>
      </p:sp>
      <p:sp>
        <p:nvSpPr>
          <p:cNvPr id="31" name="object 3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545"/>
              </a:lnSpc>
            </a:pPr>
            <a:r>
              <a:rPr spc="80"/>
              <a:t>SAN</a:t>
            </a:r>
            <a:r>
              <a:rPr spc="105"/>
              <a:t> </a:t>
            </a:r>
            <a:r>
              <a:rPr spc="90"/>
              <a:t>DIEGO</a:t>
            </a:r>
            <a:r>
              <a:rPr spc="55"/>
              <a:t> </a:t>
            </a:r>
            <a:r>
              <a:rPr spc="50"/>
              <a:t>WAVE</a:t>
            </a:r>
            <a:r>
              <a:rPr spc="105"/>
              <a:t> </a:t>
            </a:r>
            <a:r>
              <a:rPr spc="60"/>
              <a:t>FC</a:t>
            </a:r>
            <a:r>
              <a:rPr spc="120"/>
              <a:t> </a:t>
            </a:r>
            <a:r>
              <a:rPr b="0" spc="85">
                <a:latin typeface="PT Sans"/>
                <a:cs typeface="PT Sans"/>
              </a:rPr>
              <a:t>BRAND</a:t>
            </a:r>
            <a:r>
              <a:rPr b="0" spc="105">
                <a:latin typeface="PT Sans"/>
                <a:cs typeface="PT Sans"/>
              </a:rPr>
              <a:t> </a:t>
            </a:r>
            <a:r>
              <a:rPr b="0" spc="114">
                <a:latin typeface="PT Sans"/>
                <a:cs typeface="PT Sans"/>
              </a:rPr>
              <a:t>BOOK</a:t>
            </a:r>
          </a:p>
        </p:txBody>
      </p:sp>
      <p:sp>
        <p:nvSpPr>
          <p:cNvPr id="32" name="object 3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545"/>
              </a:lnSpc>
            </a:pPr>
            <a:fld id="{81D60167-4931-47E6-BA6A-407CBD079E47}" type="slidenum">
              <a:rPr spc="10" dirty="0"/>
              <a:t>30</a:t>
            </a:fld>
            <a:endParaRPr spc="10"/>
          </a:p>
        </p:txBody>
      </p:sp>
    </p:spTree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24368" y="1264747"/>
            <a:ext cx="5008880" cy="1974214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73660">
              <a:lnSpc>
                <a:spcPct val="100000"/>
              </a:lnSpc>
              <a:spcBef>
                <a:spcPts val="120"/>
              </a:spcBef>
            </a:pPr>
            <a:r>
              <a:rPr sz="5750" b="1" spc="400">
                <a:solidFill>
                  <a:srgbClr val="1D315F"/>
                </a:solidFill>
                <a:latin typeface="PT Sans"/>
                <a:cs typeface="PT Sans"/>
              </a:rPr>
              <a:t>TYPOGRAPHY</a:t>
            </a:r>
            <a:endParaRPr sz="5750">
              <a:latin typeface="PT Sans"/>
              <a:cs typeface="PT Sans"/>
            </a:endParaRPr>
          </a:p>
          <a:p>
            <a:pPr marL="12700">
              <a:lnSpc>
                <a:spcPct val="100000"/>
              </a:lnSpc>
              <a:spcBef>
                <a:spcPts val="5660"/>
              </a:spcBef>
            </a:pPr>
            <a:r>
              <a:rPr sz="2300" b="1" spc="-20">
                <a:solidFill>
                  <a:srgbClr val="1D315F"/>
                </a:solidFill>
                <a:latin typeface="PT Sans"/>
                <a:cs typeface="PT Sans"/>
              </a:rPr>
              <a:t>PRIMARY</a:t>
            </a:r>
            <a:endParaRPr sz="2300">
              <a:latin typeface="PT Sans"/>
              <a:cs typeface="PT San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469500" y="1684770"/>
            <a:ext cx="2322195" cy="1068070"/>
          </a:xfrm>
          <a:prstGeom prst="rect">
            <a:avLst/>
          </a:prstGeom>
        </p:spPr>
        <p:txBody>
          <a:bodyPr vert="horz" wrap="square" lIns="0" tIns="125095" rIns="0" bIns="0" rtlCol="0">
            <a:spAutoFit/>
          </a:bodyPr>
          <a:lstStyle/>
          <a:p>
            <a:pPr marL="21590">
              <a:lnSpc>
                <a:spcPct val="100000"/>
              </a:lnSpc>
              <a:spcBef>
                <a:spcPts val="985"/>
              </a:spcBef>
            </a:pPr>
            <a:r>
              <a:rPr sz="1800" b="1" spc="114">
                <a:solidFill>
                  <a:srgbClr val="231F20"/>
                </a:solidFill>
                <a:latin typeface="PT Sans"/>
                <a:cs typeface="PT Sans"/>
              </a:rPr>
              <a:t>PRIMARY</a:t>
            </a:r>
            <a:r>
              <a:rPr sz="1800" b="1" spc="3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1800" b="1" spc="150">
                <a:solidFill>
                  <a:srgbClr val="231F20"/>
                </a:solidFill>
                <a:latin typeface="PT Sans"/>
                <a:cs typeface="PT Sans"/>
              </a:rPr>
              <a:t>HEADINGS</a:t>
            </a:r>
            <a:endParaRPr sz="1800">
              <a:latin typeface="PT Sans"/>
              <a:cs typeface="PT Sans"/>
            </a:endParaRPr>
          </a:p>
          <a:p>
            <a:pPr marL="12700">
              <a:lnSpc>
                <a:spcPct val="100000"/>
              </a:lnSpc>
              <a:spcBef>
                <a:spcPts val="790"/>
              </a:spcBef>
            </a:pPr>
            <a:r>
              <a:rPr sz="1650" b="1" spc="-10">
                <a:solidFill>
                  <a:srgbClr val="231F20"/>
                </a:solidFill>
                <a:latin typeface="PT Sans"/>
                <a:cs typeface="PT Sans"/>
              </a:rPr>
              <a:t>PT</a:t>
            </a:r>
            <a:r>
              <a:rPr sz="1650" b="1" spc="-9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1650" b="1" spc="-5">
                <a:solidFill>
                  <a:srgbClr val="231F20"/>
                </a:solidFill>
                <a:latin typeface="PT Sans"/>
                <a:cs typeface="PT Sans"/>
              </a:rPr>
              <a:t>Sans</a:t>
            </a:r>
            <a:r>
              <a:rPr sz="1650" b="1" spc="-2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1650" b="1" spc="-5">
                <a:solidFill>
                  <a:srgbClr val="231F20"/>
                </a:solidFill>
                <a:latin typeface="PT Sans"/>
                <a:cs typeface="PT Sans"/>
              </a:rPr>
              <a:t>Bold</a:t>
            </a:r>
            <a:endParaRPr sz="1650">
              <a:latin typeface="PT Sans"/>
              <a:cs typeface="PT Sans"/>
            </a:endParaRPr>
          </a:p>
          <a:p>
            <a:pPr marL="12700">
              <a:lnSpc>
                <a:spcPct val="100000"/>
              </a:lnSpc>
              <a:spcBef>
                <a:spcPts val="409"/>
              </a:spcBef>
            </a:pPr>
            <a:r>
              <a:rPr sz="1650" spc="-5">
                <a:solidFill>
                  <a:srgbClr val="808285"/>
                </a:solidFill>
                <a:latin typeface="PT Sans"/>
                <a:cs typeface="PT Sans"/>
              </a:rPr>
              <a:t>All</a:t>
            </a:r>
            <a:r>
              <a:rPr sz="1650" spc="-40">
                <a:solidFill>
                  <a:srgbClr val="808285"/>
                </a:solidFill>
                <a:latin typeface="PT Sans"/>
                <a:cs typeface="PT Sans"/>
              </a:rPr>
              <a:t> </a:t>
            </a:r>
            <a:r>
              <a:rPr sz="1650" spc="-5">
                <a:solidFill>
                  <a:srgbClr val="808285"/>
                </a:solidFill>
                <a:latin typeface="PT Sans"/>
                <a:cs typeface="PT Sans"/>
              </a:rPr>
              <a:t>caps</a:t>
            </a:r>
            <a:endParaRPr sz="1650">
              <a:latin typeface="PT Sans"/>
              <a:cs typeface="PT San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469500" y="7588318"/>
            <a:ext cx="2265045" cy="1120775"/>
          </a:xfrm>
          <a:prstGeom prst="rect">
            <a:avLst/>
          </a:prstGeom>
        </p:spPr>
        <p:txBody>
          <a:bodyPr vert="horz" wrap="square" lIns="0" tIns="125095" rIns="0" bIns="0" rtlCol="0">
            <a:spAutoFit/>
          </a:bodyPr>
          <a:lstStyle/>
          <a:p>
            <a:pPr marL="21590">
              <a:lnSpc>
                <a:spcPct val="100000"/>
              </a:lnSpc>
              <a:spcBef>
                <a:spcPts val="985"/>
              </a:spcBef>
            </a:pPr>
            <a:r>
              <a:rPr sz="1800" b="1" spc="90">
                <a:solidFill>
                  <a:srgbClr val="231F20"/>
                </a:solidFill>
                <a:latin typeface="PT Sans"/>
                <a:cs typeface="PT Sans"/>
              </a:rPr>
              <a:t>BODY</a:t>
            </a:r>
            <a:r>
              <a:rPr sz="1800" b="1" spc="4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1800" b="1" spc="85">
                <a:solidFill>
                  <a:srgbClr val="231F20"/>
                </a:solidFill>
                <a:latin typeface="PT Sans"/>
                <a:cs typeface="PT Sans"/>
              </a:rPr>
              <a:t>COPY</a:t>
            </a:r>
            <a:endParaRPr sz="1800">
              <a:latin typeface="PT Sans"/>
              <a:cs typeface="PT Sans"/>
            </a:endParaRPr>
          </a:p>
          <a:p>
            <a:pPr marL="12700">
              <a:lnSpc>
                <a:spcPct val="100000"/>
              </a:lnSpc>
              <a:spcBef>
                <a:spcPts val="790"/>
              </a:spcBef>
            </a:pPr>
            <a:r>
              <a:rPr sz="1650" spc="-20">
                <a:solidFill>
                  <a:srgbClr val="231F20"/>
                </a:solidFill>
                <a:latin typeface="PT Sans"/>
                <a:cs typeface="PT Sans"/>
              </a:rPr>
              <a:t>PT</a:t>
            </a:r>
            <a:r>
              <a:rPr sz="1650" spc="-9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1650" spc="-5">
                <a:solidFill>
                  <a:srgbClr val="231F20"/>
                </a:solidFill>
                <a:latin typeface="PT Sans"/>
                <a:cs typeface="PT Sans"/>
              </a:rPr>
              <a:t>Sans</a:t>
            </a:r>
            <a:r>
              <a:rPr sz="1650" spc="-3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1650" spc="-35">
                <a:solidFill>
                  <a:srgbClr val="231F20"/>
                </a:solidFill>
                <a:latin typeface="PT Sans"/>
                <a:cs typeface="PT Sans"/>
              </a:rPr>
              <a:t>Reg</a:t>
            </a:r>
            <a:endParaRPr sz="1650">
              <a:latin typeface="PT Sans"/>
              <a:cs typeface="PT Sans"/>
            </a:endParaRPr>
          </a:p>
          <a:p>
            <a:pPr marL="12700">
              <a:lnSpc>
                <a:spcPct val="100000"/>
              </a:lnSpc>
              <a:spcBef>
                <a:spcPts val="825"/>
              </a:spcBef>
            </a:pPr>
            <a:r>
              <a:rPr sz="1650" spc="-5">
                <a:solidFill>
                  <a:srgbClr val="808285"/>
                </a:solidFill>
                <a:latin typeface="PT Sans"/>
                <a:cs typeface="PT Sans"/>
              </a:rPr>
              <a:t>All</a:t>
            </a:r>
            <a:r>
              <a:rPr sz="1650" spc="-15">
                <a:solidFill>
                  <a:srgbClr val="808285"/>
                </a:solidFill>
                <a:latin typeface="PT Sans"/>
                <a:cs typeface="PT Sans"/>
              </a:rPr>
              <a:t> </a:t>
            </a:r>
            <a:r>
              <a:rPr sz="1650" spc="-5">
                <a:solidFill>
                  <a:srgbClr val="808285"/>
                </a:solidFill>
                <a:latin typeface="PT Sans"/>
                <a:cs typeface="PT Sans"/>
              </a:rPr>
              <a:t>caps</a:t>
            </a:r>
            <a:r>
              <a:rPr sz="1650" spc="-10">
                <a:solidFill>
                  <a:srgbClr val="808285"/>
                </a:solidFill>
                <a:latin typeface="PT Sans"/>
                <a:cs typeface="PT Sans"/>
              </a:rPr>
              <a:t> </a:t>
            </a:r>
            <a:r>
              <a:rPr sz="1650" spc="-5">
                <a:solidFill>
                  <a:srgbClr val="808285"/>
                </a:solidFill>
                <a:latin typeface="PT Sans"/>
                <a:cs typeface="PT Sans"/>
              </a:rPr>
              <a:t>or</a:t>
            </a:r>
            <a:r>
              <a:rPr sz="1650" spc="-10">
                <a:solidFill>
                  <a:srgbClr val="808285"/>
                </a:solidFill>
                <a:latin typeface="PT Sans"/>
                <a:cs typeface="PT Sans"/>
              </a:rPr>
              <a:t> sentence </a:t>
            </a:r>
            <a:r>
              <a:rPr sz="1650" spc="-5">
                <a:solidFill>
                  <a:srgbClr val="808285"/>
                </a:solidFill>
                <a:latin typeface="PT Sans"/>
                <a:cs typeface="PT Sans"/>
              </a:rPr>
              <a:t>case</a:t>
            </a:r>
            <a:endParaRPr sz="1650">
              <a:latin typeface="PT Sans"/>
              <a:cs typeface="PT San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477930" y="4874894"/>
            <a:ext cx="1586865" cy="30226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800" b="1" spc="100">
                <a:solidFill>
                  <a:srgbClr val="231F20"/>
                </a:solidFill>
                <a:latin typeface="PT Sans"/>
                <a:cs typeface="PT Sans"/>
              </a:rPr>
              <a:t>SUB</a:t>
            </a:r>
            <a:r>
              <a:rPr sz="1800" b="1" spc="8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1800" b="1" spc="150">
                <a:solidFill>
                  <a:srgbClr val="231F20"/>
                </a:solidFill>
                <a:latin typeface="PT Sans"/>
                <a:cs typeface="PT Sans"/>
              </a:rPr>
              <a:t>HEADING</a:t>
            </a:r>
            <a:endParaRPr sz="1800">
              <a:latin typeface="PT Sans"/>
              <a:cs typeface="PT San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468717" y="5199492"/>
            <a:ext cx="2585720" cy="926465"/>
          </a:xfrm>
          <a:prstGeom prst="rect">
            <a:avLst/>
          </a:prstGeom>
        </p:spPr>
        <p:txBody>
          <a:bodyPr vert="horz" wrap="square" lIns="0" tIns="6476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09"/>
              </a:spcBef>
            </a:pPr>
            <a:r>
              <a:rPr sz="1650" b="1" spc="-10">
                <a:solidFill>
                  <a:srgbClr val="231F20"/>
                </a:solidFill>
                <a:latin typeface="PT Sans"/>
                <a:cs typeface="PT Sans"/>
              </a:rPr>
              <a:t>PT</a:t>
            </a:r>
            <a:r>
              <a:rPr sz="1650" b="1" spc="-9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1650" b="1" spc="-5">
                <a:solidFill>
                  <a:srgbClr val="231F20"/>
                </a:solidFill>
                <a:latin typeface="PT Sans"/>
                <a:cs typeface="PT Sans"/>
              </a:rPr>
              <a:t>Sans</a:t>
            </a:r>
            <a:r>
              <a:rPr sz="1650" b="1" spc="-2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1650" b="1" spc="-5">
                <a:solidFill>
                  <a:srgbClr val="231F20"/>
                </a:solidFill>
                <a:latin typeface="PT Sans"/>
                <a:cs typeface="PT Sans"/>
              </a:rPr>
              <a:t>Bold</a:t>
            </a:r>
            <a:endParaRPr sz="1650">
              <a:latin typeface="PT Sans"/>
              <a:cs typeface="PT Sans"/>
            </a:endParaRPr>
          </a:p>
          <a:p>
            <a:pPr marL="12700">
              <a:lnSpc>
                <a:spcPct val="100000"/>
              </a:lnSpc>
              <a:spcBef>
                <a:spcPts val="409"/>
              </a:spcBef>
            </a:pPr>
            <a:r>
              <a:rPr sz="1650" spc="-5">
                <a:solidFill>
                  <a:srgbClr val="808285"/>
                </a:solidFill>
                <a:latin typeface="PT Sans"/>
                <a:cs typeface="PT Sans"/>
              </a:rPr>
              <a:t>All</a:t>
            </a:r>
            <a:r>
              <a:rPr sz="1650" spc="-40">
                <a:solidFill>
                  <a:srgbClr val="808285"/>
                </a:solidFill>
                <a:latin typeface="PT Sans"/>
                <a:cs typeface="PT Sans"/>
              </a:rPr>
              <a:t> </a:t>
            </a:r>
            <a:r>
              <a:rPr sz="1650" spc="-5">
                <a:solidFill>
                  <a:srgbClr val="808285"/>
                </a:solidFill>
                <a:latin typeface="PT Sans"/>
                <a:cs typeface="PT Sans"/>
              </a:rPr>
              <a:t>caps</a:t>
            </a:r>
            <a:endParaRPr sz="1650">
              <a:latin typeface="PT Sans"/>
              <a:cs typeface="PT Sans"/>
            </a:endParaRPr>
          </a:p>
          <a:p>
            <a:pPr marL="12700">
              <a:lnSpc>
                <a:spcPct val="100000"/>
              </a:lnSpc>
              <a:spcBef>
                <a:spcPts val="865"/>
              </a:spcBef>
            </a:pPr>
            <a:r>
              <a:rPr sz="1200" spc="15">
                <a:solidFill>
                  <a:srgbClr val="808285"/>
                </a:solidFill>
                <a:latin typeface="PT Sans"/>
                <a:cs typeface="PT Sans"/>
              </a:rPr>
              <a:t>Use</a:t>
            </a:r>
            <a:r>
              <a:rPr sz="1200" spc="-5">
                <a:solidFill>
                  <a:srgbClr val="808285"/>
                </a:solidFill>
                <a:latin typeface="PT Sans"/>
                <a:cs typeface="PT Sans"/>
              </a:rPr>
              <a:t> </a:t>
            </a:r>
            <a:r>
              <a:rPr sz="1200" spc="15">
                <a:solidFill>
                  <a:srgbClr val="808285"/>
                </a:solidFill>
                <a:latin typeface="PT Sans"/>
                <a:cs typeface="PT Sans"/>
              </a:rPr>
              <a:t>sparingly</a:t>
            </a:r>
            <a:r>
              <a:rPr sz="1200" spc="-40">
                <a:solidFill>
                  <a:srgbClr val="808285"/>
                </a:solidFill>
                <a:latin typeface="PT Sans"/>
                <a:cs typeface="PT Sans"/>
              </a:rPr>
              <a:t> </a:t>
            </a:r>
            <a:r>
              <a:rPr sz="1200" spc="15">
                <a:solidFill>
                  <a:srgbClr val="808285"/>
                </a:solidFill>
                <a:latin typeface="PT Sans"/>
                <a:cs typeface="PT Sans"/>
              </a:rPr>
              <a:t>and</a:t>
            </a:r>
            <a:r>
              <a:rPr sz="1200">
                <a:solidFill>
                  <a:srgbClr val="808285"/>
                </a:solidFill>
                <a:latin typeface="PT Sans"/>
                <a:cs typeface="PT Sans"/>
              </a:rPr>
              <a:t> </a:t>
            </a:r>
            <a:r>
              <a:rPr sz="1200" spc="15">
                <a:solidFill>
                  <a:srgbClr val="808285"/>
                </a:solidFill>
                <a:latin typeface="PT Sans"/>
                <a:cs typeface="PT Sans"/>
              </a:rPr>
              <a:t>always</a:t>
            </a:r>
            <a:r>
              <a:rPr sz="1200">
                <a:solidFill>
                  <a:srgbClr val="808285"/>
                </a:solidFill>
                <a:latin typeface="PT Sans"/>
                <a:cs typeface="PT Sans"/>
              </a:rPr>
              <a:t> </a:t>
            </a:r>
            <a:r>
              <a:rPr sz="1200" spc="20">
                <a:solidFill>
                  <a:srgbClr val="808285"/>
                </a:solidFill>
                <a:latin typeface="PT Sans"/>
                <a:cs typeface="PT Sans"/>
              </a:rPr>
              <a:t>25%</a:t>
            </a:r>
            <a:r>
              <a:rPr sz="1200">
                <a:solidFill>
                  <a:srgbClr val="808285"/>
                </a:solidFill>
                <a:latin typeface="PT Sans"/>
                <a:cs typeface="PT Sans"/>
              </a:rPr>
              <a:t> </a:t>
            </a:r>
            <a:r>
              <a:rPr sz="1200" spc="15">
                <a:solidFill>
                  <a:srgbClr val="808285"/>
                </a:solidFill>
                <a:latin typeface="PT Sans"/>
                <a:cs typeface="PT Sans"/>
              </a:rPr>
              <a:t>smaller</a:t>
            </a:r>
            <a:endParaRPr sz="1200">
              <a:latin typeface="PT Sans"/>
              <a:cs typeface="PT San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5317185" y="1998037"/>
            <a:ext cx="3312160" cy="1160145"/>
          </a:xfrm>
          <a:prstGeom prst="rect">
            <a:avLst/>
          </a:prstGeom>
        </p:spPr>
        <p:txBody>
          <a:bodyPr vert="horz" wrap="square" lIns="0" tIns="83820" rIns="0" bIns="0" rtlCol="0">
            <a:spAutoFit/>
          </a:bodyPr>
          <a:lstStyle/>
          <a:p>
            <a:pPr marL="26670" marR="348615">
              <a:lnSpc>
                <a:spcPts val="2790"/>
              </a:lnSpc>
              <a:spcBef>
                <a:spcPts val="660"/>
              </a:spcBef>
            </a:pPr>
            <a:r>
              <a:rPr sz="2800" b="1" spc="210">
                <a:solidFill>
                  <a:srgbClr val="231F20"/>
                </a:solidFill>
                <a:latin typeface="PT Sans"/>
                <a:cs typeface="PT Sans"/>
              </a:rPr>
              <a:t>ABCDEFGHJKLM </a:t>
            </a:r>
            <a:r>
              <a:rPr sz="2800" b="1" spc="21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800" b="1" spc="210">
                <a:solidFill>
                  <a:srgbClr val="231F20"/>
                </a:solidFill>
                <a:latin typeface="PT Sans"/>
                <a:cs typeface="PT Sans"/>
              </a:rPr>
              <a:t>NO</a:t>
            </a:r>
            <a:r>
              <a:rPr sz="2800" b="1" spc="180">
                <a:solidFill>
                  <a:srgbClr val="231F20"/>
                </a:solidFill>
                <a:latin typeface="PT Sans"/>
                <a:cs typeface="PT Sans"/>
              </a:rPr>
              <a:t>P</a:t>
            </a:r>
            <a:r>
              <a:rPr sz="2800" b="1" spc="210">
                <a:solidFill>
                  <a:srgbClr val="231F20"/>
                </a:solidFill>
                <a:latin typeface="PT Sans"/>
                <a:cs typeface="PT Sans"/>
              </a:rPr>
              <a:t>QRSTU</a:t>
            </a:r>
            <a:r>
              <a:rPr sz="2800" b="1" spc="125">
                <a:solidFill>
                  <a:srgbClr val="231F20"/>
                </a:solidFill>
                <a:latin typeface="PT Sans"/>
                <a:cs typeface="PT Sans"/>
              </a:rPr>
              <a:t>W</a:t>
            </a:r>
            <a:r>
              <a:rPr sz="2800" b="1" spc="95">
                <a:solidFill>
                  <a:srgbClr val="231F20"/>
                </a:solidFill>
                <a:latin typeface="PT Sans"/>
                <a:cs typeface="PT Sans"/>
              </a:rPr>
              <a:t>X</a:t>
            </a:r>
            <a:r>
              <a:rPr sz="2800" b="1" spc="50">
                <a:solidFill>
                  <a:srgbClr val="231F20"/>
                </a:solidFill>
                <a:latin typeface="PT Sans"/>
                <a:cs typeface="PT Sans"/>
              </a:rPr>
              <a:t>Y</a:t>
            </a:r>
            <a:r>
              <a:rPr sz="2800" b="1" spc="-5">
                <a:solidFill>
                  <a:srgbClr val="231F20"/>
                </a:solidFill>
                <a:latin typeface="PT Sans"/>
                <a:cs typeface="PT Sans"/>
              </a:rPr>
              <a:t>Z</a:t>
            </a:r>
            <a:endParaRPr sz="2800">
              <a:latin typeface="PT Sans"/>
              <a:cs typeface="PT Sans"/>
            </a:endParaRPr>
          </a:p>
          <a:p>
            <a:pPr marL="12700">
              <a:lnSpc>
                <a:spcPts val="2795"/>
              </a:lnSpc>
            </a:pPr>
            <a:r>
              <a:rPr sz="2800" b="1" spc="-10">
                <a:solidFill>
                  <a:srgbClr val="231F20"/>
                </a:solidFill>
                <a:latin typeface="PT Sans"/>
                <a:cs typeface="PT Sans"/>
              </a:rPr>
              <a:t>1234567890+/</a:t>
            </a:r>
            <a:r>
              <a:rPr sz="4200" b="1" spc="-15" baseline="5952">
                <a:solidFill>
                  <a:srgbClr val="231F20"/>
                </a:solidFill>
                <a:latin typeface="PT Sans"/>
                <a:cs typeface="PT Sans"/>
              </a:rPr>
              <a:t>()</a:t>
            </a:r>
            <a:r>
              <a:rPr sz="4200" b="1" spc="-15" baseline="3968">
                <a:solidFill>
                  <a:srgbClr val="231F20"/>
                </a:solidFill>
                <a:latin typeface="PT Sans"/>
                <a:cs typeface="PT Sans"/>
              </a:rPr>
              <a:t>-</a:t>
            </a:r>
            <a:r>
              <a:rPr sz="2800" b="1" spc="-10">
                <a:solidFill>
                  <a:srgbClr val="231F20"/>
                </a:solidFill>
                <a:latin typeface="PT Sans"/>
                <a:cs typeface="PT Sans"/>
              </a:rPr>
              <a:t>%&amp;</a:t>
            </a:r>
            <a:endParaRPr sz="2800">
              <a:latin typeface="PT Sans"/>
              <a:cs typeface="PT San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5317185" y="7809701"/>
            <a:ext cx="2859405" cy="1666239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24765" marR="5080">
              <a:lnSpc>
                <a:spcPts val="2480"/>
              </a:lnSpc>
              <a:spcBef>
                <a:spcPts val="600"/>
              </a:spcBef>
            </a:pPr>
            <a:r>
              <a:rPr sz="2450" spc="210">
                <a:solidFill>
                  <a:srgbClr val="231F20"/>
                </a:solidFill>
                <a:latin typeface="PT Sans"/>
                <a:cs typeface="PT Sans"/>
              </a:rPr>
              <a:t>ABCDEFGHIJKLM </a:t>
            </a:r>
            <a:r>
              <a:rPr sz="2450" spc="215">
                <a:solidFill>
                  <a:srgbClr val="231F20"/>
                </a:solidFill>
                <a:latin typeface="PT Sans"/>
                <a:cs typeface="PT Sans"/>
              </a:rPr>
              <a:t> NO</a:t>
            </a:r>
            <a:r>
              <a:rPr sz="2450" spc="170">
                <a:solidFill>
                  <a:srgbClr val="231F20"/>
                </a:solidFill>
                <a:latin typeface="PT Sans"/>
                <a:cs typeface="PT Sans"/>
              </a:rPr>
              <a:t>P</a:t>
            </a:r>
            <a:r>
              <a:rPr sz="2450" spc="215">
                <a:solidFill>
                  <a:srgbClr val="231F20"/>
                </a:solidFill>
                <a:latin typeface="PT Sans"/>
                <a:cs typeface="PT Sans"/>
              </a:rPr>
              <a:t>QRSTUVW</a:t>
            </a:r>
            <a:r>
              <a:rPr sz="2450" spc="150">
                <a:solidFill>
                  <a:srgbClr val="231F20"/>
                </a:solidFill>
                <a:latin typeface="PT Sans"/>
                <a:cs typeface="PT Sans"/>
              </a:rPr>
              <a:t>XY</a:t>
            </a:r>
            <a:r>
              <a:rPr sz="2450" spc="15">
                <a:solidFill>
                  <a:srgbClr val="231F20"/>
                </a:solidFill>
                <a:latin typeface="PT Sans"/>
                <a:cs typeface="PT Sans"/>
              </a:rPr>
              <a:t>Z</a:t>
            </a:r>
            <a:endParaRPr sz="2450">
              <a:latin typeface="PT Sans"/>
              <a:cs typeface="PT Sans"/>
            </a:endParaRPr>
          </a:p>
          <a:p>
            <a:pPr marL="12700" marR="56515">
              <a:lnSpc>
                <a:spcPts val="2480"/>
              </a:lnSpc>
              <a:spcBef>
                <a:spcPts val="10"/>
              </a:spcBef>
            </a:pPr>
            <a:r>
              <a:rPr sz="2450" spc="10">
                <a:solidFill>
                  <a:srgbClr val="231F20"/>
                </a:solidFill>
                <a:latin typeface="PT Sans"/>
                <a:cs typeface="PT Sans"/>
              </a:rPr>
              <a:t>abcdefghijklm </a:t>
            </a:r>
            <a:r>
              <a:rPr sz="2450" spc="1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450" spc="10">
                <a:solidFill>
                  <a:srgbClr val="231F20"/>
                </a:solidFill>
                <a:latin typeface="PT Sans"/>
                <a:cs typeface="PT Sans"/>
              </a:rPr>
              <a:t>nopqrstuvwxyz </a:t>
            </a:r>
            <a:r>
              <a:rPr sz="2450" spc="15">
                <a:solidFill>
                  <a:srgbClr val="231F20"/>
                </a:solidFill>
                <a:latin typeface="PT Sans"/>
                <a:cs typeface="PT Sans"/>
              </a:rPr>
              <a:t> 1234567890+/()-%&amp;</a:t>
            </a:r>
            <a:endParaRPr sz="2450">
              <a:latin typeface="PT Sans"/>
              <a:cs typeface="PT San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186179" y="1366243"/>
            <a:ext cx="3663950" cy="26739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11630" algn="ctr">
              <a:lnSpc>
                <a:spcPct val="100000"/>
              </a:lnSpc>
              <a:spcBef>
                <a:spcPts val="100"/>
              </a:spcBef>
            </a:pPr>
            <a:r>
              <a:rPr sz="13350" b="1" spc="-175">
                <a:solidFill>
                  <a:srgbClr val="231F20"/>
                </a:solidFill>
                <a:latin typeface="PT Sans"/>
                <a:cs typeface="PT Sans"/>
              </a:rPr>
              <a:t>AA</a:t>
            </a:r>
            <a:endParaRPr sz="13350">
              <a:latin typeface="PT Sans"/>
              <a:cs typeface="PT Sans"/>
            </a:endParaRPr>
          </a:p>
          <a:p>
            <a:pPr marL="12700">
              <a:lnSpc>
                <a:spcPct val="100000"/>
              </a:lnSpc>
              <a:spcBef>
                <a:spcPts val="3385"/>
              </a:spcBef>
            </a:pPr>
            <a:r>
              <a:rPr sz="1200" spc="15">
                <a:solidFill>
                  <a:srgbClr val="808285"/>
                </a:solidFill>
                <a:latin typeface="PT Sans"/>
                <a:cs typeface="PT Sans"/>
              </a:rPr>
              <a:t>Only</a:t>
            </a:r>
            <a:r>
              <a:rPr sz="1200" spc="-45">
                <a:solidFill>
                  <a:srgbClr val="808285"/>
                </a:solidFill>
                <a:latin typeface="PT Sans"/>
                <a:cs typeface="PT Sans"/>
              </a:rPr>
              <a:t> </a:t>
            </a:r>
            <a:r>
              <a:rPr sz="1200" spc="15">
                <a:solidFill>
                  <a:srgbClr val="808285"/>
                </a:solidFill>
                <a:latin typeface="PT Sans"/>
                <a:cs typeface="PT Sans"/>
              </a:rPr>
              <a:t>use</a:t>
            </a:r>
            <a:r>
              <a:rPr sz="1200">
                <a:solidFill>
                  <a:srgbClr val="808285"/>
                </a:solidFill>
                <a:latin typeface="PT Sans"/>
                <a:cs typeface="PT Sans"/>
              </a:rPr>
              <a:t> </a:t>
            </a:r>
            <a:r>
              <a:rPr sz="1200" spc="5">
                <a:solidFill>
                  <a:srgbClr val="808285"/>
                </a:solidFill>
                <a:latin typeface="PT Sans"/>
                <a:cs typeface="PT Sans"/>
              </a:rPr>
              <a:t>for</a:t>
            </a:r>
            <a:r>
              <a:rPr sz="1200">
                <a:solidFill>
                  <a:srgbClr val="808285"/>
                </a:solidFill>
                <a:latin typeface="PT Sans"/>
                <a:cs typeface="PT Sans"/>
              </a:rPr>
              <a:t> </a:t>
            </a:r>
            <a:r>
              <a:rPr sz="1200" spc="15">
                <a:solidFill>
                  <a:srgbClr val="808285"/>
                </a:solidFill>
                <a:latin typeface="PT Sans"/>
                <a:cs typeface="PT Sans"/>
              </a:rPr>
              <a:t>community</a:t>
            </a:r>
            <a:r>
              <a:rPr sz="1200" spc="-40">
                <a:solidFill>
                  <a:srgbClr val="808285"/>
                </a:solidFill>
                <a:latin typeface="PT Sans"/>
                <a:cs typeface="PT Sans"/>
              </a:rPr>
              <a:t> </a:t>
            </a:r>
            <a:r>
              <a:rPr sz="1200" spc="15">
                <a:solidFill>
                  <a:srgbClr val="808285"/>
                </a:solidFill>
                <a:latin typeface="PT Sans"/>
                <a:cs typeface="PT Sans"/>
              </a:rPr>
              <a:t>or</a:t>
            </a:r>
            <a:r>
              <a:rPr sz="1200" spc="-5">
                <a:solidFill>
                  <a:srgbClr val="808285"/>
                </a:solidFill>
                <a:latin typeface="PT Sans"/>
                <a:cs typeface="PT Sans"/>
              </a:rPr>
              <a:t> </a:t>
            </a:r>
            <a:r>
              <a:rPr sz="1200" spc="15">
                <a:solidFill>
                  <a:srgbClr val="808285"/>
                </a:solidFill>
                <a:latin typeface="PT Sans"/>
                <a:cs typeface="PT Sans"/>
              </a:rPr>
              <a:t>cause</a:t>
            </a:r>
            <a:endParaRPr sz="1200">
              <a:latin typeface="PT Sans"/>
              <a:cs typeface="PT San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3410989" y="7944498"/>
            <a:ext cx="1594485" cy="176720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1400" spc="10">
                <a:solidFill>
                  <a:srgbClr val="231F20"/>
                </a:solidFill>
                <a:latin typeface="PT Sans"/>
                <a:cs typeface="PT Sans"/>
              </a:rPr>
              <a:t>Aa</a:t>
            </a:r>
            <a:endParaRPr sz="11400">
              <a:latin typeface="PT Sans"/>
              <a:cs typeface="PT San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3380198" y="5324795"/>
            <a:ext cx="1447800" cy="146431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9400" b="1" spc="-105">
                <a:solidFill>
                  <a:srgbClr val="231F20"/>
                </a:solidFill>
                <a:latin typeface="PT Sans"/>
                <a:cs typeface="PT Sans"/>
              </a:rPr>
              <a:t>AA</a:t>
            </a:r>
            <a:endParaRPr sz="9400">
              <a:latin typeface="PT Sans"/>
              <a:cs typeface="PT Sans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8482201" y="7326920"/>
            <a:ext cx="11119485" cy="0"/>
          </a:xfrm>
          <a:custGeom>
            <a:avLst/>
            <a:gdLst/>
            <a:ahLst/>
            <a:cxnLst/>
            <a:rect l="l" t="t" r="r" b="b"/>
            <a:pathLst>
              <a:path w="11119485">
                <a:moveTo>
                  <a:pt x="0" y="0"/>
                </a:moveTo>
                <a:lnTo>
                  <a:pt x="11119294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5317184" y="5489419"/>
            <a:ext cx="2334895" cy="10890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2225" marR="83820">
              <a:lnSpc>
                <a:spcPct val="119300"/>
              </a:lnSpc>
              <a:spcBef>
                <a:spcPts val="95"/>
              </a:spcBef>
            </a:pPr>
            <a:r>
              <a:rPr sz="1950" b="1" spc="160">
                <a:solidFill>
                  <a:srgbClr val="231F20"/>
                </a:solidFill>
                <a:latin typeface="PT Sans"/>
                <a:cs typeface="PT Sans"/>
              </a:rPr>
              <a:t>ABCDEFGHIJKLM </a:t>
            </a:r>
            <a:r>
              <a:rPr sz="1950" b="1" spc="16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1950" b="1" spc="160">
                <a:solidFill>
                  <a:srgbClr val="231F20"/>
                </a:solidFill>
                <a:latin typeface="PT Sans"/>
                <a:cs typeface="PT Sans"/>
              </a:rPr>
              <a:t>NO</a:t>
            </a:r>
            <a:r>
              <a:rPr sz="1950" b="1" spc="140">
                <a:solidFill>
                  <a:srgbClr val="231F20"/>
                </a:solidFill>
                <a:latin typeface="PT Sans"/>
                <a:cs typeface="PT Sans"/>
              </a:rPr>
              <a:t>P</a:t>
            </a:r>
            <a:r>
              <a:rPr sz="1950" b="1" spc="160">
                <a:solidFill>
                  <a:srgbClr val="231F20"/>
                </a:solidFill>
                <a:latin typeface="PT Sans"/>
                <a:cs typeface="PT Sans"/>
              </a:rPr>
              <a:t>QRSTU</a:t>
            </a:r>
            <a:r>
              <a:rPr sz="1950" b="1" spc="100">
                <a:solidFill>
                  <a:srgbClr val="231F20"/>
                </a:solidFill>
                <a:latin typeface="PT Sans"/>
                <a:cs typeface="PT Sans"/>
              </a:rPr>
              <a:t>VW</a:t>
            </a:r>
            <a:r>
              <a:rPr sz="1950" b="1" spc="80">
                <a:solidFill>
                  <a:srgbClr val="231F20"/>
                </a:solidFill>
                <a:latin typeface="PT Sans"/>
                <a:cs typeface="PT Sans"/>
              </a:rPr>
              <a:t>X</a:t>
            </a:r>
            <a:r>
              <a:rPr sz="1950" b="1" spc="45">
                <a:solidFill>
                  <a:srgbClr val="231F20"/>
                </a:solidFill>
                <a:latin typeface="PT Sans"/>
                <a:cs typeface="PT Sans"/>
              </a:rPr>
              <a:t>Y</a:t>
            </a:r>
            <a:r>
              <a:rPr sz="1950" b="1" spc="5">
                <a:solidFill>
                  <a:srgbClr val="231F20"/>
                </a:solidFill>
                <a:latin typeface="PT Sans"/>
                <a:cs typeface="PT Sans"/>
              </a:rPr>
              <a:t>Z</a:t>
            </a:r>
            <a:endParaRPr sz="1950">
              <a:latin typeface="PT Sans"/>
              <a:cs typeface="PT Sans"/>
            </a:endParaRPr>
          </a:p>
          <a:p>
            <a:pPr marL="12700">
              <a:lnSpc>
                <a:spcPct val="100000"/>
              </a:lnSpc>
              <a:spcBef>
                <a:spcPts val="450"/>
              </a:spcBef>
            </a:pPr>
            <a:r>
              <a:rPr sz="1950" b="1" spc="5">
                <a:solidFill>
                  <a:srgbClr val="231F20"/>
                </a:solidFill>
                <a:latin typeface="PT Sans"/>
                <a:cs typeface="PT Sans"/>
              </a:rPr>
              <a:t>1234567890+</a:t>
            </a:r>
            <a:r>
              <a:rPr sz="1950" b="1" spc="-5">
                <a:solidFill>
                  <a:srgbClr val="231F20"/>
                </a:solidFill>
                <a:latin typeface="PT Sans"/>
                <a:cs typeface="PT Sans"/>
              </a:rPr>
              <a:t>/</a:t>
            </a:r>
            <a:r>
              <a:rPr sz="2925" b="1" baseline="5698">
                <a:solidFill>
                  <a:srgbClr val="231F20"/>
                </a:solidFill>
                <a:latin typeface="PT Sans"/>
                <a:cs typeface="PT Sans"/>
              </a:rPr>
              <a:t>()</a:t>
            </a:r>
            <a:r>
              <a:rPr sz="2925" b="1" baseline="4273">
                <a:solidFill>
                  <a:srgbClr val="231F20"/>
                </a:solidFill>
                <a:latin typeface="PT Sans"/>
                <a:cs typeface="PT Sans"/>
              </a:rPr>
              <a:t>-</a:t>
            </a:r>
            <a:r>
              <a:rPr sz="1950" b="1" spc="5">
                <a:solidFill>
                  <a:srgbClr val="231F20"/>
                </a:solidFill>
                <a:latin typeface="PT Sans"/>
                <a:cs typeface="PT Sans"/>
              </a:rPr>
              <a:t>%&amp;</a:t>
            </a:r>
            <a:endParaRPr sz="1950">
              <a:latin typeface="PT Sans"/>
              <a:cs typeface="PT Sans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8482201" y="4505426"/>
            <a:ext cx="11119485" cy="0"/>
          </a:xfrm>
          <a:custGeom>
            <a:avLst/>
            <a:gdLst/>
            <a:ahLst/>
            <a:cxnLst/>
            <a:rect l="l" t="t" r="r" b="b"/>
            <a:pathLst>
              <a:path w="11119485">
                <a:moveTo>
                  <a:pt x="0" y="0"/>
                </a:moveTo>
                <a:lnTo>
                  <a:pt x="11119294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8473746" y="6312266"/>
            <a:ext cx="518795" cy="518795"/>
          </a:xfrm>
          <a:custGeom>
            <a:avLst/>
            <a:gdLst/>
            <a:ahLst/>
            <a:cxnLst/>
            <a:rect l="l" t="t" r="r" b="b"/>
            <a:pathLst>
              <a:path w="518795" h="518795">
                <a:moveTo>
                  <a:pt x="259363" y="0"/>
                </a:moveTo>
                <a:lnTo>
                  <a:pt x="212743" y="4178"/>
                </a:lnTo>
                <a:lnTo>
                  <a:pt x="168863" y="16226"/>
                </a:lnTo>
                <a:lnTo>
                  <a:pt x="128458" y="35412"/>
                </a:lnTo>
                <a:lnTo>
                  <a:pt x="92259" y="61002"/>
                </a:lnTo>
                <a:lnTo>
                  <a:pt x="60999" y="92264"/>
                </a:lnTo>
                <a:lnTo>
                  <a:pt x="35410" y="128467"/>
                </a:lnTo>
                <a:lnTo>
                  <a:pt x="16226" y="168878"/>
                </a:lnTo>
                <a:lnTo>
                  <a:pt x="4178" y="212765"/>
                </a:lnTo>
                <a:lnTo>
                  <a:pt x="0" y="259395"/>
                </a:lnTo>
                <a:lnTo>
                  <a:pt x="4178" y="306015"/>
                </a:lnTo>
                <a:lnTo>
                  <a:pt x="16226" y="349895"/>
                </a:lnTo>
                <a:lnTo>
                  <a:pt x="35410" y="390300"/>
                </a:lnTo>
                <a:lnTo>
                  <a:pt x="60999" y="426499"/>
                </a:lnTo>
                <a:lnTo>
                  <a:pt x="92259" y="457759"/>
                </a:lnTo>
                <a:lnTo>
                  <a:pt x="128458" y="483348"/>
                </a:lnTo>
                <a:lnTo>
                  <a:pt x="168863" y="502532"/>
                </a:lnTo>
                <a:lnTo>
                  <a:pt x="212743" y="514580"/>
                </a:lnTo>
                <a:lnTo>
                  <a:pt x="259363" y="518759"/>
                </a:lnTo>
                <a:lnTo>
                  <a:pt x="305984" y="514580"/>
                </a:lnTo>
                <a:lnTo>
                  <a:pt x="349863" y="502532"/>
                </a:lnTo>
                <a:lnTo>
                  <a:pt x="390269" y="483348"/>
                </a:lnTo>
                <a:lnTo>
                  <a:pt x="426468" y="457759"/>
                </a:lnTo>
                <a:lnTo>
                  <a:pt x="457728" y="426499"/>
                </a:lnTo>
                <a:lnTo>
                  <a:pt x="483316" y="390300"/>
                </a:lnTo>
                <a:lnTo>
                  <a:pt x="502501" y="349895"/>
                </a:lnTo>
                <a:lnTo>
                  <a:pt x="514548" y="306015"/>
                </a:lnTo>
                <a:lnTo>
                  <a:pt x="518727" y="259395"/>
                </a:lnTo>
                <a:lnTo>
                  <a:pt x="514548" y="212765"/>
                </a:lnTo>
                <a:lnTo>
                  <a:pt x="502501" y="168878"/>
                </a:lnTo>
                <a:lnTo>
                  <a:pt x="483316" y="128467"/>
                </a:lnTo>
                <a:lnTo>
                  <a:pt x="457728" y="92264"/>
                </a:lnTo>
                <a:lnTo>
                  <a:pt x="426468" y="61002"/>
                </a:lnTo>
                <a:lnTo>
                  <a:pt x="390269" y="35412"/>
                </a:lnTo>
                <a:lnTo>
                  <a:pt x="349863" y="16226"/>
                </a:lnTo>
                <a:lnTo>
                  <a:pt x="305984" y="4178"/>
                </a:lnTo>
                <a:lnTo>
                  <a:pt x="259363" y="0"/>
                </a:lnTo>
                <a:close/>
              </a:path>
            </a:pathLst>
          </a:custGeom>
          <a:solidFill>
            <a:srgbClr val="34C1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8473746" y="8775788"/>
            <a:ext cx="518795" cy="518795"/>
          </a:xfrm>
          <a:custGeom>
            <a:avLst/>
            <a:gdLst/>
            <a:ahLst/>
            <a:cxnLst/>
            <a:rect l="l" t="t" r="r" b="b"/>
            <a:pathLst>
              <a:path w="518795" h="518795">
                <a:moveTo>
                  <a:pt x="259363" y="0"/>
                </a:moveTo>
                <a:lnTo>
                  <a:pt x="212743" y="4178"/>
                </a:lnTo>
                <a:lnTo>
                  <a:pt x="168863" y="16226"/>
                </a:lnTo>
                <a:lnTo>
                  <a:pt x="128458" y="35412"/>
                </a:lnTo>
                <a:lnTo>
                  <a:pt x="92259" y="61002"/>
                </a:lnTo>
                <a:lnTo>
                  <a:pt x="60999" y="92264"/>
                </a:lnTo>
                <a:lnTo>
                  <a:pt x="35410" y="128467"/>
                </a:lnTo>
                <a:lnTo>
                  <a:pt x="16226" y="168878"/>
                </a:lnTo>
                <a:lnTo>
                  <a:pt x="4178" y="212765"/>
                </a:lnTo>
                <a:lnTo>
                  <a:pt x="0" y="259395"/>
                </a:lnTo>
                <a:lnTo>
                  <a:pt x="4178" y="306015"/>
                </a:lnTo>
                <a:lnTo>
                  <a:pt x="16226" y="349895"/>
                </a:lnTo>
                <a:lnTo>
                  <a:pt x="35410" y="390300"/>
                </a:lnTo>
                <a:lnTo>
                  <a:pt x="60999" y="426499"/>
                </a:lnTo>
                <a:lnTo>
                  <a:pt x="92259" y="457759"/>
                </a:lnTo>
                <a:lnTo>
                  <a:pt x="128458" y="483348"/>
                </a:lnTo>
                <a:lnTo>
                  <a:pt x="168863" y="502532"/>
                </a:lnTo>
                <a:lnTo>
                  <a:pt x="212743" y="514580"/>
                </a:lnTo>
                <a:lnTo>
                  <a:pt x="259363" y="518759"/>
                </a:lnTo>
                <a:lnTo>
                  <a:pt x="305984" y="514580"/>
                </a:lnTo>
                <a:lnTo>
                  <a:pt x="349863" y="502532"/>
                </a:lnTo>
                <a:lnTo>
                  <a:pt x="390269" y="483348"/>
                </a:lnTo>
                <a:lnTo>
                  <a:pt x="426468" y="457759"/>
                </a:lnTo>
                <a:lnTo>
                  <a:pt x="457728" y="426499"/>
                </a:lnTo>
                <a:lnTo>
                  <a:pt x="483316" y="390300"/>
                </a:lnTo>
                <a:lnTo>
                  <a:pt x="502501" y="349895"/>
                </a:lnTo>
                <a:lnTo>
                  <a:pt x="514548" y="306015"/>
                </a:lnTo>
                <a:lnTo>
                  <a:pt x="518727" y="259395"/>
                </a:lnTo>
                <a:lnTo>
                  <a:pt x="514548" y="212765"/>
                </a:lnTo>
                <a:lnTo>
                  <a:pt x="502501" y="168878"/>
                </a:lnTo>
                <a:lnTo>
                  <a:pt x="483316" y="128467"/>
                </a:lnTo>
                <a:lnTo>
                  <a:pt x="457728" y="92264"/>
                </a:lnTo>
                <a:lnTo>
                  <a:pt x="426468" y="61002"/>
                </a:lnTo>
                <a:lnTo>
                  <a:pt x="390269" y="35412"/>
                </a:lnTo>
                <a:lnTo>
                  <a:pt x="349863" y="16226"/>
                </a:lnTo>
                <a:lnTo>
                  <a:pt x="305984" y="4178"/>
                </a:lnTo>
                <a:lnTo>
                  <a:pt x="259363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9062129" y="6312266"/>
            <a:ext cx="518795" cy="518795"/>
          </a:xfrm>
          <a:custGeom>
            <a:avLst/>
            <a:gdLst/>
            <a:ahLst/>
            <a:cxnLst/>
            <a:rect l="l" t="t" r="r" b="b"/>
            <a:pathLst>
              <a:path w="518795" h="518795">
                <a:moveTo>
                  <a:pt x="259363" y="0"/>
                </a:moveTo>
                <a:lnTo>
                  <a:pt x="212743" y="4178"/>
                </a:lnTo>
                <a:lnTo>
                  <a:pt x="168863" y="16226"/>
                </a:lnTo>
                <a:lnTo>
                  <a:pt x="128458" y="35412"/>
                </a:lnTo>
                <a:lnTo>
                  <a:pt x="92259" y="61002"/>
                </a:lnTo>
                <a:lnTo>
                  <a:pt x="60999" y="92264"/>
                </a:lnTo>
                <a:lnTo>
                  <a:pt x="35410" y="128467"/>
                </a:lnTo>
                <a:lnTo>
                  <a:pt x="16226" y="168878"/>
                </a:lnTo>
                <a:lnTo>
                  <a:pt x="4178" y="212765"/>
                </a:lnTo>
                <a:lnTo>
                  <a:pt x="0" y="259395"/>
                </a:lnTo>
                <a:lnTo>
                  <a:pt x="4178" y="306015"/>
                </a:lnTo>
                <a:lnTo>
                  <a:pt x="16226" y="349895"/>
                </a:lnTo>
                <a:lnTo>
                  <a:pt x="35410" y="390300"/>
                </a:lnTo>
                <a:lnTo>
                  <a:pt x="60999" y="426499"/>
                </a:lnTo>
                <a:lnTo>
                  <a:pt x="92259" y="457759"/>
                </a:lnTo>
                <a:lnTo>
                  <a:pt x="128458" y="483348"/>
                </a:lnTo>
                <a:lnTo>
                  <a:pt x="168863" y="502532"/>
                </a:lnTo>
                <a:lnTo>
                  <a:pt x="212743" y="514580"/>
                </a:lnTo>
                <a:lnTo>
                  <a:pt x="259363" y="518759"/>
                </a:lnTo>
                <a:lnTo>
                  <a:pt x="305984" y="514580"/>
                </a:lnTo>
                <a:lnTo>
                  <a:pt x="349863" y="502532"/>
                </a:lnTo>
                <a:lnTo>
                  <a:pt x="390269" y="483348"/>
                </a:lnTo>
                <a:lnTo>
                  <a:pt x="426468" y="457759"/>
                </a:lnTo>
                <a:lnTo>
                  <a:pt x="457728" y="426499"/>
                </a:lnTo>
                <a:lnTo>
                  <a:pt x="483316" y="390300"/>
                </a:lnTo>
                <a:lnTo>
                  <a:pt x="502501" y="349895"/>
                </a:lnTo>
                <a:lnTo>
                  <a:pt x="514548" y="306015"/>
                </a:lnTo>
                <a:lnTo>
                  <a:pt x="518727" y="259395"/>
                </a:lnTo>
                <a:lnTo>
                  <a:pt x="514548" y="212765"/>
                </a:lnTo>
                <a:lnTo>
                  <a:pt x="502501" y="168878"/>
                </a:lnTo>
                <a:lnTo>
                  <a:pt x="483316" y="128467"/>
                </a:lnTo>
                <a:lnTo>
                  <a:pt x="457728" y="92264"/>
                </a:lnTo>
                <a:lnTo>
                  <a:pt x="426468" y="61002"/>
                </a:lnTo>
                <a:lnTo>
                  <a:pt x="390269" y="35412"/>
                </a:lnTo>
                <a:lnTo>
                  <a:pt x="349863" y="16226"/>
                </a:lnTo>
                <a:lnTo>
                  <a:pt x="305984" y="4178"/>
                </a:lnTo>
                <a:lnTo>
                  <a:pt x="259363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9156337" y="8781023"/>
            <a:ext cx="518795" cy="518795"/>
          </a:xfrm>
          <a:custGeom>
            <a:avLst/>
            <a:gdLst/>
            <a:ahLst/>
            <a:cxnLst/>
            <a:rect l="l" t="t" r="r" b="b"/>
            <a:pathLst>
              <a:path w="518795" h="518795">
                <a:moveTo>
                  <a:pt x="259363" y="518759"/>
                </a:moveTo>
                <a:lnTo>
                  <a:pt x="305984" y="514580"/>
                </a:lnTo>
                <a:lnTo>
                  <a:pt x="349863" y="502532"/>
                </a:lnTo>
                <a:lnTo>
                  <a:pt x="390269" y="483348"/>
                </a:lnTo>
                <a:lnTo>
                  <a:pt x="426468" y="457759"/>
                </a:lnTo>
                <a:lnTo>
                  <a:pt x="457728" y="426499"/>
                </a:lnTo>
                <a:lnTo>
                  <a:pt x="483316" y="390300"/>
                </a:lnTo>
                <a:lnTo>
                  <a:pt x="502501" y="349895"/>
                </a:lnTo>
                <a:lnTo>
                  <a:pt x="514548" y="306015"/>
                </a:lnTo>
                <a:lnTo>
                  <a:pt x="518727" y="259395"/>
                </a:lnTo>
                <a:lnTo>
                  <a:pt x="514548" y="212765"/>
                </a:lnTo>
                <a:lnTo>
                  <a:pt x="502501" y="168878"/>
                </a:lnTo>
                <a:lnTo>
                  <a:pt x="483316" y="128467"/>
                </a:lnTo>
                <a:lnTo>
                  <a:pt x="457728" y="92264"/>
                </a:lnTo>
                <a:lnTo>
                  <a:pt x="426468" y="61002"/>
                </a:lnTo>
                <a:lnTo>
                  <a:pt x="390269" y="35412"/>
                </a:lnTo>
                <a:lnTo>
                  <a:pt x="349863" y="16226"/>
                </a:lnTo>
                <a:lnTo>
                  <a:pt x="305984" y="4178"/>
                </a:lnTo>
                <a:lnTo>
                  <a:pt x="259363" y="0"/>
                </a:lnTo>
                <a:lnTo>
                  <a:pt x="212743" y="4178"/>
                </a:lnTo>
                <a:lnTo>
                  <a:pt x="168863" y="16226"/>
                </a:lnTo>
                <a:lnTo>
                  <a:pt x="128458" y="35412"/>
                </a:lnTo>
                <a:lnTo>
                  <a:pt x="92259" y="61002"/>
                </a:lnTo>
                <a:lnTo>
                  <a:pt x="60999" y="92264"/>
                </a:lnTo>
                <a:lnTo>
                  <a:pt x="35410" y="128467"/>
                </a:lnTo>
                <a:lnTo>
                  <a:pt x="16226" y="168878"/>
                </a:lnTo>
                <a:lnTo>
                  <a:pt x="4178" y="212765"/>
                </a:lnTo>
                <a:lnTo>
                  <a:pt x="0" y="259395"/>
                </a:lnTo>
                <a:lnTo>
                  <a:pt x="4178" y="306015"/>
                </a:lnTo>
                <a:lnTo>
                  <a:pt x="16226" y="349895"/>
                </a:lnTo>
                <a:lnTo>
                  <a:pt x="35410" y="390300"/>
                </a:lnTo>
                <a:lnTo>
                  <a:pt x="60999" y="426499"/>
                </a:lnTo>
                <a:lnTo>
                  <a:pt x="92259" y="457759"/>
                </a:lnTo>
                <a:lnTo>
                  <a:pt x="128458" y="483348"/>
                </a:lnTo>
                <a:lnTo>
                  <a:pt x="168863" y="502532"/>
                </a:lnTo>
                <a:lnTo>
                  <a:pt x="212743" y="514580"/>
                </a:lnTo>
                <a:lnTo>
                  <a:pt x="259363" y="518759"/>
                </a:lnTo>
                <a:close/>
              </a:path>
            </a:pathLst>
          </a:custGeom>
          <a:ln w="1047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8468717" y="3561619"/>
            <a:ext cx="535305" cy="2139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200" spc="-25">
                <a:solidFill>
                  <a:srgbClr val="808285"/>
                </a:solidFill>
                <a:latin typeface="PT Sans"/>
                <a:cs typeface="PT Sans"/>
              </a:rPr>
              <a:t>P</a:t>
            </a:r>
            <a:r>
              <a:rPr sz="1200" spc="15">
                <a:solidFill>
                  <a:srgbClr val="808285"/>
                </a:solidFill>
                <a:latin typeface="PT Sans"/>
                <a:cs typeface="PT Sans"/>
              </a:rPr>
              <a:t>rimary</a:t>
            </a:r>
            <a:endParaRPr sz="1200">
              <a:latin typeface="PT Sans"/>
              <a:cs typeface="PT Sans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824368" y="3496094"/>
            <a:ext cx="5257800" cy="20358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43400"/>
              </a:lnSpc>
              <a:spcBef>
                <a:spcPts val="95"/>
              </a:spcBef>
            </a:pPr>
            <a:r>
              <a:rPr sz="2300" spc="-45">
                <a:solidFill>
                  <a:srgbClr val="231F20"/>
                </a:solidFill>
                <a:latin typeface="PT Sans"/>
                <a:cs typeface="PT Sans"/>
              </a:rPr>
              <a:t>We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use </a:t>
            </a:r>
            <a:r>
              <a:rPr sz="2300" spc="-20">
                <a:solidFill>
                  <a:srgbClr val="231F20"/>
                </a:solidFill>
                <a:latin typeface="PT Sans"/>
                <a:cs typeface="PT Sans"/>
              </a:rPr>
              <a:t>PT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Sans (Google Font) as our </a:t>
            </a:r>
            <a:r>
              <a:rPr sz="2300" spc="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primary</a:t>
            </a:r>
            <a:r>
              <a:rPr sz="2300" spc="-8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font</a:t>
            </a:r>
            <a:r>
              <a:rPr sz="2300" spc="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across</a:t>
            </a:r>
            <a:r>
              <a:rPr sz="2300" spc="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Headers,</a:t>
            </a:r>
            <a:r>
              <a:rPr sz="2300" spc="-17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Sub</a:t>
            </a:r>
            <a:r>
              <a:rPr sz="2300" spc="1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Headers, </a:t>
            </a:r>
            <a:r>
              <a:rPr sz="2300" spc="-60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and body </a:t>
            </a:r>
            <a:r>
              <a:rPr sz="2300" spc="-20">
                <a:solidFill>
                  <a:srgbClr val="231F20"/>
                </a:solidFill>
                <a:latin typeface="PT Sans"/>
                <a:cs typeface="PT Sans"/>
              </a:rPr>
              <a:t>copy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while adhering </a:t>
            </a:r>
            <a:r>
              <a:rPr sz="2300" spc="-15">
                <a:solidFill>
                  <a:srgbClr val="231F20"/>
                </a:solidFill>
                <a:latin typeface="PT Sans"/>
                <a:cs typeface="PT Sans"/>
              </a:rPr>
              <a:t>to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the </a:t>
            </a:r>
            <a:r>
              <a:rPr sz="2300" spc="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guidelines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here.</a:t>
            </a:r>
            <a:endParaRPr sz="2300">
              <a:latin typeface="PT Sans"/>
              <a:cs typeface="PT Sans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8482203" y="2928861"/>
            <a:ext cx="518795" cy="518795"/>
          </a:xfrm>
          <a:custGeom>
            <a:avLst/>
            <a:gdLst/>
            <a:ahLst/>
            <a:cxnLst/>
            <a:rect l="l" t="t" r="r" b="b"/>
            <a:pathLst>
              <a:path w="518795" h="518795">
                <a:moveTo>
                  <a:pt x="259363" y="0"/>
                </a:moveTo>
                <a:lnTo>
                  <a:pt x="212743" y="4178"/>
                </a:lnTo>
                <a:lnTo>
                  <a:pt x="168863" y="16226"/>
                </a:lnTo>
                <a:lnTo>
                  <a:pt x="128458" y="35412"/>
                </a:lnTo>
                <a:lnTo>
                  <a:pt x="92259" y="61002"/>
                </a:lnTo>
                <a:lnTo>
                  <a:pt x="60999" y="92264"/>
                </a:lnTo>
                <a:lnTo>
                  <a:pt x="35410" y="128467"/>
                </a:lnTo>
                <a:lnTo>
                  <a:pt x="16226" y="168878"/>
                </a:lnTo>
                <a:lnTo>
                  <a:pt x="4178" y="212765"/>
                </a:lnTo>
                <a:lnTo>
                  <a:pt x="0" y="259395"/>
                </a:lnTo>
                <a:lnTo>
                  <a:pt x="4178" y="306015"/>
                </a:lnTo>
                <a:lnTo>
                  <a:pt x="16226" y="349895"/>
                </a:lnTo>
                <a:lnTo>
                  <a:pt x="35410" y="390300"/>
                </a:lnTo>
                <a:lnTo>
                  <a:pt x="60999" y="426499"/>
                </a:lnTo>
                <a:lnTo>
                  <a:pt x="92259" y="457759"/>
                </a:lnTo>
                <a:lnTo>
                  <a:pt x="128458" y="483348"/>
                </a:lnTo>
                <a:lnTo>
                  <a:pt x="168863" y="502532"/>
                </a:lnTo>
                <a:lnTo>
                  <a:pt x="212743" y="514580"/>
                </a:lnTo>
                <a:lnTo>
                  <a:pt x="259363" y="518759"/>
                </a:lnTo>
                <a:lnTo>
                  <a:pt x="305984" y="514580"/>
                </a:lnTo>
                <a:lnTo>
                  <a:pt x="349863" y="502532"/>
                </a:lnTo>
                <a:lnTo>
                  <a:pt x="390269" y="483348"/>
                </a:lnTo>
                <a:lnTo>
                  <a:pt x="426468" y="457759"/>
                </a:lnTo>
                <a:lnTo>
                  <a:pt x="457728" y="426499"/>
                </a:lnTo>
                <a:lnTo>
                  <a:pt x="483316" y="390300"/>
                </a:lnTo>
                <a:lnTo>
                  <a:pt x="502501" y="349895"/>
                </a:lnTo>
                <a:lnTo>
                  <a:pt x="514548" y="306015"/>
                </a:lnTo>
                <a:lnTo>
                  <a:pt x="518727" y="259395"/>
                </a:lnTo>
                <a:lnTo>
                  <a:pt x="514548" y="212765"/>
                </a:lnTo>
                <a:lnTo>
                  <a:pt x="502501" y="168878"/>
                </a:lnTo>
                <a:lnTo>
                  <a:pt x="483316" y="128467"/>
                </a:lnTo>
                <a:lnTo>
                  <a:pt x="457728" y="92264"/>
                </a:lnTo>
                <a:lnTo>
                  <a:pt x="426468" y="61002"/>
                </a:lnTo>
                <a:lnTo>
                  <a:pt x="390269" y="35412"/>
                </a:lnTo>
                <a:lnTo>
                  <a:pt x="349863" y="16226"/>
                </a:lnTo>
                <a:lnTo>
                  <a:pt x="305984" y="4178"/>
                </a:lnTo>
                <a:lnTo>
                  <a:pt x="259363" y="0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9172496" y="2928861"/>
            <a:ext cx="518795" cy="518795"/>
          </a:xfrm>
          <a:custGeom>
            <a:avLst/>
            <a:gdLst/>
            <a:ahLst/>
            <a:cxnLst/>
            <a:rect l="l" t="t" r="r" b="b"/>
            <a:pathLst>
              <a:path w="518795" h="518795">
                <a:moveTo>
                  <a:pt x="259363" y="0"/>
                </a:moveTo>
                <a:lnTo>
                  <a:pt x="212743" y="4178"/>
                </a:lnTo>
                <a:lnTo>
                  <a:pt x="168863" y="16226"/>
                </a:lnTo>
                <a:lnTo>
                  <a:pt x="128458" y="35412"/>
                </a:lnTo>
                <a:lnTo>
                  <a:pt x="92259" y="61002"/>
                </a:lnTo>
                <a:lnTo>
                  <a:pt x="60999" y="92264"/>
                </a:lnTo>
                <a:lnTo>
                  <a:pt x="35410" y="128467"/>
                </a:lnTo>
                <a:lnTo>
                  <a:pt x="16226" y="168878"/>
                </a:lnTo>
                <a:lnTo>
                  <a:pt x="4178" y="212765"/>
                </a:lnTo>
                <a:lnTo>
                  <a:pt x="0" y="259395"/>
                </a:lnTo>
                <a:lnTo>
                  <a:pt x="4178" y="306015"/>
                </a:lnTo>
                <a:lnTo>
                  <a:pt x="16226" y="349895"/>
                </a:lnTo>
                <a:lnTo>
                  <a:pt x="35410" y="390300"/>
                </a:lnTo>
                <a:lnTo>
                  <a:pt x="60999" y="426499"/>
                </a:lnTo>
                <a:lnTo>
                  <a:pt x="92259" y="457759"/>
                </a:lnTo>
                <a:lnTo>
                  <a:pt x="128458" y="483348"/>
                </a:lnTo>
                <a:lnTo>
                  <a:pt x="168863" y="502532"/>
                </a:lnTo>
                <a:lnTo>
                  <a:pt x="212743" y="514580"/>
                </a:lnTo>
                <a:lnTo>
                  <a:pt x="259363" y="518759"/>
                </a:lnTo>
                <a:lnTo>
                  <a:pt x="305984" y="514580"/>
                </a:lnTo>
                <a:lnTo>
                  <a:pt x="349863" y="502532"/>
                </a:lnTo>
                <a:lnTo>
                  <a:pt x="390269" y="483348"/>
                </a:lnTo>
                <a:lnTo>
                  <a:pt x="426468" y="457759"/>
                </a:lnTo>
                <a:lnTo>
                  <a:pt x="457728" y="426499"/>
                </a:lnTo>
                <a:lnTo>
                  <a:pt x="483316" y="390300"/>
                </a:lnTo>
                <a:lnTo>
                  <a:pt x="502501" y="349895"/>
                </a:lnTo>
                <a:lnTo>
                  <a:pt x="514548" y="306015"/>
                </a:lnTo>
                <a:lnTo>
                  <a:pt x="518727" y="259395"/>
                </a:lnTo>
                <a:lnTo>
                  <a:pt x="514548" y="212765"/>
                </a:lnTo>
                <a:lnTo>
                  <a:pt x="502501" y="168878"/>
                </a:lnTo>
                <a:lnTo>
                  <a:pt x="483316" y="128467"/>
                </a:lnTo>
                <a:lnTo>
                  <a:pt x="457728" y="92264"/>
                </a:lnTo>
                <a:lnTo>
                  <a:pt x="426468" y="61002"/>
                </a:lnTo>
                <a:lnTo>
                  <a:pt x="390269" y="35412"/>
                </a:lnTo>
                <a:lnTo>
                  <a:pt x="349863" y="16226"/>
                </a:lnTo>
                <a:lnTo>
                  <a:pt x="305984" y="4178"/>
                </a:lnTo>
                <a:lnTo>
                  <a:pt x="259363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9177732" y="3618794"/>
            <a:ext cx="518795" cy="518795"/>
          </a:xfrm>
          <a:custGeom>
            <a:avLst/>
            <a:gdLst/>
            <a:ahLst/>
            <a:cxnLst/>
            <a:rect l="l" t="t" r="r" b="b"/>
            <a:pathLst>
              <a:path w="518795" h="518795">
                <a:moveTo>
                  <a:pt x="259363" y="518759"/>
                </a:moveTo>
                <a:lnTo>
                  <a:pt x="305984" y="514580"/>
                </a:lnTo>
                <a:lnTo>
                  <a:pt x="349863" y="502532"/>
                </a:lnTo>
                <a:lnTo>
                  <a:pt x="390269" y="483348"/>
                </a:lnTo>
                <a:lnTo>
                  <a:pt x="426468" y="457759"/>
                </a:lnTo>
                <a:lnTo>
                  <a:pt x="457728" y="426499"/>
                </a:lnTo>
                <a:lnTo>
                  <a:pt x="483316" y="390300"/>
                </a:lnTo>
                <a:lnTo>
                  <a:pt x="502501" y="349895"/>
                </a:lnTo>
                <a:lnTo>
                  <a:pt x="514548" y="306015"/>
                </a:lnTo>
                <a:lnTo>
                  <a:pt x="518727" y="259395"/>
                </a:lnTo>
                <a:lnTo>
                  <a:pt x="514548" y="212765"/>
                </a:lnTo>
                <a:lnTo>
                  <a:pt x="502501" y="168878"/>
                </a:lnTo>
                <a:lnTo>
                  <a:pt x="483316" y="128467"/>
                </a:lnTo>
                <a:lnTo>
                  <a:pt x="457728" y="92264"/>
                </a:lnTo>
                <a:lnTo>
                  <a:pt x="426468" y="61002"/>
                </a:lnTo>
                <a:lnTo>
                  <a:pt x="390269" y="35412"/>
                </a:lnTo>
                <a:lnTo>
                  <a:pt x="349863" y="16226"/>
                </a:lnTo>
                <a:lnTo>
                  <a:pt x="305984" y="4178"/>
                </a:lnTo>
                <a:lnTo>
                  <a:pt x="259363" y="0"/>
                </a:lnTo>
                <a:lnTo>
                  <a:pt x="212743" y="4178"/>
                </a:lnTo>
                <a:lnTo>
                  <a:pt x="168863" y="16226"/>
                </a:lnTo>
                <a:lnTo>
                  <a:pt x="128458" y="35412"/>
                </a:lnTo>
                <a:lnTo>
                  <a:pt x="92259" y="61002"/>
                </a:lnTo>
                <a:lnTo>
                  <a:pt x="60999" y="92264"/>
                </a:lnTo>
                <a:lnTo>
                  <a:pt x="35410" y="128467"/>
                </a:lnTo>
                <a:lnTo>
                  <a:pt x="16226" y="168878"/>
                </a:lnTo>
                <a:lnTo>
                  <a:pt x="4178" y="212765"/>
                </a:lnTo>
                <a:lnTo>
                  <a:pt x="0" y="259395"/>
                </a:lnTo>
                <a:lnTo>
                  <a:pt x="4178" y="306015"/>
                </a:lnTo>
                <a:lnTo>
                  <a:pt x="16226" y="349895"/>
                </a:lnTo>
                <a:lnTo>
                  <a:pt x="35410" y="390300"/>
                </a:lnTo>
                <a:lnTo>
                  <a:pt x="60999" y="426499"/>
                </a:lnTo>
                <a:lnTo>
                  <a:pt x="92259" y="457759"/>
                </a:lnTo>
                <a:lnTo>
                  <a:pt x="128458" y="483348"/>
                </a:lnTo>
                <a:lnTo>
                  <a:pt x="168863" y="502532"/>
                </a:lnTo>
                <a:lnTo>
                  <a:pt x="212743" y="514580"/>
                </a:lnTo>
                <a:lnTo>
                  <a:pt x="259363" y="518759"/>
                </a:lnTo>
                <a:close/>
              </a:path>
            </a:pathLst>
          </a:custGeom>
          <a:ln w="1047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0550336" y="3613559"/>
            <a:ext cx="518795" cy="518795"/>
          </a:xfrm>
          <a:custGeom>
            <a:avLst/>
            <a:gdLst/>
            <a:ahLst/>
            <a:cxnLst/>
            <a:rect l="l" t="t" r="r" b="b"/>
            <a:pathLst>
              <a:path w="518795" h="518795">
                <a:moveTo>
                  <a:pt x="259363" y="0"/>
                </a:moveTo>
                <a:lnTo>
                  <a:pt x="212743" y="4178"/>
                </a:lnTo>
                <a:lnTo>
                  <a:pt x="168863" y="16226"/>
                </a:lnTo>
                <a:lnTo>
                  <a:pt x="128458" y="35412"/>
                </a:lnTo>
                <a:lnTo>
                  <a:pt x="92259" y="61002"/>
                </a:lnTo>
                <a:lnTo>
                  <a:pt x="60999" y="92264"/>
                </a:lnTo>
                <a:lnTo>
                  <a:pt x="35410" y="128467"/>
                </a:lnTo>
                <a:lnTo>
                  <a:pt x="16226" y="168878"/>
                </a:lnTo>
                <a:lnTo>
                  <a:pt x="4178" y="212765"/>
                </a:lnTo>
                <a:lnTo>
                  <a:pt x="0" y="259395"/>
                </a:lnTo>
                <a:lnTo>
                  <a:pt x="4178" y="306015"/>
                </a:lnTo>
                <a:lnTo>
                  <a:pt x="16226" y="349895"/>
                </a:lnTo>
                <a:lnTo>
                  <a:pt x="35410" y="390300"/>
                </a:lnTo>
                <a:lnTo>
                  <a:pt x="60999" y="426499"/>
                </a:lnTo>
                <a:lnTo>
                  <a:pt x="92259" y="457759"/>
                </a:lnTo>
                <a:lnTo>
                  <a:pt x="128458" y="483348"/>
                </a:lnTo>
                <a:lnTo>
                  <a:pt x="168863" y="502532"/>
                </a:lnTo>
                <a:lnTo>
                  <a:pt x="212743" y="514580"/>
                </a:lnTo>
                <a:lnTo>
                  <a:pt x="259363" y="518759"/>
                </a:lnTo>
                <a:lnTo>
                  <a:pt x="305984" y="514580"/>
                </a:lnTo>
                <a:lnTo>
                  <a:pt x="349863" y="502532"/>
                </a:lnTo>
                <a:lnTo>
                  <a:pt x="390269" y="483348"/>
                </a:lnTo>
                <a:lnTo>
                  <a:pt x="426468" y="457759"/>
                </a:lnTo>
                <a:lnTo>
                  <a:pt x="457728" y="426499"/>
                </a:lnTo>
                <a:lnTo>
                  <a:pt x="483316" y="390300"/>
                </a:lnTo>
                <a:lnTo>
                  <a:pt x="502501" y="349895"/>
                </a:lnTo>
                <a:lnTo>
                  <a:pt x="514548" y="306015"/>
                </a:lnTo>
                <a:lnTo>
                  <a:pt x="518727" y="259395"/>
                </a:lnTo>
                <a:lnTo>
                  <a:pt x="514548" y="212765"/>
                </a:lnTo>
                <a:lnTo>
                  <a:pt x="502501" y="168878"/>
                </a:lnTo>
                <a:lnTo>
                  <a:pt x="483316" y="128467"/>
                </a:lnTo>
                <a:lnTo>
                  <a:pt x="457728" y="92264"/>
                </a:lnTo>
                <a:lnTo>
                  <a:pt x="426468" y="61002"/>
                </a:lnTo>
                <a:lnTo>
                  <a:pt x="390269" y="35412"/>
                </a:lnTo>
                <a:lnTo>
                  <a:pt x="349863" y="16226"/>
                </a:lnTo>
                <a:lnTo>
                  <a:pt x="305984" y="4178"/>
                </a:lnTo>
                <a:lnTo>
                  <a:pt x="259363" y="0"/>
                </a:lnTo>
                <a:close/>
              </a:path>
            </a:pathLst>
          </a:custGeom>
          <a:solidFill>
            <a:srgbClr val="ED29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0550336" y="2928861"/>
            <a:ext cx="518795" cy="518795"/>
          </a:xfrm>
          <a:custGeom>
            <a:avLst/>
            <a:gdLst/>
            <a:ahLst/>
            <a:cxnLst/>
            <a:rect l="l" t="t" r="r" b="b"/>
            <a:pathLst>
              <a:path w="518795" h="518795">
                <a:moveTo>
                  <a:pt x="259363" y="0"/>
                </a:moveTo>
                <a:lnTo>
                  <a:pt x="212743" y="4178"/>
                </a:lnTo>
                <a:lnTo>
                  <a:pt x="168863" y="16226"/>
                </a:lnTo>
                <a:lnTo>
                  <a:pt x="128458" y="35412"/>
                </a:lnTo>
                <a:lnTo>
                  <a:pt x="92259" y="61002"/>
                </a:lnTo>
                <a:lnTo>
                  <a:pt x="60999" y="92264"/>
                </a:lnTo>
                <a:lnTo>
                  <a:pt x="35410" y="128467"/>
                </a:lnTo>
                <a:lnTo>
                  <a:pt x="16226" y="168878"/>
                </a:lnTo>
                <a:lnTo>
                  <a:pt x="4178" y="212765"/>
                </a:lnTo>
                <a:lnTo>
                  <a:pt x="0" y="259395"/>
                </a:lnTo>
                <a:lnTo>
                  <a:pt x="4178" y="306015"/>
                </a:lnTo>
                <a:lnTo>
                  <a:pt x="16226" y="349895"/>
                </a:lnTo>
                <a:lnTo>
                  <a:pt x="35410" y="390300"/>
                </a:lnTo>
                <a:lnTo>
                  <a:pt x="60999" y="426499"/>
                </a:lnTo>
                <a:lnTo>
                  <a:pt x="92259" y="457759"/>
                </a:lnTo>
                <a:lnTo>
                  <a:pt x="128458" y="483348"/>
                </a:lnTo>
                <a:lnTo>
                  <a:pt x="168863" y="502532"/>
                </a:lnTo>
                <a:lnTo>
                  <a:pt x="212743" y="514580"/>
                </a:lnTo>
                <a:lnTo>
                  <a:pt x="259363" y="518759"/>
                </a:lnTo>
                <a:lnTo>
                  <a:pt x="305984" y="514580"/>
                </a:lnTo>
                <a:lnTo>
                  <a:pt x="349863" y="502532"/>
                </a:lnTo>
                <a:lnTo>
                  <a:pt x="390269" y="483348"/>
                </a:lnTo>
                <a:lnTo>
                  <a:pt x="426468" y="457759"/>
                </a:lnTo>
                <a:lnTo>
                  <a:pt x="457728" y="426499"/>
                </a:lnTo>
                <a:lnTo>
                  <a:pt x="483316" y="390300"/>
                </a:lnTo>
                <a:lnTo>
                  <a:pt x="502501" y="349895"/>
                </a:lnTo>
                <a:lnTo>
                  <a:pt x="514548" y="306015"/>
                </a:lnTo>
                <a:lnTo>
                  <a:pt x="518727" y="259395"/>
                </a:lnTo>
                <a:lnTo>
                  <a:pt x="514548" y="212765"/>
                </a:lnTo>
                <a:lnTo>
                  <a:pt x="502501" y="168878"/>
                </a:lnTo>
                <a:lnTo>
                  <a:pt x="483316" y="128467"/>
                </a:lnTo>
                <a:lnTo>
                  <a:pt x="457728" y="92264"/>
                </a:lnTo>
                <a:lnTo>
                  <a:pt x="426468" y="61002"/>
                </a:lnTo>
                <a:lnTo>
                  <a:pt x="390269" y="35412"/>
                </a:lnTo>
                <a:lnTo>
                  <a:pt x="349863" y="16226"/>
                </a:lnTo>
                <a:lnTo>
                  <a:pt x="305984" y="4178"/>
                </a:lnTo>
                <a:lnTo>
                  <a:pt x="259363" y="0"/>
                </a:lnTo>
                <a:close/>
              </a:path>
            </a:pathLst>
          </a:custGeom>
          <a:solidFill>
            <a:srgbClr val="BDD1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9861529" y="3613559"/>
            <a:ext cx="518795" cy="518795"/>
          </a:xfrm>
          <a:custGeom>
            <a:avLst/>
            <a:gdLst/>
            <a:ahLst/>
            <a:cxnLst/>
            <a:rect l="l" t="t" r="r" b="b"/>
            <a:pathLst>
              <a:path w="518795" h="518795">
                <a:moveTo>
                  <a:pt x="259363" y="0"/>
                </a:moveTo>
                <a:lnTo>
                  <a:pt x="212743" y="4178"/>
                </a:lnTo>
                <a:lnTo>
                  <a:pt x="168863" y="16226"/>
                </a:lnTo>
                <a:lnTo>
                  <a:pt x="128458" y="35412"/>
                </a:lnTo>
                <a:lnTo>
                  <a:pt x="92259" y="61002"/>
                </a:lnTo>
                <a:lnTo>
                  <a:pt x="60999" y="92264"/>
                </a:lnTo>
                <a:lnTo>
                  <a:pt x="35410" y="128467"/>
                </a:lnTo>
                <a:lnTo>
                  <a:pt x="16226" y="168878"/>
                </a:lnTo>
                <a:lnTo>
                  <a:pt x="4178" y="212765"/>
                </a:lnTo>
                <a:lnTo>
                  <a:pt x="0" y="259395"/>
                </a:lnTo>
                <a:lnTo>
                  <a:pt x="4178" y="306015"/>
                </a:lnTo>
                <a:lnTo>
                  <a:pt x="16226" y="349895"/>
                </a:lnTo>
                <a:lnTo>
                  <a:pt x="35410" y="390300"/>
                </a:lnTo>
                <a:lnTo>
                  <a:pt x="60999" y="426499"/>
                </a:lnTo>
                <a:lnTo>
                  <a:pt x="92259" y="457759"/>
                </a:lnTo>
                <a:lnTo>
                  <a:pt x="128458" y="483348"/>
                </a:lnTo>
                <a:lnTo>
                  <a:pt x="168863" y="502532"/>
                </a:lnTo>
                <a:lnTo>
                  <a:pt x="212743" y="514580"/>
                </a:lnTo>
                <a:lnTo>
                  <a:pt x="259363" y="518759"/>
                </a:lnTo>
                <a:lnTo>
                  <a:pt x="305984" y="514580"/>
                </a:lnTo>
                <a:lnTo>
                  <a:pt x="349863" y="502532"/>
                </a:lnTo>
                <a:lnTo>
                  <a:pt x="390269" y="483348"/>
                </a:lnTo>
                <a:lnTo>
                  <a:pt x="426468" y="457759"/>
                </a:lnTo>
                <a:lnTo>
                  <a:pt x="457728" y="426499"/>
                </a:lnTo>
                <a:lnTo>
                  <a:pt x="483316" y="390300"/>
                </a:lnTo>
                <a:lnTo>
                  <a:pt x="502501" y="349895"/>
                </a:lnTo>
                <a:lnTo>
                  <a:pt x="514548" y="306015"/>
                </a:lnTo>
                <a:lnTo>
                  <a:pt x="518727" y="259395"/>
                </a:lnTo>
                <a:lnTo>
                  <a:pt x="514548" y="212765"/>
                </a:lnTo>
                <a:lnTo>
                  <a:pt x="502501" y="168878"/>
                </a:lnTo>
                <a:lnTo>
                  <a:pt x="483316" y="128467"/>
                </a:lnTo>
                <a:lnTo>
                  <a:pt x="457728" y="92264"/>
                </a:lnTo>
                <a:lnTo>
                  <a:pt x="426468" y="61002"/>
                </a:lnTo>
                <a:lnTo>
                  <a:pt x="390269" y="35412"/>
                </a:lnTo>
                <a:lnTo>
                  <a:pt x="349863" y="16226"/>
                </a:lnTo>
                <a:lnTo>
                  <a:pt x="305984" y="4178"/>
                </a:lnTo>
                <a:lnTo>
                  <a:pt x="259363" y="0"/>
                </a:lnTo>
                <a:close/>
              </a:path>
            </a:pathLst>
          </a:custGeom>
          <a:solidFill>
            <a:srgbClr val="F4E5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9861529" y="2928861"/>
            <a:ext cx="518795" cy="518795"/>
          </a:xfrm>
          <a:custGeom>
            <a:avLst/>
            <a:gdLst/>
            <a:ahLst/>
            <a:cxnLst/>
            <a:rect l="l" t="t" r="r" b="b"/>
            <a:pathLst>
              <a:path w="518795" h="518795">
                <a:moveTo>
                  <a:pt x="259363" y="0"/>
                </a:moveTo>
                <a:lnTo>
                  <a:pt x="212743" y="4178"/>
                </a:lnTo>
                <a:lnTo>
                  <a:pt x="168863" y="16226"/>
                </a:lnTo>
                <a:lnTo>
                  <a:pt x="128458" y="35412"/>
                </a:lnTo>
                <a:lnTo>
                  <a:pt x="92259" y="61002"/>
                </a:lnTo>
                <a:lnTo>
                  <a:pt x="60999" y="92264"/>
                </a:lnTo>
                <a:lnTo>
                  <a:pt x="35410" y="128467"/>
                </a:lnTo>
                <a:lnTo>
                  <a:pt x="16226" y="168878"/>
                </a:lnTo>
                <a:lnTo>
                  <a:pt x="4178" y="212765"/>
                </a:lnTo>
                <a:lnTo>
                  <a:pt x="0" y="259395"/>
                </a:lnTo>
                <a:lnTo>
                  <a:pt x="4178" y="306015"/>
                </a:lnTo>
                <a:lnTo>
                  <a:pt x="16226" y="349895"/>
                </a:lnTo>
                <a:lnTo>
                  <a:pt x="35410" y="390300"/>
                </a:lnTo>
                <a:lnTo>
                  <a:pt x="60999" y="426499"/>
                </a:lnTo>
                <a:lnTo>
                  <a:pt x="92259" y="457759"/>
                </a:lnTo>
                <a:lnTo>
                  <a:pt x="128458" y="483348"/>
                </a:lnTo>
                <a:lnTo>
                  <a:pt x="168863" y="502532"/>
                </a:lnTo>
                <a:lnTo>
                  <a:pt x="212743" y="514580"/>
                </a:lnTo>
                <a:lnTo>
                  <a:pt x="259363" y="518759"/>
                </a:lnTo>
                <a:lnTo>
                  <a:pt x="305984" y="514580"/>
                </a:lnTo>
                <a:lnTo>
                  <a:pt x="349863" y="502532"/>
                </a:lnTo>
                <a:lnTo>
                  <a:pt x="390269" y="483348"/>
                </a:lnTo>
                <a:lnTo>
                  <a:pt x="426468" y="457759"/>
                </a:lnTo>
                <a:lnTo>
                  <a:pt x="457728" y="426499"/>
                </a:lnTo>
                <a:lnTo>
                  <a:pt x="483316" y="390300"/>
                </a:lnTo>
                <a:lnTo>
                  <a:pt x="502501" y="349895"/>
                </a:lnTo>
                <a:lnTo>
                  <a:pt x="514548" y="306015"/>
                </a:lnTo>
                <a:lnTo>
                  <a:pt x="518727" y="259395"/>
                </a:lnTo>
                <a:lnTo>
                  <a:pt x="514548" y="212765"/>
                </a:lnTo>
                <a:lnTo>
                  <a:pt x="502501" y="168878"/>
                </a:lnTo>
                <a:lnTo>
                  <a:pt x="483316" y="128467"/>
                </a:lnTo>
                <a:lnTo>
                  <a:pt x="457728" y="92264"/>
                </a:lnTo>
                <a:lnTo>
                  <a:pt x="426468" y="61002"/>
                </a:lnTo>
                <a:lnTo>
                  <a:pt x="390269" y="35412"/>
                </a:lnTo>
                <a:lnTo>
                  <a:pt x="349863" y="16226"/>
                </a:lnTo>
                <a:lnTo>
                  <a:pt x="305984" y="4178"/>
                </a:lnTo>
                <a:lnTo>
                  <a:pt x="259363" y="0"/>
                </a:lnTo>
                <a:close/>
              </a:path>
            </a:pathLst>
          </a:custGeom>
          <a:solidFill>
            <a:srgbClr val="F99E2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8482201" y="1375612"/>
            <a:ext cx="11119485" cy="0"/>
          </a:xfrm>
          <a:custGeom>
            <a:avLst/>
            <a:gdLst/>
            <a:ahLst/>
            <a:cxnLst/>
            <a:rect l="l" t="t" r="r" b="b"/>
            <a:pathLst>
              <a:path w="11119485">
                <a:moveTo>
                  <a:pt x="0" y="0"/>
                </a:moveTo>
                <a:lnTo>
                  <a:pt x="11119294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8482201" y="10039779"/>
            <a:ext cx="11119485" cy="0"/>
          </a:xfrm>
          <a:custGeom>
            <a:avLst/>
            <a:gdLst/>
            <a:ahLst/>
            <a:cxnLst/>
            <a:rect l="l" t="t" r="r" b="b"/>
            <a:pathLst>
              <a:path w="11119485">
                <a:moveTo>
                  <a:pt x="0" y="0"/>
                </a:moveTo>
                <a:lnTo>
                  <a:pt x="11119294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545"/>
              </a:lnSpc>
            </a:pPr>
            <a:r>
              <a:rPr spc="80"/>
              <a:t>SAN</a:t>
            </a:r>
            <a:r>
              <a:rPr spc="105"/>
              <a:t> </a:t>
            </a:r>
            <a:r>
              <a:rPr spc="90"/>
              <a:t>DIEGO</a:t>
            </a:r>
            <a:r>
              <a:rPr spc="55"/>
              <a:t> </a:t>
            </a:r>
            <a:r>
              <a:rPr spc="50"/>
              <a:t>WAVE</a:t>
            </a:r>
            <a:r>
              <a:rPr spc="105"/>
              <a:t> </a:t>
            </a:r>
            <a:r>
              <a:rPr spc="60"/>
              <a:t>FC</a:t>
            </a:r>
            <a:r>
              <a:rPr spc="120"/>
              <a:t> </a:t>
            </a:r>
            <a:r>
              <a:rPr b="0" spc="85">
                <a:latin typeface="PT Sans"/>
                <a:cs typeface="PT Sans"/>
              </a:rPr>
              <a:t>BRAND</a:t>
            </a:r>
            <a:r>
              <a:rPr b="0" spc="105">
                <a:latin typeface="PT Sans"/>
                <a:cs typeface="PT Sans"/>
              </a:rPr>
              <a:t> </a:t>
            </a:r>
            <a:r>
              <a:rPr b="0" spc="114">
                <a:latin typeface="PT Sans"/>
                <a:cs typeface="PT Sans"/>
              </a:rPr>
              <a:t>BOOK</a:t>
            </a:r>
          </a:p>
        </p:txBody>
      </p:sp>
      <p:sp>
        <p:nvSpPr>
          <p:cNvPr id="31" name="object 3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545"/>
              </a:lnSpc>
            </a:pPr>
            <a:fld id="{81D60167-4931-47E6-BA6A-407CBD079E47}" type="slidenum">
              <a:rPr spc="10" dirty="0"/>
              <a:t>31</a:t>
            </a:fld>
            <a:endParaRPr spc="1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539355" cy="11308715"/>
          </a:xfrm>
          <a:custGeom>
            <a:avLst/>
            <a:gdLst/>
            <a:ahLst/>
            <a:cxnLst/>
            <a:rect l="l" t="t" r="r" b="b"/>
            <a:pathLst>
              <a:path w="7539355" h="11308715">
                <a:moveTo>
                  <a:pt x="3692128" y="0"/>
                </a:moveTo>
                <a:lnTo>
                  <a:pt x="30253" y="0"/>
                </a:lnTo>
                <a:lnTo>
                  <a:pt x="0" y="4518"/>
                </a:lnTo>
                <a:lnTo>
                  <a:pt x="0" y="11308556"/>
                </a:lnTo>
                <a:lnTo>
                  <a:pt x="4172850" y="11308556"/>
                </a:lnTo>
                <a:lnTo>
                  <a:pt x="4291790" y="11225609"/>
                </a:lnTo>
                <a:lnTo>
                  <a:pt x="4416276" y="11136468"/>
                </a:lnTo>
                <a:lnTo>
                  <a:pt x="4498685" y="11076076"/>
                </a:lnTo>
                <a:lnTo>
                  <a:pt x="4580594" y="11014900"/>
                </a:lnTo>
                <a:lnTo>
                  <a:pt x="4661971" y="10952929"/>
                </a:lnTo>
                <a:lnTo>
                  <a:pt x="4742787" y="10890151"/>
                </a:lnTo>
                <a:lnTo>
                  <a:pt x="4823012" y="10826555"/>
                </a:lnTo>
                <a:lnTo>
                  <a:pt x="4902614" y="10762130"/>
                </a:lnTo>
                <a:lnTo>
                  <a:pt x="4981564" y="10696866"/>
                </a:lnTo>
                <a:lnTo>
                  <a:pt x="5059832" y="10630750"/>
                </a:lnTo>
                <a:lnTo>
                  <a:pt x="5137387" y="10563773"/>
                </a:lnTo>
                <a:lnTo>
                  <a:pt x="5175888" y="10529957"/>
                </a:lnTo>
                <a:lnTo>
                  <a:pt x="5214199" y="10495921"/>
                </a:lnTo>
                <a:lnTo>
                  <a:pt x="5252317" y="10461665"/>
                </a:lnTo>
                <a:lnTo>
                  <a:pt x="5290238" y="10427186"/>
                </a:lnTo>
                <a:lnTo>
                  <a:pt x="5327958" y="10392483"/>
                </a:lnTo>
                <a:lnTo>
                  <a:pt x="5365473" y="10357554"/>
                </a:lnTo>
                <a:lnTo>
                  <a:pt x="5402780" y="10322399"/>
                </a:lnTo>
                <a:lnTo>
                  <a:pt x="5439874" y="10287016"/>
                </a:lnTo>
                <a:lnTo>
                  <a:pt x="5476753" y="10251404"/>
                </a:lnTo>
                <a:lnTo>
                  <a:pt x="5513411" y="10215560"/>
                </a:lnTo>
                <a:lnTo>
                  <a:pt x="5549846" y="10179485"/>
                </a:lnTo>
                <a:lnTo>
                  <a:pt x="5586054" y="10143175"/>
                </a:lnTo>
                <a:lnTo>
                  <a:pt x="5622030" y="10106631"/>
                </a:lnTo>
                <a:lnTo>
                  <a:pt x="5657772" y="10069850"/>
                </a:lnTo>
                <a:lnTo>
                  <a:pt x="5693274" y="10032831"/>
                </a:lnTo>
                <a:lnTo>
                  <a:pt x="5728534" y="9995573"/>
                </a:lnTo>
                <a:lnTo>
                  <a:pt x="5763548" y="9958075"/>
                </a:lnTo>
                <a:lnTo>
                  <a:pt x="5798312" y="9920334"/>
                </a:lnTo>
                <a:lnTo>
                  <a:pt x="5832822" y="9882350"/>
                </a:lnTo>
                <a:lnTo>
                  <a:pt x="5867074" y="9844121"/>
                </a:lnTo>
                <a:lnTo>
                  <a:pt x="5901064" y="9805646"/>
                </a:lnTo>
                <a:lnTo>
                  <a:pt x="5934790" y="9766924"/>
                </a:lnTo>
                <a:lnTo>
                  <a:pt x="5968246" y="9727952"/>
                </a:lnTo>
                <a:lnTo>
                  <a:pt x="6001430" y="9688731"/>
                </a:lnTo>
                <a:lnTo>
                  <a:pt x="6034337" y="9649257"/>
                </a:lnTo>
                <a:lnTo>
                  <a:pt x="6066963" y="9609530"/>
                </a:lnTo>
                <a:lnTo>
                  <a:pt x="6099306" y="9569549"/>
                </a:lnTo>
                <a:lnTo>
                  <a:pt x="6131360" y="9529312"/>
                </a:lnTo>
                <a:lnTo>
                  <a:pt x="6163123" y="9488817"/>
                </a:lnTo>
                <a:lnTo>
                  <a:pt x="6194590" y="9448064"/>
                </a:lnTo>
                <a:lnTo>
                  <a:pt x="6222608" y="9410700"/>
                </a:lnTo>
                <a:lnTo>
                  <a:pt x="6250312" y="9373210"/>
                </a:lnTo>
                <a:lnTo>
                  <a:pt x="6277702" y="9335594"/>
                </a:lnTo>
                <a:lnTo>
                  <a:pt x="6304778" y="9297847"/>
                </a:lnTo>
                <a:lnTo>
                  <a:pt x="6331542" y="9259969"/>
                </a:lnTo>
                <a:lnTo>
                  <a:pt x="6357993" y="9221957"/>
                </a:lnTo>
                <a:lnTo>
                  <a:pt x="6384132" y="9183810"/>
                </a:lnTo>
                <a:lnTo>
                  <a:pt x="6409960" y="9145523"/>
                </a:lnTo>
                <a:lnTo>
                  <a:pt x="6435478" y="9107097"/>
                </a:lnTo>
                <a:lnTo>
                  <a:pt x="6460686" y="9068528"/>
                </a:lnTo>
                <a:lnTo>
                  <a:pt x="6485585" y="9029815"/>
                </a:lnTo>
                <a:lnTo>
                  <a:pt x="6510176" y="8990954"/>
                </a:lnTo>
                <a:lnTo>
                  <a:pt x="6534458" y="8951945"/>
                </a:lnTo>
                <a:lnTo>
                  <a:pt x="6558433" y="8912785"/>
                </a:lnTo>
                <a:lnTo>
                  <a:pt x="6582102" y="8873472"/>
                </a:lnTo>
                <a:lnTo>
                  <a:pt x="6605465" y="8834003"/>
                </a:lnTo>
                <a:lnTo>
                  <a:pt x="6628522" y="8794377"/>
                </a:lnTo>
                <a:lnTo>
                  <a:pt x="6651274" y="8754591"/>
                </a:lnTo>
                <a:lnTo>
                  <a:pt x="6673722" y="8714643"/>
                </a:lnTo>
                <a:lnTo>
                  <a:pt x="6695866" y="8674531"/>
                </a:lnTo>
                <a:lnTo>
                  <a:pt x="6717708" y="8634254"/>
                </a:lnTo>
                <a:lnTo>
                  <a:pt x="6739247" y="8593808"/>
                </a:lnTo>
                <a:lnTo>
                  <a:pt x="6760484" y="8553192"/>
                </a:lnTo>
                <a:lnTo>
                  <a:pt x="6781421" y="8512403"/>
                </a:lnTo>
                <a:lnTo>
                  <a:pt x="6802057" y="8471439"/>
                </a:lnTo>
                <a:lnTo>
                  <a:pt x="6822393" y="8430299"/>
                </a:lnTo>
                <a:lnTo>
                  <a:pt x="6842430" y="8388980"/>
                </a:lnTo>
                <a:lnTo>
                  <a:pt x="6862168" y="8347479"/>
                </a:lnTo>
                <a:lnTo>
                  <a:pt x="6881608" y="8305796"/>
                </a:lnTo>
                <a:lnTo>
                  <a:pt x="6900751" y="8263927"/>
                </a:lnTo>
                <a:lnTo>
                  <a:pt x="6919598" y="8221870"/>
                </a:lnTo>
                <a:lnTo>
                  <a:pt x="6938148" y="8179624"/>
                </a:lnTo>
                <a:lnTo>
                  <a:pt x="6956402" y="8137186"/>
                </a:lnTo>
                <a:lnTo>
                  <a:pt x="6974362" y="8094554"/>
                </a:lnTo>
                <a:lnTo>
                  <a:pt x="6992028" y="8051726"/>
                </a:lnTo>
                <a:lnTo>
                  <a:pt x="7009399" y="8008699"/>
                </a:lnTo>
                <a:lnTo>
                  <a:pt x="7026478" y="7965472"/>
                </a:lnTo>
                <a:lnTo>
                  <a:pt x="7043265" y="7922043"/>
                </a:lnTo>
                <a:lnTo>
                  <a:pt x="7059760" y="7878409"/>
                </a:lnTo>
                <a:lnTo>
                  <a:pt x="7075963" y="7834568"/>
                </a:lnTo>
                <a:lnTo>
                  <a:pt x="7091876" y="7790518"/>
                </a:lnTo>
                <a:lnTo>
                  <a:pt x="7107499" y="7746256"/>
                </a:lnTo>
                <a:lnTo>
                  <a:pt x="7122833" y="7701782"/>
                </a:lnTo>
                <a:lnTo>
                  <a:pt x="7137879" y="7657092"/>
                </a:lnTo>
                <a:lnTo>
                  <a:pt x="7152636" y="7612184"/>
                </a:lnTo>
                <a:lnTo>
                  <a:pt x="7167106" y="7567057"/>
                </a:lnTo>
                <a:lnTo>
                  <a:pt x="7181289" y="7521708"/>
                </a:lnTo>
                <a:lnTo>
                  <a:pt x="7195186" y="7476134"/>
                </a:lnTo>
                <a:lnTo>
                  <a:pt x="7208797" y="7430335"/>
                </a:lnTo>
                <a:lnTo>
                  <a:pt x="7222124" y="7384307"/>
                </a:lnTo>
                <a:lnTo>
                  <a:pt x="7235166" y="7338049"/>
                </a:lnTo>
                <a:lnTo>
                  <a:pt x="7247924" y="7291558"/>
                </a:lnTo>
                <a:lnTo>
                  <a:pt x="7260400" y="7244832"/>
                </a:lnTo>
                <a:lnTo>
                  <a:pt x="7272593" y="7197870"/>
                </a:lnTo>
                <a:lnTo>
                  <a:pt x="7284504" y="7150668"/>
                </a:lnTo>
                <a:lnTo>
                  <a:pt x="7296134" y="7103225"/>
                </a:lnTo>
                <a:lnTo>
                  <a:pt x="7307483" y="7055539"/>
                </a:lnTo>
                <a:lnTo>
                  <a:pt x="7318553" y="7007607"/>
                </a:lnTo>
                <a:lnTo>
                  <a:pt x="7329343" y="6959428"/>
                </a:lnTo>
                <a:lnTo>
                  <a:pt x="7339854" y="6910998"/>
                </a:lnTo>
                <a:lnTo>
                  <a:pt x="7350088" y="6862317"/>
                </a:lnTo>
                <a:lnTo>
                  <a:pt x="7360044" y="6813382"/>
                </a:lnTo>
                <a:lnTo>
                  <a:pt x="7369723" y="6764190"/>
                </a:lnTo>
                <a:lnTo>
                  <a:pt x="7379126" y="6714741"/>
                </a:lnTo>
                <a:lnTo>
                  <a:pt x="7388253" y="6665030"/>
                </a:lnTo>
                <a:lnTo>
                  <a:pt x="7397105" y="6615057"/>
                </a:lnTo>
                <a:lnTo>
                  <a:pt x="7405683" y="6564819"/>
                </a:lnTo>
                <a:lnTo>
                  <a:pt x="7413987" y="6514314"/>
                </a:lnTo>
                <a:lnTo>
                  <a:pt x="7422018" y="6463540"/>
                </a:lnTo>
                <a:lnTo>
                  <a:pt x="7429777" y="6412495"/>
                </a:lnTo>
                <a:lnTo>
                  <a:pt x="7437264" y="6361176"/>
                </a:lnTo>
                <a:lnTo>
                  <a:pt x="7444479" y="6309582"/>
                </a:lnTo>
                <a:lnTo>
                  <a:pt x="7451424" y="6257710"/>
                </a:lnTo>
                <a:lnTo>
                  <a:pt x="7458099" y="6205558"/>
                </a:lnTo>
                <a:lnTo>
                  <a:pt x="7464505" y="6153124"/>
                </a:lnTo>
                <a:lnTo>
                  <a:pt x="7470641" y="6100406"/>
                </a:lnTo>
                <a:lnTo>
                  <a:pt x="7476510" y="6047402"/>
                </a:lnTo>
                <a:lnTo>
                  <a:pt x="7482111" y="5994109"/>
                </a:lnTo>
                <a:lnTo>
                  <a:pt x="7487445" y="5940526"/>
                </a:lnTo>
                <a:lnTo>
                  <a:pt x="7492513" y="5886650"/>
                </a:lnTo>
                <a:lnTo>
                  <a:pt x="7497316" y="5832479"/>
                </a:lnTo>
                <a:lnTo>
                  <a:pt x="7501853" y="5778011"/>
                </a:lnTo>
                <a:lnTo>
                  <a:pt x="7506126" y="5723244"/>
                </a:lnTo>
                <a:lnTo>
                  <a:pt x="7510135" y="5668175"/>
                </a:lnTo>
                <a:lnTo>
                  <a:pt x="7513881" y="5612803"/>
                </a:lnTo>
                <a:lnTo>
                  <a:pt x="7517365" y="5557126"/>
                </a:lnTo>
                <a:lnTo>
                  <a:pt x="7520586" y="5501140"/>
                </a:lnTo>
                <a:lnTo>
                  <a:pt x="7523546" y="5444845"/>
                </a:lnTo>
                <a:lnTo>
                  <a:pt x="7526246" y="5388238"/>
                </a:lnTo>
                <a:lnTo>
                  <a:pt x="7528685" y="5331316"/>
                </a:lnTo>
                <a:lnTo>
                  <a:pt x="7530865" y="5274079"/>
                </a:lnTo>
                <a:lnTo>
                  <a:pt x="7532787" y="5216522"/>
                </a:lnTo>
                <a:lnTo>
                  <a:pt x="7534450" y="5158645"/>
                </a:lnTo>
                <a:lnTo>
                  <a:pt x="7535855" y="5100446"/>
                </a:lnTo>
                <a:lnTo>
                  <a:pt x="7537004" y="5041921"/>
                </a:lnTo>
                <a:lnTo>
                  <a:pt x="7537896" y="4983069"/>
                </a:lnTo>
                <a:lnTo>
                  <a:pt x="7538533" y="4923888"/>
                </a:lnTo>
                <a:lnTo>
                  <a:pt x="7538914" y="4864376"/>
                </a:lnTo>
                <a:lnTo>
                  <a:pt x="7539041" y="4804530"/>
                </a:lnTo>
                <a:lnTo>
                  <a:pt x="7539041" y="1324897"/>
                </a:lnTo>
                <a:lnTo>
                  <a:pt x="7315512" y="1198986"/>
                </a:lnTo>
                <a:lnTo>
                  <a:pt x="7189214" y="1130403"/>
                </a:lnTo>
                <a:lnTo>
                  <a:pt x="7061644" y="1063566"/>
                </a:lnTo>
                <a:lnTo>
                  <a:pt x="6932825" y="998481"/>
                </a:lnTo>
                <a:lnTo>
                  <a:pt x="6802778" y="935153"/>
                </a:lnTo>
                <a:lnTo>
                  <a:pt x="6671526" y="873588"/>
                </a:lnTo>
                <a:lnTo>
                  <a:pt x="6539090" y="813790"/>
                </a:lnTo>
                <a:lnTo>
                  <a:pt x="6405493" y="755766"/>
                </a:lnTo>
                <a:lnTo>
                  <a:pt x="6270756" y="699520"/>
                </a:lnTo>
                <a:lnTo>
                  <a:pt x="6134902" y="645059"/>
                </a:lnTo>
                <a:lnTo>
                  <a:pt x="5997953" y="592389"/>
                </a:lnTo>
                <a:lnTo>
                  <a:pt x="5859931" y="541513"/>
                </a:lnTo>
                <a:lnTo>
                  <a:pt x="5720858" y="492438"/>
                </a:lnTo>
                <a:lnTo>
                  <a:pt x="5580755" y="445170"/>
                </a:lnTo>
                <a:lnTo>
                  <a:pt x="5439646" y="399714"/>
                </a:lnTo>
                <a:lnTo>
                  <a:pt x="5249972" y="341933"/>
                </a:lnTo>
                <a:lnTo>
                  <a:pt x="5058599" y="287397"/>
                </a:lnTo>
                <a:lnTo>
                  <a:pt x="4865579" y="236117"/>
                </a:lnTo>
                <a:lnTo>
                  <a:pt x="4670965" y="188107"/>
                </a:lnTo>
                <a:lnTo>
                  <a:pt x="4474810" y="143381"/>
                </a:lnTo>
                <a:lnTo>
                  <a:pt x="4277164" y="101950"/>
                </a:lnTo>
                <a:lnTo>
                  <a:pt x="4078082" y="63828"/>
                </a:lnTo>
                <a:lnTo>
                  <a:pt x="3877614" y="29028"/>
                </a:lnTo>
                <a:lnTo>
                  <a:pt x="3692128" y="0"/>
                </a:lnTo>
                <a:close/>
              </a:path>
            </a:pathLst>
          </a:custGeom>
          <a:solidFill>
            <a:srgbClr val="F4E5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53682" y="1264747"/>
            <a:ext cx="4947285" cy="9055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5750" spc="400">
                <a:solidFill>
                  <a:srgbClr val="1D315F"/>
                </a:solidFill>
              </a:rPr>
              <a:t>TYPOGRAPHY</a:t>
            </a:r>
            <a:endParaRPr sz="5750"/>
          </a:p>
        </p:txBody>
      </p:sp>
      <p:sp>
        <p:nvSpPr>
          <p:cNvPr id="4" name="object 4"/>
          <p:cNvSpPr/>
          <p:nvPr/>
        </p:nvSpPr>
        <p:spPr>
          <a:xfrm>
            <a:off x="8482201" y="7006331"/>
            <a:ext cx="11119485" cy="0"/>
          </a:xfrm>
          <a:custGeom>
            <a:avLst/>
            <a:gdLst/>
            <a:ahLst/>
            <a:cxnLst/>
            <a:rect l="l" t="t" r="r" b="b"/>
            <a:pathLst>
              <a:path w="11119485">
                <a:moveTo>
                  <a:pt x="0" y="0"/>
                </a:moveTo>
                <a:lnTo>
                  <a:pt x="11119294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8469500" y="3766661"/>
            <a:ext cx="2265045" cy="1068070"/>
          </a:xfrm>
          <a:prstGeom prst="rect">
            <a:avLst/>
          </a:prstGeom>
        </p:spPr>
        <p:txBody>
          <a:bodyPr vert="horz" wrap="square" lIns="0" tIns="125095" rIns="0" bIns="0" rtlCol="0">
            <a:spAutoFit/>
          </a:bodyPr>
          <a:lstStyle/>
          <a:p>
            <a:pPr marL="21590">
              <a:lnSpc>
                <a:spcPct val="100000"/>
              </a:lnSpc>
              <a:spcBef>
                <a:spcPts val="985"/>
              </a:spcBef>
            </a:pPr>
            <a:r>
              <a:rPr sz="1800" b="1" spc="105">
                <a:solidFill>
                  <a:srgbClr val="1D315F"/>
                </a:solidFill>
                <a:latin typeface="PT Sans"/>
                <a:cs typeface="PT Sans"/>
              </a:rPr>
              <a:t>ACCENT</a:t>
            </a:r>
            <a:r>
              <a:rPr sz="1800" b="1" spc="45">
                <a:solidFill>
                  <a:srgbClr val="1D315F"/>
                </a:solidFill>
                <a:latin typeface="PT Sans"/>
                <a:cs typeface="PT Sans"/>
              </a:rPr>
              <a:t> </a:t>
            </a:r>
            <a:r>
              <a:rPr sz="1800" b="1" spc="150">
                <a:solidFill>
                  <a:srgbClr val="1D315F"/>
                </a:solidFill>
                <a:latin typeface="PT Sans"/>
                <a:cs typeface="PT Sans"/>
              </a:rPr>
              <a:t>FONT</a:t>
            </a:r>
            <a:endParaRPr sz="1800">
              <a:latin typeface="PT Sans"/>
              <a:cs typeface="PT Sans"/>
            </a:endParaRPr>
          </a:p>
          <a:p>
            <a:pPr marL="12700">
              <a:lnSpc>
                <a:spcPct val="100000"/>
              </a:lnSpc>
              <a:spcBef>
                <a:spcPts val="790"/>
              </a:spcBef>
            </a:pPr>
            <a:r>
              <a:rPr sz="1650" spc="140">
                <a:solidFill>
                  <a:srgbClr val="231F20"/>
                </a:solidFill>
                <a:latin typeface="Times New Roman"/>
                <a:cs typeface="Times New Roman"/>
              </a:rPr>
              <a:t>DejuVU</a:t>
            </a:r>
            <a:endParaRPr sz="16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409"/>
              </a:spcBef>
            </a:pPr>
            <a:r>
              <a:rPr sz="1650" spc="-5">
                <a:solidFill>
                  <a:srgbClr val="808285"/>
                </a:solidFill>
                <a:latin typeface="PT Sans"/>
                <a:cs typeface="PT Sans"/>
              </a:rPr>
              <a:t>All</a:t>
            </a:r>
            <a:r>
              <a:rPr sz="1650" spc="-15">
                <a:solidFill>
                  <a:srgbClr val="808285"/>
                </a:solidFill>
                <a:latin typeface="PT Sans"/>
                <a:cs typeface="PT Sans"/>
              </a:rPr>
              <a:t> </a:t>
            </a:r>
            <a:r>
              <a:rPr sz="1650" spc="-5">
                <a:solidFill>
                  <a:srgbClr val="808285"/>
                </a:solidFill>
                <a:latin typeface="PT Sans"/>
                <a:cs typeface="PT Sans"/>
              </a:rPr>
              <a:t>caps</a:t>
            </a:r>
            <a:r>
              <a:rPr sz="1650" spc="-10">
                <a:solidFill>
                  <a:srgbClr val="808285"/>
                </a:solidFill>
                <a:latin typeface="PT Sans"/>
                <a:cs typeface="PT Sans"/>
              </a:rPr>
              <a:t> </a:t>
            </a:r>
            <a:r>
              <a:rPr sz="1650" spc="-5">
                <a:solidFill>
                  <a:srgbClr val="808285"/>
                </a:solidFill>
                <a:latin typeface="PT Sans"/>
                <a:cs typeface="PT Sans"/>
              </a:rPr>
              <a:t>or</a:t>
            </a:r>
            <a:r>
              <a:rPr sz="1650" spc="-10">
                <a:solidFill>
                  <a:srgbClr val="808285"/>
                </a:solidFill>
                <a:latin typeface="PT Sans"/>
                <a:cs typeface="PT Sans"/>
              </a:rPr>
              <a:t> sentence </a:t>
            </a:r>
            <a:r>
              <a:rPr sz="1650" spc="-5">
                <a:solidFill>
                  <a:srgbClr val="808285"/>
                </a:solidFill>
                <a:latin typeface="PT Sans"/>
                <a:cs typeface="PT Sans"/>
              </a:rPr>
              <a:t>case</a:t>
            </a:r>
            <a:endParaRPr sz="1650">
              <a:latin typeface="PT Sans"/>
              <a:cs typeface="PT San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175707" y="3795466"/>
            <a:ext cx="3966845" cy="24206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92885" algn="ctr">
              <a:lnSpc>
                <a:spcPct val="100000"/>
              </a:lnSpc>
              <a:spcBef>
                <a:spcPts val="100"/>
              </a:spcBef>
            </a:pPr>
            <a:r>
              <a:rPr sz="13350" spc="-5">
                <a:solidFill>
                  <a:srgbClr val="231F20"/>
                </a:solidFill>
                <a:latin typeface="Times New Roman"/>
                <a:cs typeface="Times New Roman"/>
              </a:rPr>
              <a:t>AA</a:t>
            </a:r>
            <a:endParaRPr sz="133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390"/>
              </a:spcBef>
            </a:pPr>
            <a:r>
              <a:rPr sz="1200" spc="15">
                <a:solidFill>
                  <a:srgbClr val="808285"/>
                </a:solidFill>
                <a:latin typeface="PT Sans"/>
                <a:cs typeface="PT Sans"/>
              </a:rPr>
              <a:t>Only</a:t>
            </a:r>
            <a:r>
              <a:rPr sz="1200" spc="-45">
                <a:solidFill>
                  <a:srgbClr val="808285"/>
                </a:solidFill>
                <a:latin typeface="PT Sans"/>
                <a:cs typeface="PT Sans"/>
              </a:rPr>
              <a:t> </a:t>
            </a:r>
            <a:r>
              <a:rPr sz="1200" spc="15">
                <a:solidFill>
                  <a:srgbClr val="808285"/>
                </a:solidFill>
                <a:latin typeface="PT Sans"/>
                <a:cs typeface="PT Sans"/>
              </a:rPr>
              <a:t>use</a:t>
            </a:r>
            <a:r>
              <a:rPr sz="1200">
                <a:solidFill>
                  <a:srgbClr val="808285"/>
                </a:solidFill>
                <a:latin typeface="PT Sans"/>
                <a:cs typeface="PT Sans"/>
              </a:rPr>
              <a:t> </a:t>
            </a:r>
            <a:r>
              <a:rPr sz="1200" spc="5">
                <a:solidFill>
                  <a:srgbClr val="808285"/>
                </a:solidFill>
                <a:latin typeface="PT Sans"/>
                <a:cs typeface="PT Sans"/>
              </a:rPr>
              <a:t>for</a:t>
            </a:r>
            <a:r>
              <a:rPr sz="1200">
                <a:solidFill>
                  <a:srgbClr val="808285"/>
                </a:solidFill>
                <a:latin typeface="PT Sans"/>
                <a:cs typeface="PT Sans"/>
              </a:rPr>
              <a:t> </a:t>
            </a:r>
            <a:r>
              <a:rPr sz="1200" spc="15">
                <a:solidFill>
                  <a:srgbClr val="808285"/>
                </a:solidFill>
                <a:latin typeface="PT Sans"/>
                <a:cs typeface="PT Sans"/>
              </a:rPr>
              <a:t>community</a:t>
            </a:r>
            <a:r>
              <a:rPr sz="1200" spc="-40">
                <a:solidFill>
                  <a:srgbClr val="808285"/>
                </a:solidFill>
                <a:latin typeface="PT Sans"/>
                <a:cs typeface="PT Sans"/>
              </a:rPr>
              <a:t> </a:t>
            </a:r>
            <a:r>
              <a:rPr sz="1200" spc="15">
                <a:solidFill>
                  <a:srgbClr val="808285"/>
                </a:solidFill>
                <a:latin typeface="PT Sans"/>
                <a:cs typeface="PT Sans"/>
              </a:rPr>
              <a:t>or</a:t>
            </a:r>
            <a:r>
              <a:rPr sz="1200" spc="-5">
                <a:solidFill>
                  <a:srgbClr val="808285"/>
                </a:solidFill>
                <a:latin typeface="PT Sans"/>
                <a:cs typeface="PT Sans"/>
              </a:rPr>
              <a:t> </a:t>
            </a:r>
            <a:r>
              <a:rPr sz="1200" spc="15">
                <a:solidFill>
                  <a:srgbClr val="808285"/>
                </a:solidFill>
                <a:latin typeface="PT Sans"/>
                <a:cs typeface="PT Sans"/>
              </a:rPr>
              <a:t>cause</a:t>
            </a:r>
            <a:endParaRPr sz="1200">
              <a:latin typeface="PT Sans"/>
              <a:cs typeface="PT San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8482201" y="3477642"/>
            <a:ext cx="11119485" cy="0"/>
          </a:xfrm>
          <a:custGeom>
            <a:avLst/>
            <a:gdLst/>
            <a:ahLst/>
            <a:cxnLst/>
            <a:rect l="l" t="t" r="r" b="b"/>
            <a:pathLst>
              <a:path w="11119485">
                <a:moveTo>
                  <a:pt x="0" y="0"/>
                </a:moveTo>
                <a:lnTo>
                  <a:pt x="11119294" y="0"/>
                </a:lnTo>
              </a:path>
            </a:pathLst>
          </a:custGeom>
          <a:ln w="3175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482203" y="5104556"/>
            <a:ext cx="518795" cy="518795"/>
          </a:xfrm>
          <a:custGeom>
            <a:avLst/>
            <a:gdLst/>
            <a:ahLst/>
            <a:cxnLst/>
            <a:rect l="l" t="t" r="r" b="b"/>
            <a:pathLst>
              <a:path w="518795" h="518795">
                <a:moveTo>
                  <a:pt x="259363" y="0"/>
                </a:moveTo>
                <a:lnTo>
                  <a:pt x="212743" y="4178"/>
                </a:lnTo>
                <a:lnTo>
                  <a:pt x="168863" y="16226"/>
                </a:lnTo>
                <a:lnTo>
                  <a:pt x="128458" y="35412"/>
                </a:lnTo>
                <a:lnTo>
                  <a:pt x="92259" y="61002"/>
                </a:lnTo>
                <a:lnTo>
                  <a:pt x="60999" y="92264"/>
                </a:lnTo>
                <a:lnTo>
                  <a:pt x="35410" y="128467"/>
                </a:lnTo>
                <a:lnTo>
                  <a:pt x="16226" y="168878"/>
                </a:lnTo>
                <a:lnTo>
                  <a:pt x="4178" y="212765"/>
                </a:lnTo>
                <a:lnTo>
                  <a:pt x="0" y="259395"/>
                </a:lnTo>
                <a:lnTo>
                  <a:pt x="4178" y="306015"/>
                </a:lnTo>
                <a:lnTo>
                  <a:pt x="16226" y="349895"/>
                </a:lnTo>
                <a:lnTo>
                  <a:pt x="35410" y="390300"/>
                </a:lnTo>
                <a:lnTo>
                  <a:pt x="60999" y="426499"/>
                </a:lnTo>
                <a:lnTo>
                  <a:pt x="92259" y="457759"/>
                </a:lnTo>
                <a:lnTo>
                  <a:pt x="128458" y="483348"/>
                </a:lnTo>
                <a:lnTo>
                  <a:pt x="168863" y="502532"/>
                </a:lnTo>
                <a:lnTo>
                  <a:pt x="212743" y="514580"/>
                </a:lnTo>
                <a:lnTo>
                  <a:pt x="259363" y="518759"/>
                </a:lnTo>
                <a:lnTo>
                  <a:pt x="305984" y="514580"/>
                </a:lnTo>
                <a:lnTo>
                  <a:pt x="349863" y="502532"/>
                </a:lnTo>
                <a:lnTo>
                  <a:pt x="390269" y="483348"/>
                </a:lnTo>
                <a:lnTo>
                  <a:pt x="426468" y="457759"/>
                </a:lnTo>
                <a:lnTo>
                  <a:pt x="457728" y="426499"/>
                </a:lnTo>
                <a:lnTo>
                  <a:pt x="483316" y="390300"/>
                </a:lnTo>
                <a:lnTo>
                  <a:pt x="502501" y="349895"/>
                </a:lnTo>
                <a:lnTo>
                  <a:pt x="514548" y="306015"/>
                </a:lnTo>
                <a:lnTo>
                  <a:pt x="518727" y="259395"/>
                </a:lnTo>
                <a:lnTo>
                  <a:pt x="514548" y="212765"/>
                </a:lnTo>
                <a:lnTo>
                  <a:pt x="502501" y="168878"/>
                </a:lnTo>
                <a:lnTo>
                  <a:pt x="483316" y="128467"/>
                </a:lnTo>
                <a:lnTo>
                  <a:pt x="457728" y="92264"/>
                </a:lnTo>
                <a:lnTo>
                  <a:pt x="426468" y="61002"/>
                </a:lnTo>
                <a:lnTo>
                  <a:pt x="390269" y="35412"/>
                </a:lnTo>
                <a:lnTo>
                  <a:pt x="349863" y="16226"/>
                </a:lnTo>
                <a:lnTo>
                  <a:pt x="305984" y="4178"/>
                </a:lnTo>
                <a:lnTo>
                  <a:pt x="259363" y="0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8469501" y="5737288"/>
            <a:ext cx="535305" cy="2139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200" spc="-25">
                <a:solidFill>
                  <a:srgbClr val="808285"/>
                </a:solidFill>
                <a:latin typeface="PT Sans"/>
                <a:cs typeface="PT Sans"/>
              </a:rPr>
              <a:t>P</a:t>
            </a:r>
            <a:r>
              <a:rPr sz="1200" spc="15">
                <a:solidFill>
                  <a:srgbClr val="808285"/>
                </a:solidFill>
                <a:latin typeface="PT Sans"/>
                <a:cs typeface="PT Sans"/>
              </a:rPr>
              <a:t>rimary</a:t>
            </a:r>
            <a:endParaRPr sz="1200">
              <a:latin typeface="PT Sans"/>
              <a:cs typeface="PT San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5410639" y="3911378"/>
            <a:ext cx="3336290" cy="1666239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12700" marR="175260">
              <a:lnSpc>
                <a:spcPts val="2480"/>
              </a:lnSpc>
              <a:spcBef>
                <a:spcPts val="600"/>
              </a:spcBef>
            </a:pPr>
            <a:r>
              <a:rPr sz="2450" spc="215">
                <a:solidFill>
                  <a:srgbClr val="231F20"/>
                </a:solidFill>
                <a:latin typeface="Times New Roman"/>
                <a:cs typeface="Times New Roman"/>
              </a:rPr>
              <a:t>ABCDEFGHIJKLM </a:t>
            </a:r>
            <a:r>
              <a:rPr sz="2450" spc="22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2450" spc="204">
                <a:solidFill>
                  <a:srgbClr val="231F20"/>
                </a:solidFill>
                <a:latin typeface="Times New Roman"/>
                <a:cs typeface="Times New Roman"/>
              </a:rPr>
              <a:t>NOPQRSTUVWXYZ</a:t>
            </a:r>
            <a:endParaRPr sz="2450">
              <a:latin typeface="Times New Roman"/>
              <a:cs typeface="Times New Roman"/>
            </a:endParaRPr>
          </a:p>
          <a:p>
            <a:pPr marL="12700" marR="5080">
              <a:lnSpc>
                <a:spcPts val="2480"/>
              </a:lnSpc>
              <a:spcBef>
                <a:spcPts val="10"/>
              </a:spcBef>
            </a:pPr>
            <a:r>
              <a:rPr sz="2450" spc="275">
                <a:solidFill>
                  <a:srgbClr val="231F20"/>
                </a:solidFill>
                <a:latin typeface="Times New Roman"/>
                <a:cs typeface="Times New Roman"/>
              </a:rPr>
              <a:t>abcdefghijklm </a:t>
            </a:r>
            <a:r>
              <a:rPr sz="2450" spc="28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2450" spc="290">
                <a:solidFill>
                  <a:srgbClr val="231F20"/>
                </a:solidFill>
                <a:latin typeface="Times New Roman"/>
                <a:cs typeface="Times New Roman"/>
              </a:rPr>
              <a:t>nopqrstuvwxyz </a:t>
            </a:r>
            <a:r>
              <a:rPr sz="2450" spc="295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2450" spc="310">
                <a:solidFill>
                  <a:srgbClr val="231F20"/>
                </a:solidFill>
                <a:latin typeface="Times New Roman"/>
                <a:cs typeface="Times New Roman"/>
              </a:rPr>
              <a:t>1234567890+/()-%&amp;</a:t>
            </a:r>
            <a:endParaRPr sz="245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24368" y="2861558"/>
            <a:ext cx="1024255" cy="3778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b="1" spc="-70">
                <a:solidFill>
                  <a:srgbClr val="1D315F"/>
                </a:solidFill>
                <a:latin typeface="PT Sans"/>
                <a:cs typeface="PT Sans"/>
              </a:rPr>
              <a:t>A</a:t>
            </a:r>
            <a:r>
              <a:rPr sz="2300" b="1" spc="-80">
                <a:solidFill>
                  <a:srgbClr val="1D315F"/>
                </a:solidFill>
                <a:latin typeface="PT Sans"/>
                <a:cs typeface="PT Sans"/>
              </a:rPr>
              <a:t>C</a:t>
            </a:r>
            <a:r>
              <a:rPr sz="2300" b="1">
                <a:solidFill>
                  <a:srgbClr val="1D315F"/>
                </a:solidFill>
                <a:latin typeface="PT Sans"/>
                <a:cs typeface="PT Sans"/>
              </a:rPr>
              <a:t>CENT</a:t>
            </a:r>
            <a:endParaRPr sz="2300">
              <a:latin typeface="PT Sans"/>
              <a:cs typeface="PT San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24368" y="3496094"/>
            <a:ext cx="5120005" cy="35439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262890" algn="just">
              <a:lnSpc>
                <a:spcPct val="143400"/>
              </a:lnSpc>
              <a:spcBef>
                <a:spcPts val="95"/>
              </a:spcBef>
            </a:pP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For a bit more human,</a:t>
            </a:r>
            <a:r>
              <a:rPr sz="2300" spc="-18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edi</a:t>
            </a:r>
            <a:r>
              <a:rPr sz="2300" spc="-30">
                <a:solidFill>
                  <a:srgbClr val="231F20"/>
                </a:solidFill>
                <a:latin typeface="PT Sans"/>
                <a:cs typeface="PT Sans"/>
              </a:rPr>
              <a:t>t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orial or rally  cry 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tone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in the </a:t>
            </a:r>
            <a:r>
              <a:rPr sz="2300" spc="-10">
                <a:solidFill>
                  <a:srgbClr val="231F20"/>
                </a:solidFill>
                <a:latin typeface="PT Sans"/>
                <a:cs typeface="PT Sans"/>
              </a:rPr>
              <a:t>course </a:t>
            </a:r>
            <a:r>
              <a:rPr sz="2300" spc="-15">
                <a:solidFill>
                  <a:srgbClr val="231F20"/>
                </a:solidFill>
                <a:latin typeface="PT Sans"/>
                <a:cs typeface="PT Sans"/>
              </a:rPr>
              <a:t>of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typography </a:t>
            </a:r>
            <a:r>
              <a:rPr sz="2300" spc="5">
                <a:solidFill>
                  <a:srgbClr val="231F20"/>
                </a:solidFill>
                <a:latin typeface="PT Sans"/>
                <a:cs typeface="PT Sans"/>
              </a:rPr>
              <a:t>— </a:t>
            </a:r>
            <a:r>
              <a:rPr sz="2300" spc="-60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10">
                <a:solidFill>
                  <a:srgbClr val="231F20"/>
                </a:solidFill>
                <a:latin typeface="PT Sans"/>
                <a:cs typeface="PT Sans"/>
              </a:rPr>
              <a:t>we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10">
                <a:solidFill>
                  <a:srgbClr val="231F20"/>
                </a:solidFill>
                <a:latin typeface="PT Sans"/>
                <a:cs typeface="PT Sans"/>
              </a:rPr>
              <a:t>offer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20">
                <a:solidFill>
                  <a:srgbClr val="231F20"/>
                </a:solidFill>
                <a:latin typeface="PT Sans"/>
                <a:cs typeface="PT Sans"/>
              </a:rPr>
              <a:t>DejuVu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as our </a:t>
            </a:r>
            <a:r>
              <a:rPr sz="2300" spc="-15">
                <a:solidFill>
                  <a:srgbClr val="231F20"/>
                </a:solidFill>
                <a:latin typeface="PT Sans"/>
                <a:cs typeface="PT Sans"/>
              </a:rPr>
              <a:t>accent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font.</a:t>
            </a:r>
            <a:endParaRPr sz="2300">
              <a:latin typeface="PT Sans"/>
              <a:cs typeface="PT Sans"/>
            </a:endParaRPr>
          </a:p>
          <a:p>
            <a:pPr marL="12700" marR="5080">
              <a:lnSpc>
                <a:spcPct val="143400"/>
              </a:lnSpc>
            </a:pP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This 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font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is used sparingly </a:t>
            </a:r>
            <a:r>
              <a:rPr sz="2300" spc="-15">
                <a:solidFill>
                  <a:srgbClr val="231F20"/>
                </a:solidFill>
                <a:latin typeface="PT Sans"/>
                <a:cs typeface="PT Sans"/>
              </a:rPr>
              <a:t>to 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allow </a:t>
            </a:r>
            <a:r>
              <a:rPr sz="2300" spc="-20">
                <a:solidFill>
                  <a:srgbClr val="231F20"/>
                </a:solidFill>
                <a:latin typeface="PT Sans"/>
                <a:cs typeface="PT Sans"/>
              </a:rPr>
              <a:t>PT </a:t>
            </a:r>
            <a:r>
              <a:rPr sz="2300" spc="-1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Sans </a:t>
            </a:r>
            <a:r>
              <a:rPr sz="2300" spc="-30">
                <a:solidFill>
                  <a:srgbClr val="231F20"/>
                </a:solidFill>
                <a:latin typeface="PT Sans"/>
                <a:cs typeface="PT Sans"/>
              </a:rPr>
              <a:t>t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o be the lead </a:t>
            </a:r>
            <a:r>
              <a:rPr sz="2300" spc="-30">
                <a:solidFill>
                  <a:srgbClr val="231F20"/>
                </a:solidFill>
                <a:latin typeface="PT Sans"/>
                <a:cs typeface="PT Sans"/>
              </a:rPr>
              <a:t>f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ont</a:t>
            </a:r>
            <a:r>
              <a:rPr sz="2300" spc="-18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5">
                <a:solidFill>
                  <a:srgbClr val="231F20"/>
                </a:solidFill>
                <a:latin typeface="PT Sans"/>
                <a:cs typeface="PT Sans"/>
              </a:rPr>
              <a:t>—</a:t>
            </a:r>
            <a:r>
              <a:rPr sz="2300" spc="-18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while </a:t>
            </a:r>
            <a:r>
              <a:rPr sz="2300" spc="-30">
                <a:solidFill>
                  <a:srgbClr val="231F20"/>
                </a:solidFill>
                <a:latin typeface="PT Sans"/>
                <a:cs typeface="PT Sans"/>
              </a:rPr>
              <a:t>ke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eping  the a</a:t>
            </a:r>
            <a:r>
              <a:rPr sz="2300" spc="-55">
                <a:solidFill>
                  <a:srgbClr val="231F20"/>
                </a:solidFill>
                <a:latin typeface="PT Sans"/>
                <a:cs typeface="PT Sans"/>
              </a:rPr>
              <a:t>cc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ent </a:t>
            </a:r>
            <a:r>
              <a:rPr sz="2300" spc="-30">
                <a:solidFill>
                  <a:srgbClr val="231F20"/>
                </a:solidFill>
                <a:latin typeface="PT Sans"/>
                <a:cs typeface="PT Sans"/>
              </a:rPr>
              <a:t>f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ont truly</a:t>
            </a:r>
            <a:r>
              <a:rPr sz="2300" spc="-8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30">
                <a:solidFill>
                  <a:srgbClr val="231F20"/>
                </a:solidFill>
                <a:latin typeface="PT Sans"/>
                <a:cs typeface="PT Sans"/>
              </a:rPr>
              <a:t>f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or sho</a:t>
            </a:r>
            <a:r>
              <a:rPr sz="2300" spc="65">
                <a:solidFill>
                  <a:srgbClr val="231F20"/>
                </a:solidFill>
                <a:latin typeface="PT Sans"/>
                <a:cs typeface="PT Sans"/>
              </a:rPr>
              <a:t>r</a:t>
            </a:r>
            <a:r>
              <a:rPr sz="2300" spc="35">
                <a:solidFill>
                  <a:srgbClr val="231F20"/>
                </a:solidFill>
                <a:latin typeface="PT Sans"/>
                <a:cs typeface="PT Sans"/>
              </a:rPr>
              <a:t>t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,</a:t>
            </a:r>
            <a:r>
              <a:rPr sz="2300" spc="-18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impactful  statements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or 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quotes.</a:t>
            </a:r>
            <a:endParaRPr sz="2300">
              <a:latin typeface="PT Sans"/>
              <a:cs typeface="PT Sans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9172496" y="5104556"/>
            <a:ext cx="518795" cy="518795"/>
          </a:xfrm>
          <a:custGeom>
            <a:avLst/>
            <a:gdLst/>
            <a:ahLst/>
            <a:cxnLst/>
            <a:rect l="l" t="t" r="r" b="b"/>
            <a:pathLst>
              <a:path w="518795" h="518795">
                <a:moveTo>
                  <a:pt x="259363" y="0"/>
                </a:moveTo>
                <a:lnTo>
                  <a:pt x="212743" y="4178"/>
                </a:lnTo>
                <a:lnTo>
                  <a:pt x="168863" y="16226"/>
                </a:lnTo>
                <a:lnTo>
                  <a:pt x="128458" y="35412"/>
                </a:lnTo>
                <a:lnTo>
                  <a:pt x="92259" y="61002"/>
                </a:lnTo>
                <a:lnTo>
                  <a:pt x="60999" y="92264"/>
                </a:lnTo>
                <a:lnTo>
                  <a:pt x="35410" y="128467"/>
                </a:lnTo>
                <a:lnTo>
                  <a:pt x="16226" y="168878"/>
                </a:lnTo>
                <a:lnTo>
                  <a:pt x="4178" y="212765"/>
                </a:lnTo>
                <a:lnTo>
                  <a:pt x="0" y="259395"/>
                </a:lnTo>
                <a:lnTo>
                  <a:pt x="4178" y="306015"/>
                </a:lnTo>
                <a:lnTo>
                  <a:pt x="16226" y="349895"/>
                </a:lnTo>
                <a:lnTo>
                  <a:pt x="35410" y="390300"/>
                </a:lnTo>
                <a:lnTo>
                  <a:pt x="60999" y="426499"/>
                </a:lnTo>
                <a:lnTo>
                  <a:pt x="92259" y="457759"/>
                </a:lnTo>
                <a:lnTo>
                  <a:pt x="128458" y="483348"/>
                </a:lnTo>
                <a:lnTo>
                  <a:pt x="168863" y="502532"/>
                </a:lnTo>
                <a:lnTo>
                  <a:pt x="212743" y="514580"/>
                </a:lnTo>
                <a:lnTo>
                  <a:pt x="259363" y="518759"/>
                </a:lnTo>
                <a:lnTo>
                  <a:pt x="305984" y="514580"/>
                </a:lnTo>
                <a:lnTo>
                  <a:pt x="349863" y="502532"/>
                </a:lnTo>
                <a:lnTo>
                  <a:pt x="390269" y="483348"/>
                </a:lnTo>
                <a:lnTo>
                  <a:pt x="426468" y="457759"/>
                </a:lnTo>
                <a:lnTo>
                  <a:pt x="457728" y="426499"/>
                </a:lnTo>
                <a:lnTo>
                  <a:pt x="483316" y="390300"/>
                </a:lnTo>
                <a:lnTo>
                  <a:pt x="502501" y="349895"/>
                </a:lnTo>
                <a:lnTo>
                  <a:pt x="514548" y="306015"/>
                </a:lnTo>
                <a:lnTo>
                  <a:pt x="518727" y="259395"/>
                </a:lnTo>
                <a:lnTo>
                  <a:pt x="514548" y="212765"/>
                </a:lnTo>
                <a:lnTo>
                  <a:pt x="502501" y="168878"/>
                </a:lnTo>
                <a:lnTo>
                  <a:pt x="483316" y="128467"/>
                </a:lnTo>
                <a:lnTo>
                  <a:pt x="457728" y="92264"/>
                </a:lnTo>
                <a:lnTo>
                  <a:pt x="426468" y="61002"/>
                </a:lnTo>
                <a:lnTo>
                  <a:pt x="390269" y="35412"/>
                </a:lnTo>
                <a:lnTo>
                  <a:pt x="349863" y="16226"/>
                </a:lnTo>
                <a:lnTo>
                  <a:pt x="305984" y="4178"/>
                </a:lnTo>
                <a:lnTo>
                  <a:pt x="259363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9177732" y="5794489"/>
            <a:ext cx="518795" cy="518795"/>
          </a:xfrm>
          <a:custGeom>
            <a:avLst/>
            <a:gdLst/>
            <a:ahLst/>
            <a:cxnLst/>
            <a:rect l="l" t="t" r="r" b="b"/>
            <a:pathLst>
              <a:path w="518795" h="518795">
                <a:moveTo>
                  <a:pt x="259363" y="518759"/>
                </a:moveTo>
                <a:lnTo>
                  <a:pt x="305984" y="514580"/>
                </a:lnTo>
                <a:lnTo>
                  <a:pt x="349863" y="502532"/>
                </a:lnTo>
                <a:lnTo>
                  <a:pt x="390269" y="483348"/>
                </a:lnTo>
                <a:lnTo>
                  <a:pt x="426468" y="457759"/>
                </a:lnTo>
                <a:lnTo>
                  <a:pt x="457728" y="426499"/>
                </a:lnTo>
                <a:lnTo>
                  <a:pt x="483316" y="390300"/>
                </a:lnTo>
                <a:lnTo>
                  <a:pt x="502501" y="349895"/>
                </a:lnTo>
                <a:lnTo>
                  <a:pt x="514548" y="306015"/>
                </a:lnTo>
                <a:lnTo>
                  <a:pt x="518727" y="259395"/>
                </a:lnTo>
                <a:lnTo>
                  <a:pt x="514548" y="212765"/>
                </a:lnTo>
                <a:lnTo>
                  <a:pt x="502501" y="168878"/>
                </a:lnTo>
                <a:lnTo>
                  <a:pt x="483316" y="128467"/>
                </a:lnTo>
                <a:lnTo>
                  <a:pt x="457728" y="92264"/>
                </a:lnTo>
                <a:lnTo>
                  <a:pt x="426468" y="61002"/>
                </a:lnTo>
                <a:lnTo>
                  <a:pt x="390269" y="35412"/>
                </a:lnTo>
                <a:lnTo>
                  <a:pt x="349863" y="16226"/>
                </a:lnTo>
                <a:lnTo>
                  <a:pt x="305984" y="4178"/>
                </a:lnTo>
                <a:lnTo>
                  <a:pt x="259363" y="0"/>
                </a:lnTo>
                <a:lnTo>
                  <a:pt x="212743" y="4178"/>
                </a:lnTo>
                <a:lnTo>
                  <a:pt x="168863" y="16226"/>
                </a:lnTo>
                <a:lnTo>
                  <a:pt x="128458" y="35412"/>
                </a:lnTo>
                <a:lnTo>
                  <a:pt x="92259" y="61002"/>
                </a:lnTo>
                <a:lnTo>
                  <a:pt x="60999" y="92264"/>
                </a:lnTo>
                <a:lnTo>
                  <a:pt x="35410" y="128467"/>
                </a:lnTo>
                <a:lnTo>
                  <a:pt x="16226" y="168878"/>
                </a:lnTo>
                <a:lnTo>
                  <a:pt x="4178" y="212765"/>
                </a:lnTo>
                <a:lnTo>
                  <a:pt x="0" y="259395"/>
                </a:lnTo>
                <a:lnTo>
                  <a:pt x="4178" y="306015"/>
                </a:lnTo>
                <a:lnTo>
                  <a:pt x="16226" y="349895"/>
                </a:lnTo>
                <a:lnTo>
                  <a:pt x="35410" y="390300"/>
                </a:lnTo>
                <a:lnTo>
                  <a:pt x="60999" y="426499"/>
                </a:lnTo>
                <a:lnTo>
                  <a:pt x="92259" y="457759"/>
                </a:lnTo>
                <a:lnTo>
                  <a:pt x="128458" y="483348"/>
                </a:lnTo>
                <a:lnTo>
                  <a:pt x="168863" y="502532"/>
                </a:lnTo>
                <a:lnTo>
                  <a:pt x="212743" y="514580"/>
                </a:lnTo>
                <a:lnTo>
                  <a:pt x="259363" y="518759"/>
                </a:lnTo>
                <a:close/>
              </a:path>
            </a:pathLst>
          </a:custGeom>
          <a:ln w="1047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0550336" y="5789253"/>
            <a:ext cx="518795" cy="518795"/>
          </a:xfrm>
          <a:custGeom>
            <a:avLst/>
            <a:gdLst/>
            <a:ahLst/>
            <a:cxnLst/>
            <a:rect l="l" t="t" r="r" b="b"/>
            <a:pathLst>
              <a:path w="518795" h="518795">
                <a:moveTo>
                  <a:pt x="259363" y="0"/>
                </a:moveTo>
                <a:lnTo>
                  <a:pt x="212743" y="4178"/>
                </a:lnTo>
                <a:lnTo>
                  <a:pt x="168863" y="16226"/>
                </a:lnTo>
                <a:lnTo>
                  <a:pt x="128458" y="35412"/>
                </a:lnTo>
                <a:lnTo>
                  <a:pt x="92259" y="61002"/>
                </a:lnTo>
                <a:lnTo>
                  <a:pt x="60999" y="92264"/>
                </a:lnTo>
                <a:lnTo>
                  <a:pt x="35410" y="128467"/>
                </a:lnTo>
                <a:lnTo>
                  <a:pt x="16226" y="168878"/>
                </a:lnTo>
                <a:lnTo>
                  <a:pt x="4178" y="212765"/>
                </a:lnTo>
                <a:lnTo>
                  <a:pt x="0" y="259395"/>
                </a:lnTo>
                <a:lnTo>
                  <a:pt x="4178" y="306015"/>
                </a:lnTo>
                <a:lnTo>
                  <a:pt x="16226" y="349895"/>
                </a:lnTo>
                <a:lnTo>
                  <a:pt x="35410" y="390300"/>
                </a:lnTo>
                <a:lnTo>
                  <a:pt x="60999" y="426499"/>
                </a:lnTo>
                <a:lnTo>
                  <a:pt x="92259" y="457759"/>
                </a:lnTo>
                <a:lnTo>
                  <a:pt x="128458" y="483348"/>
                </a:lnTo>
                <a:lnTo>
                  <a:pt x="168863" y="502532"/>
                </a:lnTo>
                <a:lnTo>
                  <a:pt x="212743" y="514580"/>
                </a:lnTo>
                <a:lnTo>
                  <a:pt x="259363" y="518759"/>
                </a:lnTo>
                <a:lnTo>
                  <a:pt x="305984" y="514580"/>
                </a:lnTo>
                <a:lnTo>
                  <a:pt x="349863" y="502532"/>
                </a:lnTo>
                <a:lnTo>
                  <a:pt x="390269" y="483348"/>
                </a:lnTo>
                <a:lnTo>
                  <a:pt x="426468" y="457759"/>
                </a:lnTo>
                <a:lnTo>
                  <a:pt x="457728" y="426499"/>
                </a:lnTo>
                <a:lnTo>
                  <a:pt x="483316" y="390300"/>
                </a:lnTo>
                <a:lnTo>
                  <a:pt x="502501" y="349895"/>
                </a:lnTo>
                <a:lnTo>
                  <a:pt x="514548" y="306015"/>
                </a:lnTo>
                <a:lnTo>
                  <a:pt x="518727" y="259395"/>
                </a:lnTo>
                <a:lnTo>
                  <a:pt x="514548" y="212765"/>
                </a:lnTo>
                <a:lnTo>
                  <a:pt x="502501" y="168878"/>
                </a:lnTo>
                <a:lnTo>
                  <a:pt x="483316" y="128467"/>
                </a:lnTo>
                <a:lnTo>
                  <a:pt x="457728" y="92264"/>
                </a:lnTo>
                <a:lnTo>
                  <a:pt x="426468" y="61002"/>
                </a:lnTo>
                <a:lnTo>
                  <a:pt x="390269" y="35412"/>
                </a:lnTo>
                <a:lnTo>
                  <a:pt x="349863" y="16226"/>
                </a:lnTo>
                <a:lnTo>
                  <a:pt x="305984" y="4178"/>
                </a:lnTo>
                <a:lnTo>
                  <a:pt x="259363" y="0"/>
                </a:lnTo>
                <a:close/>
              </a:path>
            </a:pathLst>
          </a:custGeom>
          <a:solidFill>
            <a:srgbClr val="ED29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0550336" y="5104556"/>
            <a:ext cx="518795" cy="518795"/>
          </a:xfrm>
          <a:custGeom>
            <a:avLst/>
            <a:gdLst/>
            <a:ahLst/>
            <a:cxnLst/>
            <a:rect l="l" t="t" r="r" b="b"/>
            <a:pathLst>
              <a:path w="518795" h="518795">
                <a:moveTo>
                  <a:pt x="259363" y="0"/>
                </a:moveTo>
                <a:lnTo>
                  <a:pt x="212743" y="4178"/>
                </a:lnTo>
                <a:lnTo>
                  <a:pt x="168863" y="16226"/>
                </a:lnTo>
                <a:lnTo>
                  <a:pt x="128458" y="35412"/>
                </a:lnTo>
                <a:lnTo>
                  <a:pt x="92259" y="61002"/>
                </a:lnTo>
                <a:lnTo>
                  <a:pt x="60999" y="92264"/>
                </a:lnTo>
                <a:lnTo>
                  <a:pt x="35410" y="128467"/>
                </a:lnTo>
                <a:lnTo>
                  <a:pt x="16226" y="168878"/>
                </a:lnTo>
                <a:lnTo>
                  <a:pt x="4178" y="212765"/>
                </a:lnTo>
                <a:lnTo>
                  <a:pt x="0" y="259395"/>
                </a:lnTo>
                <a:lnTo>
                  <a:pt x="4178" y="306015"/>
                </a:lnTo>
                <a:lnTo>
                  <a:pt x="16226" y="349895"/>
                </a:lnTo>
                <a:lnTo>
                  <a:pt x="35410" y="390300"/>
                </a:lnTo>
                <a:lnTo>
                  <a:pt x="60999" y="426499"/>
                </a:lnTo>
                <a:lnTo>
                  <a:pt x="92259" y="457759"/>
                </a:lnTo>
                <a:lnTo>
                  <a:pt x="128458" y="483348"/>
                </a:lnTo>
                <a:lnTo>
                  <a:pt x="168863" y="502532"/>
                </a:lnTo>
                <a:lnTo>
                  <a:pt x="212743" y="514580"/>
                </a:lnTo>
                <a:lnTo>
                  <a:pt x="259363" y="518759"/>
                </a:lnTo>
                <a:lnTo>
                  <a:pt x="305984" y="514580"/>
                </a:lnTo>
                <a:lnTo>
                  <a:pt x="349863" y="502532"/>
                </a:lnTo>
                <a:lnTo>
                  <a:pt x="390269" y="483348"/>
                </a:lnTo>
                <a:lnTo>
                  <a:pt x="426468" y="457759"/>
                </a:lnTo>
                <a:lnTo>
                  <a:pt x="457728" y="426499"/>
                </a:lnTo>
                <a:lnTo>
                  <a:pt x="483316" y="390300"/>
                </a:lnTo>
                <a:lnTo>
                  <a:pt x="502501" y="349895"/>
                </a:lnTo>
                <a:lnTo>
                  <a:pt x="514548" y="306015"/>
                </a:lnTo>
                <a:lnTo>
                  <a:pt x="518727" y="259395"/>
                </a:lnTo>
                <a:lnTo>
                  <a:pt x="514548" y="212765"/>
                </a:lnTo>
                <a:lnTo>
                  <a:pt x="502501" y="168878"/>
                </a:lnTo>
                <a:lnTo>
                  <a:pt x="483316" y="128467"/>
                </a:lnTo>
                <a:lnTo>
                  <a:pt x="457728" y="92264"/>
                </a:lnTo>
                <a:lnTo>
                  <a:pt x="426468" y="61002"/>
                </a:lnTo>
                <a:lnTo>
                  <a:pt x="390269" y="35412"/>
                </a:lnTo>
                <a:lnTo>
                  <a:pt x="349863" y="16226"/>
                </a:lnTo>
                <a:lnTo>
                  <a:pt x="305984" y="4178"/>
                </a:lnTo>
                <a:lnTo>
                  <a:pt x="259363" y="0"/>
                </a:lnTo>
                <a:close/>
              </a:path>
            </a:pathLst>
          </a:custGeom>
          <a:solidFill>
            <a:srgbClr val="BDD1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9861529" y="5789253"/>
            <a:ext cx="518795" cy="518795"/>
          </a:xfrm>
          <a:custGeom>
            <a:avLst/>
            <a:gdLst/>
            <a:ahLst/>
            <a:cxnLst/>
            <a:rect l="l" t="t" r="r" b="b"/>
            <a:pathLst>
              <a:path w="518795" h="518795">
                <a:moveTo>
                  <a:pt x="259363" y="0"/>
                </a:moveTo>
                <a:lnTo>
                  <a:pt x="212743" y="4178"/>
                </a:lnTo>
                <a:lnTo>
                  <a:pt x="168863" y="16226"/>
                </a:lnTo>
                <a:lnTo>
                  <a:pt x="128458" y="35412"/>
                </a:lnTo>
                <a:lnTo>
                  <a:pt x="92259" y="61002"/>
                </a:lnTo>
                <a:lnTo>
                  <a:pt x="60999" y="92264"/>
                </a:lnTo>
                <a:lnTo>
                  <a:pt x="35410" y="128467"/>
                </a:lnTo>
                <a:lnTo>
                  <a:pt x="16226" y="168878"/>
                </a:lnTo>
                <a:lnTo>
                  <a:pt x="4178" y="212765"/>
                </a:lnTo>
                <a:lnTo>
                  <a:pt x="0" y="259395"/>
                </a:lnTo>
                <a:lnTo>
                  <a:pt x="4178" y="306015"/>
                </a:lnTo>
                <a:lnTo>
                  <a:pt x="16226" y="349895"/>
                </a:lnTo>
                <a:lnTo>
                  <a:pt x="35410" y="390300"/>
                </a:lnTo>
                <a:lnTo>
                  <a:pt x="60999" y="426499"/>
                </a:lnTo>
                <a:lnTo>
                  <a:pt x="92259" y="457759"/>
                </a:lnTo>
                <a:lnTo>
                  <a:pt x="128458" y="483348"/>
                </a:lnTo>
                <a:lnTo>
                  <a:pt x="168863" y="502532"/>
                </a:lnTo>
                <a:lnTo>
                  <a:pt x="212743" y="514580"/>
                </a:lnTo>
                <a:lnTo>
                  <a:pt x="259363" y="518759"/>
                </a:lnTo>
                <a:lnTo>
                  <a:pt x="305984" y="514580"/>
                </a:lnTo>
                <a:lnTo>
                  <a:pt x="349863" y="502532"/>
                </a:lnTo>
                <a:lnTo>
                  <a:pt x="390269" y="483348"/>
                </a:lnTo>
                <a:lnTo>
                  <a:pt x="426468" y="457759"/>
                </a:lnTo>
                <a:lnTo>
                  <a:pt x="457728" y="426499"/>
                </a:lnTo>
                <a:lnTo>
                  <a:pt x="483316" y="390300"/>
                </a:lnTo>
                <a:lnTo>
                  <a:pt x="502501" y="349895"/>
                </a:lnTo>
                <a:lnTo>
                  <a:pt x="514548" y="306015"/>
                </a:lnTo>
                <a:lnTo>
                  <a:pt x="518727" y="259395"/>
                </a:lnTo>
                <a:lnTo>
                  <a:pt x="514548" y="212765"/>
                </a:lnTo>
                <a:lnTo>
                  <a:pt x="502501" y="168878"/>
                </a:lnTo>
                <a:lnTo>
                  <a:pt x="483316" y="128467"/>
                </a:lnTo>
                <a:lnTo>
                  <a:pt x="457728" y="92264"/>
                </a:lnTo>
                <a:lnTo>
                  <a:pt x="426468" y="61002"/>
                </a:lnTo>
                <a:lnTo>
                  <a:pt x="390269" y="35412"/>
                </a:lnTo>
                <a:lnTo>
                  <a:pt x="349863" y="16226"/>
                </a:lnTo>
                <a:lnTo>
                  <a:pt x="305984" y="4178"/>
                </a:lnTo>
                <a:lnTo>
                  <a:pt x="259363" y="0"/>
                </a:lnTo>
                <a:close/>
              </a:path>
            </a:pathLst>
          </a:custGeom>
          <a:solidFill>
            <a:srgbClr val="F4E5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9861529" y="5104556"/>
            <a:ext cx="518795" cy="518795"/>
          </a:xfrm>
          <a:custGeom>
            <a:avLst/>
            <a:gdLst/>
            <a:ahLst/>
            <a:cxnLst/>
            <a:rect l="l" t="t" r="r" b="b"/>
            <a:pathLst>
              <a:path w="518795" h="518795">
                <a:moveTo>
                  <a:pt x="259363" y="0"/>
                </a:moveTo>
                <a:lnTo>
                  <a:pt x="212743" y="4178"/>
                </a:lnTo>
                <a:lnTo>
                  <a:pt x="168863" y="16226"/>
                </a:lnTo>
                <a:lnTo>
                  <a:pt x="128458" y="35412"/>
                </a:lnTo>
                <a:lnTo>
                  <a:pt x="92259" y="61002"/>
                </a:lnTo>
                <a:lnTo>
                  <a:pt x="60999" y="92264"/>
                </a:lnTo>
                <a:lnTo>
                  <a:pt x="35410" y="128467"/>
                </a:lnTo>
                <a:lnTo>
                  <a:pt x="16226" y="168878"/>
                </a:lnTo>
                <a:lnTo>
                  <a:pt x="4178" y="212765"/>
                </a:lnTo>
                <a:lnTo>
                  <a:pt x="0" y="259395"/>
                </a:lnTo>
                <a:lnTo>
                  <a:pt x="4178" y="306015"/>
                </a:lnTo>
                <a:lnTo>
                  <a:pt x="16226" y="349895"/>
                </a:lnTo>
                <a:lnTo>
                  <a:pt x="35410" y="390300"/>
                </a:lnTo>
                <a:lnTo>
                  <a:pt x="60999" y="426499"/>
                </a:lnTo>
                <a:lnTo>
                  <a:pt x="92259" y="457759"/>
                </a:lnTo>
                <a:lnTo>
                  <a:pt x="128458" y="483348"/>
                </a:lnTo>
                <a:lnTo>
                  <a:pt x="168863" y="502532"/>
                </a:lnTo>
                <a:lnTo>
                  <a:pt x="212743" y="514580"/>
                </a:lnTo>
                <a:lnTo>
                  <a:pt x="259363" y="518759"/>
                </a:lnTo>
                <a:lnTo>
                  <a:pt x="305984" y="514580"/>
                </a:lnTo>
                <a:lnTo>
                  <a:pt x="349863" y="502532"/>
                </a:lnTo>
                <a:lnTo>
                  <a:pt x="390269" y="483348"/>
                </a:lnTo>
                <a:lnTo>
                  <a:pt x="426468" y="457759"/>
                </a:lnTo>
                <a:lnTo>
                  <a:pt x="457728" y="426499"/>
                </a:lnTo>
                <a:lnTo>
                  <a:pt x="483316" y="390300"/>
                </a:lnTo>
                <a:lnTo>
                  <a:pt x="502501" y="349895"/>
                </a:lnTo>
                <a:lnTo>
                  <a:pt x="514548" y="306015"/>
                </a:lnTo>
                <a:lnTo>
                  <a:pt x="518727" y="259395"/>
                </a:lnTo>
                <a:lnTo>
                  <a:pt x="514548" y="212765"/>
                </a:lnTo>
                <a:lnTo>
                  <a:pt x="502501" y="168878"/>
                </a:lnTo>
                <a:lnTo>
                  <a:pt x="483316" y="128467"/>
                </a:lnTo>
                <a:lnTo>
                  <a:pt x="457728" y="92264"/>
                </a:lnTo>
                <a:lnTo>
                  <a:pt x="426468" y="61002"/>
                </a:lnTo>
                <a:lnTo>
                  <a:pt x="390269" y="35412"/>
                </a:lnTo>
                <a:lnTo>
                  <a:pt x="349863" y="16226"/>
                </a:lnTo>
                <a:lnTo>
                  <a:pt x="305984" y="4178"/>
                </a:lnTo>
                <a:lnTo>
                  <a:pt x="259363" y="0"/>
                </a:lnTo>
                <a:close/>
              </a:path>
            </a:pathLst>
          </a:custGeom>
          <a:solidFill>
            <a:srgbClr val="F99E2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545"/>
              </a:lnSpc>
            </a:pPr>
            <a:r>
              <a:rPr spc="80"/>
              <a:t>SAN</a:t>
            </a:r>
            <a:r>
              <a:rPr spc="105"/>
              <a:t> </a:t>
            </a:r>
            <a:r>
              <a:rPr spc="90"/>
              <a:t>DIEGO</a:t>
            </a:r>
            <a:r>
              <a:rPr spc="55"/>
              <a:t> </a:t>
            </a:r>
            <a:r>
              <a:rPr spc="50"/>
              <a:t>WAVE</a:t>
            </a:r>
            <a:r>
              <a:rPr spc="105"/>
              <a:t> </a:t>
            </a:r>
            <a:r>
              <a:rPr spc="60"/>
              <a:t>FC</a:t>
            </a:r>
            <a:r>
              <a:rPr spc="120"/>
              <a:t> </a:t>
            </a:r>
            <a:r>
              <a:rPr b="0" spc="85">
                <a:latin typeface="PT Sans"/>
                <a:cs typeface="PT Sans"/>
              </a:rPr>
              <a:t>BRAND</a:t>
            </a:r>
            <a:r>
              <a:rPr b="0" spc="105">
                <a:latin typeface="PT Sans"/>
                <a:cs typeface="PT Sans"/>
              </a:rPr>
              <a:t> </a:t>
            </a:r>
            <a:r>
              <a:rPr b="0" spc="114">
                <a:latin typeface="PT Sans"/>
                <a:cs typeface="PT Sans"/>
              </a:rPr>
              <a:t>BOOK</a:t>
            </a:r>
          </a:p>
        </p:txBody>
      </p:sp>
      <p:sp>
        <p:nvSpPr>
          <p:cNvPr id="20" name="object 2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545"/>
              </a:lnSpc>
            </a:pPr>
            <a:fld id="{81D60167-4931-47E6-BA6A-407CBD079E47}" type="slidenum">
              <a:rPr spc="10" dirty="0"/>
              <a:t>32</a:t>
            </a:fld>
            <a:endParaRPr spc="1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539355" cy="11308715"/>
          </a:xfrm>
          <a:custGeom>
            <a:avLst/>
            <a:gdLst/>
            <a:ahLst/>
            <a:cxnLst/>
            <a:rect l="l" t="t" r="r" b="b"/>
            <a:pathLst>
              <a:path w="7539355" h="11308715">
                <a:moveTo>
                  <a:pt x="3692128" y="0"/>
                </a:moveTo>
                <a:lnTo>
                  <a:pt x="30253" y="0"/>
                </a:lnTo>
                <a:lnTo>
                  <a:pt x="0" y="4518"/>
                </a:lnTo>
                <a:lnTo>
                  <a:pt x="0" y="11308556"/>
                </a:lnTo>
                <a:lnTo>
                  <a:pt x="4172850" y="11308556"/>
                </a:lnTo>
                <a:lnTo>
                  <a:pt x="4291790" y="11225609"/>
                </a:lnTo>
                <a:lnTo>
                  <a:pt x="4416276" y="11136468"/>
                </a:lnTo>
                <a:lnTo>
                  <a:pt x="4498685" y="11076076"/>
                </a:lnTo>
                <a:lnTo>
                  <a:pt x="4580594" y="11014900"/>
                </a:lnTo>
                <a:lnTo>
                  <a:pt x="4661971" y="10952929"/>
                </a:lnTo>
                <a:lnTo>
                  <a:pt x="4742787" y="10890151"/>
                </a:lnTo>
                <a:lnTo>
                  <a:pt x="4823012" y="10826555"/>
                </a:lnTo>
                <a:lnTo>
                  <a:pt x="4902614" y="10762130"/>
                </a:lnTo>
                <a:lnTo>
                  <a:pt x="4981564" y="10696866"/>
                </a:lnTo>
                <a:lnTo>
                  <a:pt x="5059832" y="10630750"/>
                </a:lnTo>
                <a:lnTo>
                  <a:pt x="5137387" y="10563773"/>
                </a:lnTo>
                <a:lnTo>
                  <a:pt x="5175888" y="10529957"/>
                </a:lnTo>
                <a:lnTo>
                  <a:pt x="5214199" y="10495921"/>
                </a:lnTo>
                <a:lnTo>
                  <a:pt x="5252317" y="10461665"/>
                </a:lnTo>
                <a:lnTo>
                  <a:pt x="5290238" y="10427186"/>
                </a:lnTo>
                <a:lnTo>
                  <a:pt x="5327958" y="10392483"/>
                </a:lnTo>
                <a:lnTo>
                  <a:pt x="5365473" y="10357554"/>
                </a:lnTo>
                <a:lnTo>
                  <a:pt x="5402780" y="10322399"/>
                </a:lnTo>
                <a:lnTo>
                  <a:pt x="5439874" y="10287016"/>
                </a:lnTo>
                <a:lnTo>
                  <a:pt x="5476753" y="10251404"/>
                </a:lnTo>
                <a:lnTo>
                  <a:pt x="5513411" y="10215560"/>
                </a:lnTo>
                <a:lnTo>
                  <a:pt x="5549846" y="10179485"/>
                </a:lnTo>
                <a:lnTo>
                  <a:pt x="5586054" y="10143175"/>
                </a:lnTo>
                <a:lnTo>
                  <a:pt x="5622030" y="10106631"/>
                </a:lnTo>
                <a:lnTo>
                  <a:pt x="5657772" y="10069850"/>
                </a:lnTo>
                <a:lnTo>
                  <a:pt x="5693274" y="10032831"/>
                </a:lnTo>
                <a:lnTo>
                  <a:pt x="5728534" y="9995573"/>
                </a:lnTo>
                <a:lnTo>
                  <a:pt x="5763548" y="9958075"/>
                </a:lnTo>
                <a:lnTo>
                  <a:pt x="5798312" y="9920334"/>
                </a:lnTo>
                <a:lnTo>
                  <a:pt x="5832822" y="9882350"/>
                </a:lnTo>
                <a:lnTo>
                  <a:pt x="5867074" y="9844121"/>
                </a:lnTo>
                <a:lnTo>
                  <a:pt x="5901064" y="9805646"/>
                </a:lnTo>
                <a:lnTo>
                  <a:pt x="5934790" y="9766924"/>
                </a:lnTo>
                <a:lnTo>
                  <a:pt x="5968246" y="9727952"/>
                </a:lnTo>
                <a:lnTo>
                  <a:pt x="6001430" y="9688731"/>
                </a:lnTo>
                <a:lnTo>
                  <a:pt x="6034337" y="9649257"/>
                </a:lnTo>
                <a:lnTo>
                  <a:pt x="6066963" y="9609530"/>
                </a:lnTo>
                <a:lnTo>
                  <a:pt x="6099306" y="9569549"/>
                </a:lnTo>
                <a:lnTo>
                  <a:pt x="6131360" y="9529312"/>
                </a:lnTo>
                <a:lnTo>
                  <a:pt x="6163123" y="9488817"/>
                </a:lnTo>
                <a:lnTo>
                  <a:pt x="6194590" y="9448064"/>
                </a:lnTo>
                <a:lnTo>
                  <a:pt x="6222608" y="9410700"/>
                </a:lnTo>
                <a:lnTo>
                  <a:pt x="6250312" y="9373210"/>
                </a:lnTo>
                <a:lnTo>
                  <a:pt x="6277702" y="9335594"/>
                </a:lnTo>
                <a:lnTo>
                  <a:pt x="6304778" y="9297847"/>
                </a:lnTo>
                <a:lnTo>
                  <a:pt x="6331542" y="9259969"/>
                </a:lnTo>
                <a:lnTo>
                  <a:pt x="6357993" y="9221957"/>
                </a:lnTo>
                <a:lnTo>
                  <a:pt x="6384132" y="9183810"/>
                </a:lnTo>
                <a:lnTo>
                  <a:pt x="6409960" y="9145523"/>
                </a:lnTo>
                <a:lnTo>
                  <a:pt x="6435478" y="9107097"/>
                </a:lnTo>
                <a:lnTo>
                  <a:pt x="6460686" y="9068528"/>
                </a:lnTo>
                <a:lnTo>
                  <a:pt x="6485585" y="9029815"/>
                </a:lnTo>
                <a:lnTo>
                  <a:pt x="6510176" y="8990954"/>
                </a:lnTo>
                <a:lnTo>
                  <a:pt x="6534458" y="8951945"/>
                </a:lnTo>
                <a:lnTo>
                  <a:pt x="6558433" y="8912785"/>
                </a:lnTo>
                <a:lnTo>
                  <a:pt x="6582102" y="8873472"/>
                </a:lnTo>
                <a:lnTo>
                  <a:pt x="6605465" y="8834003"/>
                </a:lnTo>
                <a:lnTo>
                  <a:pt x="6628522" y="8794377"/>
                </a:lnTo>
                <a:lnTo>
                  <a:pt x="6651274" y="8754591"/>
                </a:lnTo>
                <a:lnTo>
                  <a:pt x="6673722" y="8714643"/>
                </a:lnTo>
                <a:lnTo>
                  <a:pt x="6695866" y="8674531"/>
                </a:lnTo>
                <a:lnTo>
                  <a:pt x="6717708" y="8634254"/>
                </a:lnTo>
                <a:lnTo>
                  <a:pt x="6739247" y="8593808"/>
                </a:lnTo>
                <a:lnTo>
                  <a:pt x="6760484" y="8553192"/>
                </a:lnTo>
                <a:lnTo>
                  <a:pt x="6781421" y="8512403"/>
                </a:lnTo>
                <a:lnTo>
                  <a:pt x="6802057" y="8471439"/>
                </a:lnTo>
                <a:lnTo>
                  <a:pt x="6822393" y="8430299"/>
                </a:lnTo>
                <a:lnTo>
                  <a:pt x="6842430" y="8388980"/>
                </a:lnTo>
                <a:lnTo>
                  <a:pt x="6862168" y="8347479"/>
                </a:lnTo>
                <a:lnTo>
                  <a:pt x="6881608" y="8305796"/>
                </a:lnTo>
                <a:lnTo>
                  <a:pt x="6900751" y="8263927"/>
                </a:lnTo>
                <a:lnTo>
                  <a:pt x="6919598" y="8221870"/>
                </a:lnTo>
                <a:lnTo>
                  <a:pt x="6938148" y="8179624"/>
                </a:lnTo>
                <a:lnTo>
                  <a:pt x="6956402" y="8137186"/>
                </a:lnTo>
                <a:lnTo>
                  <a:pt x="6974362" y="8094554"/>
                </a:lnTo>
                <a:lnTo>
                  <a:pt x="6992028" y="8051726"/>
                </a:lnTo>
                <a:lnTo>
                  <a:pt x="7009399" y="8008699"/>
                </a:lnTo>
                <a:lnTo>
                  <a:pt x="7026478" y="7965472"/>
                </a:lnTo>
                <a:lnTo>
                  <a:pt x="7043265" y="7922043"/>
                </a:lnTo>
                <a:lnTo>
                  <a:pt x="7059760" y="7878409"/>
                </a:lnTo>
                <a:lnTo>
                  <a:pt x="7075963" y="7834568"/>
                </a:lnTo>
                <a:lnTo>
                  <a:pt x="7091876" y="7790518"/>
                </a:lnTo>
                <a:lnTo>
                  <a:pt x="7107499" y="7746256"/>
                </a:lnTo>
                <a:lnTo>
                  <a:pt x="7122833" y="7701782"/>
                </a:lnTo>
                <a:lnTo>
                  <a:pt x="7137879" y="7657092"/>
                </a:lnTo>
                <a:lnTo>
                  <a:pt x="7152636" y="7612184"/>
                </a:lnTo>
                <a:lnTo>
                  <a:pt x="7167106" y="7567057"/>
                </a:lnTo>
                <a:lnTo>
                  <a:pt x="7181289" y="7521708"/>
                </a:lnTo>
                <a:lnTo>
                  <a:pt x="7195186" y="7476134"/>
                </a:lnTo>
                <a:lnTo>
                  <a:pt x="7208797" y="7430335"/>
                </a:lnTo>
                <a:lnTo>
                  <a:pt x="7222124" y="7384307"/>
                </a:lnTo>
                <a:lnTo>
                  <a:pt x="7235166" y="7338049"/>
                </a:lnTo>
                <a:lnTo>
                  <a:pt x="7247924" y="7291558"/>
                </a:lnTo>
                <a:lnTo>
                  <a:pt x="7260400" y="7244832"/>
                </a:lnTo>
                <a:lnTo>
                  <a:pt x="7272593" y="7197870"/>
                </a:lnTo>
                <a:lnTo>
                  <a:pt x="7284504" y="7150668"/>
                </a:lnTo>
                <a:lnTo>
                  <a:pt x="7296134" y="7103225"/>
                </a:lnTo>
                <a:lnTo>
                  <a:pt x="7307483" y="7055539"/>
                </a:lnTo>
                <a:lnTo>
                  <a:pt x="7318553" y="7007607"/>
                </a:lnTo>
                <a:lnTo>
                  <a:pt x="7329343" y="6959428"/>
                </a:lnTo>
                <a:lnTo>
                  <a:pt x="7339854" y="6910998"/>
                </a:lnTo>
                <a:lnTo>
                  <a:pt x="7350088" y="6862317"/>
                </a:lnTo>
                <a:lnTo>
                  <a:pt x="7360044" y="6813382"/>
                </a:lnTo>
                <a:lnTo>
                  <a:pt x="7369723" y="6764190"/>
                </a:lnTo>
                <a:lnTo>
                  <a:pt x="7379126" y="6714741"/>
                </a:lnTo>
                <a:lnTo>
                  <a:pt x="7388253" y="6665030"/>
                </a:lnTo>
                <a:lnTo>
                  <a:pt x="7397105" y="6615057"/>
                </a:lnTo>
                <a:lnTo>
                  <a:pt x="7405683" y="6564819"/>
                </a:lnTo>
                <a:lnTo>
                  <a:pt x="7413987" y="6514314"/>
                </a:lnTo>
                <a:lnTo>
                  <a:pt x="7422018" y="6463540"/>
                </a:lnTo>
                <a:lnTo>
                  <a:pt x="7429777" y="6412495"/>
                </a:lnTo>
                <a:lnTo>
                  <a:pt x="7437264" y="6361176"/>
                </a:lnTo>
                <a:lnTo>
                  <a:pt x="7444479" y="6309582"/>
                </a:lnTo>
                <a:lnTo>
                  <a:pt x="7451424" y="6257710"/>
                </a:lnTo>
                <a:lnTo>
                  <a:pt x="7458099" y="6205558"/>
                </a:lnTo>
                <a:lnTo>
                  <a:pt x="7464505" y="6153124"/>
                </a:lnTo>
                <a:lnTo>
                  <a:pt x="7470641" y="6100406"/>
                </a:lnTo>
                <a:lnTo>
                  <a:pt x="7476510" y="6047402"/>
                </a:lnTo>
                <a:lnTo>
                  <a:pt x="7482111" y="5994109"/>
                </a:lnTo>
                <a:lnTo>
                  <a:pt x="7487445" y="5940526"/>
                </a:lnTo>
                <a:lnTo>
                  <a:pt x="7492513" y="5886650"/>
                </a:lnTo>
                <a:lnTo>
                  <a:pt x="7497316" y="5832479"/>
                </a:lnTo>
                <a:lnTo>
                  <a:pt x="7501853" y="5778011"/>
                </a:lnTo>
                <a:lnTo>
                  <a:pt x="7506126" y="5723244"/>
                </a:lnTo>
                <a:lnTo>
                  <a:pt x="7510135" y="5668175"/>
                </a:lnTo>
                <a:lnTo>
                  <a:pt x="7513881" y="5612803"/>
                </a:lnTo>
                <a:lnTo>
                  <a:pt x="7517365" y="5557126"/>
                </a:lnTo>
                <a:lnTo>
                  <a:pt x="7520586" y="5501140"/>
                </a:lnTo>
                <a:lnTo>
                  <a:pt x="7523546" y="5444845"/>
                </a:lnTo>
                <a:lnTo>
                  <a:pt x="7526246" y="5388238"/>
                </a:lnTo>
                <a:lnTo>
                  <a:pt x="7528685" y="5331316"/>
                </a:lnTo>
                <a:lnTo>
                  <a:pt x="7530865" y="5274079"/>
                </a:lnTo>
                <a:lnTo>
                  <a:pt x="7532787" y="5216522"/>
                </a:lnTo>
                <a:lnTo>
                  <a:pt x="7534450" y="5158645"/>
                </a:lnTo>
                <a:lnTo>
                  <a:pt x="7535855" y="5100446"/>
                </a:lnTo>
                <a:lnTo>
                  <a:pt x="7537004" y="5041921"/>
                </a:lnTo>
                <a:lnTo>
                  <a:pt x="7537896" y="4983069"/>
                </a:lnTo>
                <a:lnTo>
                  <a:pt x="7538533" y="4923888"/>
                </a:lnTo>
                <a:lnTo>
                  <a:pt x="7538914" y="4864376"/>
                </a:lnTo>
                <a:lnTo>
                  <a:pt x="7539041" y="4804530"/>
                </a:lnTo>
                <a:lnTo>
                  <a:pt x="7539041" y="1324897"/>
                </a:lnTo>
                <a:lnTo>
                  <a:pt x="7315512" y="1198986"/>
                </a:lnTo>
                <a:lnTo>
                  <a:pt x="7189214" y="1130403"/>
                </a:lnTo>
                <a:lnTo>
                  <a:pt x="7061644" y="1063566"/>
                </a:lnTo>
                <a:lnTo>
                  <a:pt x="6932825" y="998481"/>
                </a:lnTo>
                <a:lnTo>
                  <a:pt x="6802778" y="935153"/>
                </a:lnTo>
                <a:lnTo>
                  <a:pt x="6671526" y="873588"/>
                </a:lnTo>
                <a:lnTo>
                  <a:pt x="6539090" y="813790"/>
                </a:lnTo>
                <a:lnTo>
                  <a:pt x="6405493" y="755766"/>
                </a:lnTo>
                <a:lnTo>
                  <a:pt x="6270756" y="699520"/>
                </a:lnTo>
                <a:lnTo>
                  <a:pt x="6134902" y="645059"/>
                </a:lnTo>
                <a:lnTo>
                  <a:pt x="5997953" y="592389"/>
                </a:lnTo>
                <a:lnTo>
                  <a:pt x="5859931" y="541513"/>
                </a:lnTo>
                <a:lnTo>
                  <a:pt x="5720858" y="492438"/>
                </a:lnTo>
                <a:lnTo>
                  <a:pt x="5580755" y="445170"/>
                </a:lnTo>
                <a:lnTo>
                  <a:pt x="5439646" y="399714"/>
                </a:lnTo>
                <a:lnTo>
                  <a:pt x="5249972" y="341933"/>
                </a:lnTo>
                <a:lnTo>
                  <a:pt x="5058599" y="287397"/>
                </a:lnTo>
                <a:lnTo>
                  <a:pt x="4865579" y="236117"/>
                </a:lnTo>
                <a:lnTo>
                  <a:pt x="4670965" y="188107"/>
                </a:lnTo>
                <a:lnTo>
                  <a:pt x="4474810" y="143381"/>
                </a:lnTo>
                <a:lnTo>
                  <a:pt x="4277164" y="101950"/>
                </a:lnTo>
                <a:lnTo>
                  <a:pt x="4078082" y="63828"/>
                </a:lnTo>
                <a:lnTo>
                  <a:pt x="3877614" y="29028"/>
                </a:lnTo>
                <a:lnTo>
                  <a:pt x="3692128" y="0"/>
                </a:lnTo>
                <a:close/>
              </a:path>
            </a:pathLst>
          </a:custGeom>
          <a:solidFill>
            <a:srgbClr val="F4E5D3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298146" y="1397505"/>
            <a:ext cx="3917943" cy="3911600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008967" y="1397505"/>
            <a:ext cx="3917943" cy="391160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298146" y="6005762"/>
            <a:ext cx="3917943" cy="391160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5008967" y="6005762"/>
            <a:ext cx="3917943" cy="3911600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853682" y="1264747"/>
            <a:ext cx="3811270" cy="9055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5750" spc="434">
                <a:solidFill>
                  <a:srgbClr val="1D315F"/>
                </a:solidFill>
              </a:rPr>
              <a:t>TEXTURES</a:t>
            </a:r>
            <a:endParaRPr sz="5750"/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545"/>
              </a:lnSpc>
            </a:pPr>
            <a:r>
              <a:rPr spc="80"/>
              <a:t>SAN</a:t>
            </a:r>
            <a:r>
              <a:rPr spc="105"/>
              <a:t> </a:t>
            </a:r>
            <a:r>
              <a:rPr spc="90"/>
              <a:t>DIEGO</a:t>
            </a:r>
            <a:r>
              <a:rPr spc="55"/>
              <a:t> </a:t>
            </a:r>
            <a:r>
              <a:rPr spc="50"/>
              <a:t>WAVE</a:t>
            </a:r>
            <a:r>
              <a:rPr spc="105"/>
              <a:t> </a:t>
            </a:r>
            <a:r>
              <a:rPr spc="60"/>
              <a:t>FC</a:t>
            </a:r>
            <a:r>
              <a:rPr spc="120"/>
              <a:t> </a:t>
            </a:r>
            <a:r>
              <a:rPr b="0" spc="85">
                <a:latin typeface="PT Sans"/>
                <a:cs typeface="PT Sans"/>
              </a:rPr>
              <a:t>BRAND</a:t>
            </a:r>
            <a:r>
              <a:rPr b="0" spc="105">
                <a:latin typeface="PT Sans"/>
                <a:cs typeface="PT Sans"/>
              </a:rPr>
              <a:t> </a:t>
            </a:r>
            <a:r>
              <a:rPr b="0" spc="114">
                <a:latin typeface="PT Sans"/>
                <a:cs typeface="PT Sans"/>
              </a:rPr>
              <a:t>BOOK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545"/>
              </a:lnSpc>
            </a:pPr>
            <a:fld id="{81D60167-4931-47E6-BA6A-407CBD079E47}" type="slidenum">
              <a:rPr spc="10" dirty="0"/>
              <a:t>33</a:t>
            </a:fld>
            <a:endParaRPr spc="10"/>
          </a:p>
        </p:txBody>
      </p:sp>
      <p:sp>
        <p:nvSpPr>
          <p:cNvPr id="8" name="object 8"/>
          <p:cNvSpPr txBox="1"/>
          <p:nvPr/>
        </p:nvSpPr>
        <p:spPr>
          <a:xfrm>
            <a:off x="824368" y="2710778"/>
            <a:ext cx="4863465" cy="33242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43400"/>
              </a:lnSpc>
              <a:spcBef>
                <a:spcPts val="95"/>
              </a:spcBef>
            </a:pPr>
            <a:r>
              <a:rPr sz="2300" spc="-150">
                <a:solidFill>
                  <a:srgbClr val="231F20"/>
                </a:solidFill>
                <a:latin typeface="PT Sans"/>
                <a:cs typeface="PT Sans"/>
              </a:rPr>
              <a:t>To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be used as a background or </a:t>
            </a:r>
            <a:r>
              <a:rPr sz="2300" spc="-10">
                <a:solidFill>
                  <a:srgbClr val="231F20"/>
                </a:solidFill>
                <a:latin typeface="PT Sans"/>
                <a:cs typeface="PT Sans"/>
              </a:rPr>
              <a:t>textural </a:t>
            </a:r>
            <a:r>
              <a:rPr sz="2300" spc="-60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element </a:t>
            </a:r>
            <a:r>
              <a:rPr sz="2300" spc="-10">
                <a:solidFill>
                  <a:srgbClr val="231F20"/>
                </a:solidFill>
                <a:latin typeface="PT Sans"/>
                <a:cs typeface="PT Sans"/>
              </a:rPr>
              <a:t>for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digital, social and physical </a:t>
            </a:r>
            <a:r>
              <a:rPr sz="2300" spc="-60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assets.</a:t>
            </a:r>
            <a:r>
              <a:rPr sz="2300" spc="-18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Only</a:t>
            </a:r>
            <a:r>
              <a:rPr sz="2300" spc="-8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30">
                <a:solidFill>
                  <a:srgbClr val="231F20"/>
                </a:solidFill>
                <a:latin typeface="PT Sans"/>
                <a:cs typeface="PT Sans"/>
              </a:rPr>
              <a:t>t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o be </a:t>
            </a:r>
            <a:r>
              <a:rPr sz="2300" spc="-10">
                <a:solidFill>
                  <a:srgbClr val="231F20"/>
                </a:solidFill>
                <a:latin typeface="PT Sans"/>
                <a:cs typeface="PT Sans"/>
              </a:rPr>
              <a:t>modified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 on a</a:t>
            </a:r>
            <a:endParaRPr sz="2300">
              <a:latin typeface="PT Sans"/>
              <a:cs typeface="PT Sans"/>
            </a:endParaRPr>
          </a:p>
          <a:p>
            <a:pPr marL="12700" algn="just">
              <a:lnSpc>
                <a:spcPct val="100000"/>
              </a:lnSpc>
              <a:spcBef>
                <a:spcPts val="1200"/>
              </a:spcBef>
            </a:pP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case-by-case</a:t>
            </a:r>
            <a:r>
              <a:rPr sz="2300" spc="-3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basis.</a:t>
            </a:r>
            <a:endParaRPr sz="2300">
              <a:latin typeface="PT Sans"/>
              <a:cs typeface="PT Sans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400">
              <a:latin typeface="PT Sans"/>
              <a:cs typeface="PT Sans"/>
            </a:endParaRPr>
          </a:p>
          <a:p>
            <a:pPr marL="12700" algn="just">
              <a:lnSpc>
                <a:spcPct val="100000"/>
              </a:lnSpc>
            </a:pP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Cropping</a:t>
            </a:r>
            <a:r>
              <a:rPr sz="2300" spc="-1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15">
                <a:solidFill>
                  <a:srgbClr val="231F20"/>
                </a:solidFill>
                <a:latin typeface="PT Sans"/>
                <a:cs typeface="PT Sans"/>
              </a:rPr>
              <a:t>of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the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25">
                <a:solidFill>
                  <a:srgbClr val="231F20"/>
                </a:solidFill>
                <a:latin typeface="PT Sans"/>
                <a:cs typeface="PT Sans"/>
              </a:rPr>
              <a:t>file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is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 allowed</a:t>
            </a:r>
            <a:endParaRPr sz="2300">
              <a:latin typeface="PT Sans"/>
              <a:cs typeface="PT Sans"/>
            </a:endParaRPr>
          </a:p>
          <a:p>
            <a:pPr marL="12700" algn="just">
              <a:lnSpc>
                <a:spcPct val="100000"/>
              </a:lnSpc>
              <a:spcBef>
                <a:spcPts val="1195"/>
              </a:spcBef>
            </a:pP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based on</a:t>
            </a:r>
            <a:r>
              <a:rPr sz="2300" spc="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the</a:t>
            </a:r>
            <a:r>
              <a:rPr sz="2300" spc="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application</a:t>
            </a:r>
            <a:r>
              <a:rPr sz="2300" spc="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and</a:t>
            </a:r>
            <a:r>
              <a:rPr sz="2300" spc="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intent.</a:t>
            </a:r>
            <a:endParaRPr sz="2300">
              <a:latin typeface="PT Sans"/>
              <a:cs typeface="PT Sans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539355" cy="11308715"/>
          </a:xfrm>
          <a:custGeom>
            <a:avLst/>
            <a:gdLst/>
            <a:ahLst/>
            <a:cxnLst/>
            <a:rect l="l" t="t" r="r" b="b"/>
            <a:pathLst>
              <a:path w="7539355" h="11308715">
                <a:moveTo>
                  <a:pt x="3692128" y="0"/>
                </a:moveTo>
                <a:lnTo>
                  <a:pt x="30253" y="0"/>
                </a:lnTo>
                <a:lnTo>
                  <a:pt x="0" y="4518"/>
                </a:lnTo>
                <a:lnTo>
                  <a:pt x="0" y="11308556"/>
                </a:lnTo>
                <a:lnTo>
                  <a:pt x="4172850" y="11308556"/>
                </a:lnTo>
                <a:lnTo>
                  <a:pt x="4291790" y="11225609"/>
                </a:lnTo>
                <a:lnTo>
                  <a:pt x="4416276" y="11136468"/>
                </a:lnTo>
                <a:lnTo>
                  <a:pt x="4498685" y="11076076"/>
                </a:lnTo>
                <a:lnTo>
                  <a:pt x="4580594" y="11014900"/>
                </a:lnTo>
                <a:lnTo>
                  <a:pt x="4661971" y="10952929"/>
                </a:lnTo>
                <a:lnTo>
                  <a:pt x="4742787" y="10890151"/>
                </a:lnTo>
                <a:lnTo>
                  <a:pt x="4823012" y="10826555"/>
                </a:lnTo>
                <a:lnTo>
                  <a:pt x="4902614" y="10762130"/>
                </a:lnTo>
                <a:lnTo>
                  <a:pt x="4981564" y="10696866"/>
                </a:lnTo>
                <a:lnTo>
                  <a:pt x="5059832" y="10630750"/>
                </a:lnTo>
                <a:lnTo>
                  <a:pt x="5137387" y="10563773"/>
                </a:lnTo>
                <a:lnTo>
                  <a:pt x="5175888" y="10529957"/>
                </a:lnTo>
                <a:lnTo>
                  <a:pt x="5214199" y="10495921"/>
                </a:lnTo>
                <a:lnTo>
                  <a:pt x="5252317" y="10461665"/>
                </a:lnTo>
                <a:lnTo>
                  <a:pt x="5290238" y="10427186"/>
                </a:lnTo>
                <a:lnTo>
                  <a:pt x="5327958" y="10392483"/>
                </a:lnTo>
                <a:lnTo>
                  <a:pt x="5365473" y="10357554"/>
                </a:lnTo>
                <a:lnTo>
                  <a:pt x="5402780" y="10322399"/>
                </a:lnTo>
                <a:lnTo>
                  <a:pt x="5439874" y="10287016"/>
                </a:lnTo>
                <a:lnTo>
                  <a:pt x="5476753" y="10251404"/>
                </a:lnTo>
                <a:lnTo>
                  <a:pt x="5513411" y="10215560"/>
                </a:lnTo>
                <a:lnTo>
                  <a:pt x="5549846" y="10179485"/>
                </a:lnTo>
                <a:lnTo>
                  <a:pt x="5586054" y="10143175"/>
                </a:lnTo>
                <a:lnTo>
                  <a:pt x="5622030" y="10106631"/>
                </a:lnTo>
                <a:lnTo>
                  <a:pt x="5657772" y="10069850"/>
                </a:lnTo>
                <a:lnTo>
                  <a:pt x="5693274" y="10032831"/>
                </a:lnTo>
                <a:lnTo>
                  <a:pt x="5728534" y="9995573"/>
                </a:lnTo>
                <a:lnTo>
                  <a:pt x="5763548" y="9958075"/>
                </a:lnTo>
                <a:lnTo>
                  <a:pt x="5798312" y="9920334"/>
                </a:lnTo>
                <a:lnTo>
                  <a:pt x="5832822" y="9882350"/>
                </a:lnTo>
                <a:lnTo>
                  <a:pt x="5867074" y="9844121"/>
                </a:lnTo>
                <a:lnTo>
                  <a:pt x="5901064" y="9805646"/>
                </a:lnTo>
                <a:lnTo>
                  <a:pt x="5934790" y="9766924"/>
                </a:lnTo>
                <a:lnTo>
                  <a:pt x="5968246" y="9727952"/>
                </a:lnTo>
                <a:lnTo>
                  <a:pt x="6001430" y="9688731"/>
                </a:lnTo>
                <a:lnTo>
                  <a:pt x="6034337" y="9649257"/>
                </a:lnTo>
                <a:lnTo>
                  <a:pt x="6066963" y="9609530"/>
                </a:lnTo>
                <a:lnTo>
                  <a:pt x="6099306" y="9569549"/>
                </a:lnTo>
                <a:lnTo>
                  <a:pt x="6131360" y="9529312"/>
                </a:lnTo>
                <a:lnTo>
                  <a:pt x="6163123" y="9488817"/>
                </a:lnTo>
                <a:lnTo>
                  <a:pt x="6194590" y="9448064"/>
                </a:lnTo>
                <a:lnTo>
                  <a:pt x="6222608" y="9410700"/>
                </a:lnTo>
                <a:lnTo>
                  <a:pt x="6250312" y="9373210"/>
                </a:lnTo>
                <a:lnTo>
                  <a:pt x="6277702" y="9335594"/>
                </a:lnTo>
                <a:lnTo>
                  <a:pt x="6304778" y="9297847"/>
                </a:lnTo>
                <a:lnTo>
                  <a:pt x="6331542" y="9259969"/>
                </a:lnTo>
                <a:lnTo>
                  <a:pt x="6357993" y="9221957"/>
                </a:lnTo>
                <a:lnTo>
                  <a:pt x="6384132" y="9183810"/>
                </a:lnTo>
                <a:lnTo>
                  <a:pt x="6409960" y="9145523"/>
                </a:lnTo>
                <a:lnTo>
                  <a:pt x="6435478" y="9107097"/>
                </a:lnTo>
                <a:lnTo>
                  <a:pt x="6460686" y="9068528"/>
                </a:lnTo>
                <a:lnTo>
                  <a:pt x="6485585" y="9029815"/>
                </a:lnTo>
                <a:lnTo>
                  <a:pt x="6510176" y="8990954"/>
                </a:lnTo>
                <a:lnTo>
                  <a:pt x="6534458" y="8951945"/>
                </a:lnTo>
                <a:lnTo>
                  <a:pt x="6558433" y="8912785"/>
                </a:lnTo>
                <a:lnTo>
                  <a:pt x="6582102" y="8873472"/>
                </a:lnTo>
                <a:lnTo>
                  <a:pt x="6605465" y="8834003"/>
                </a:lnTo>
                <a:lnTo>
                  <a:pt x="6628522" y="8794377"/>
                </a:lnTo>
                <a:lnTo>
                  <a:pt x="6651274" y="8754591"/>
                </a:lnTo>
                <a:lnTo>
                  <a:pt x="6673722" y="8714643"/>
                </a:lnTo>
                <a:lnTo>
                  <a:pt x="6695866" y="8674531"/>
                </a:lnTo>
                <a:lnTo>
                  <a:pt x="6717708" y="8634254"/>
                </a:lnTo>
                <a:lnTo>
                  <a:pt x="6739247" y="8593808"/>
                </a:lnTo>
                <a:lnTo>
                  <a:pt x="6760484" y="8553192"/>
                </a:lnTo>
                <a:lnTo>
                  <a:pt x="6781421" y="8512403"/>
                </a:lnTo>
                <a:lnTo>
                  <a:pt x="6802057" y="8471439"/>
                </a:lnTo>
                <a:lnTo>
                  <a:pt x="6822393" y="8430299"/>
                </a:lnTo>
                <a:lnTo>
                  <a:pt x="6842430" y="8388980"/>
                </a:lnTo>
                <a:lnTo>
                  <a:pt x="6862168" y="8347479"/>
                </a:lnTo>
                <a:lnTo>
                  <a:pt x="6881608" y="8305796"/>
                </a:lnTo>
                <a:lnTo>
                  <a:pt x="6900751" y="8263927"/>
                </a:lnTo>
                <a:lnTo>
                  <a:pt x="6919598" y="8221870"/>
                </a:lnTo>
                <a:lnTo>
                  <a:pt x="6938148" y="8179624"/>
                </a:lnTo>
                <a:lnTo>
                  <a:pt x="6956402" y="8137186"/>
                </a:lnTo>
                <a:lnTo>
                  <a:pt x="6974362" y="8094554"/>
                </a:lnTo>
                <a:lnTo>
                  <a:pt x="6992028" y="8051726"/>
                </a:lnTo>
                <a:lnTo>
                  <a:pt x="7009399" y="8008699"/>
                </a:lnTo>
                <a:lnTo>
                  <a:pt x="7026478" y="7965472"/>
                </a:lnTo>
                <a:lnTo>
                  <a:pt x="7043265" y="7922043"/>
                </a:lnTo>
                <a:lnTo>
                  <a:pt x="7059760" y="7878409"/>
                </a:lnTo>
                <a:lnTo>
                  <a:pt x="7075963" y="7834568"/>
                </a:lnTo>
                <a:lnTo>
                  <a:pt x="7091876" y="7790518"/>
                </a:lnTo>
                <a:lnTo>
                  <a:pt x="7107499" y="7746256"/>
                </a:lnTo>
                <a:lnTo>
                  <a:pt x="7122833" y="7701782"/>
                </a:lnTo>
                <a:lnTo>
                  <a:pt x="7137879" y="7657092"/>
                </a:lnTo>
                <a:lnTo>
                  <a:pt x="7152636" y="7612184"/>
                </a:lnTo>
                <a:lnTo>
                  <a:pt x="7167106" y="7567057"/>
                </a:lnTo>
                <a:lnTo>
                  <a:pt x="7181289" y="7521708"/>
                </a:lnTo>
                <a:lnTo>
                  <a:pt x="7195186" y="7476134"/>
                </a:lnTo>
                <a:lnTo>
                  <a:pt x="7208797" y="7430335"/>
                </a:lnTo>
                <a:lnTo>
                  <a:pt x="7222124" y="7384307"/>
                </a:lnTo>
                <a:lnTo>
                  <a:pt x="7235166" y="7338049"/>
                </a:lnTo>
                <a:lnTo>
                  <a:pt x="7247924" y="7291558"/>
                </a:lnTo>
                <a:lnTo>
                  <a:pt x="7260400" y="7244832"/>
                </a:lnTo>
                <a:lnTo>
                  <a:pt x="7272593" y="7197870"/>
                </a:lnTo>
                <a:lnTo>
                  <a:pt x="7284504" y="7150668"/>
                </a:lnTo>
                <a:lnTo>
                  <a:pt x="7296134" y="7103225"/>
                </a:lnTo>
                <a:lnTo>
                  <a:pt x="7307483" y="7055539"/>
                </a:lnTo>
                <a:lnTo>
                  <a:pt x="7318553" y="7007607"/>
                </a:lnTo>
                <a:lnTo>
                  <a:pt x="7329343" y="6959428"/>
                </a:lnTo>
                <a:lnTo>
                  <a:pt x="7339854" y="6910998"/>
                </a:lnTo>
                <a:lnTo>
                  <a:pt x="7350088" y="6862317"/>
                </a:lnTo>
                <a:lnTo>
                  <a:pt x="7360044" y="6813382"/>
                </a:lnTo>
                <a:lnTo>
                  <a:pt x="7369723" y="6764190"/>
                </a:lnTo>
                <a:lnTo>
                  <a:pt x="7379126" y="6714741"/>
                </a:lnTo>
                <a:lnTo>
                  <a:pt x="7388253" y="6665030"/>
                </a:lnTo>
                <a:lnTo>
                  <a:pt x="7397105" y="6615057"/>
                </a:lnTo>
                <a:lnTo>
                  <a:pt x="7405683" y="6564819"/>
                </a:lnTo>
                <a:lnTo>
                  <a:pt x="7413987" y="6514314"/>
                </a:lnTo>
                <a:lnTo>
                  <a:pt x="7422018" y="6463540"/>
                </a:lnTo>
                <a:lnTo>
                  <a:pt x="7429777" y="6412495"/>
                </a:lnTo>
                <a:lnTo>
                  <a:pt x="7437264" y="6361176"/>
                </a:lnTo>
                <a:lnTo>
                  <a:pt x="7444479" y="6309582"/>
                </a:lnTo>
                <a:lnTo>
                  <a:pt x="7451424" y="6257710"/>
                </a:lnTo>
                <a:lnTo>
                  <a:pt x="7458099" y="6205558"/>
                </a:lnTo>
                <a:lnTo>
                  <a:pt x="7464505" y="6153124"/>
                </a:lnTo>
                <a:lnTo>
                  <a:pt x="7470641" y="6100406"/>
                </a:lnTo>
                <a:lnTo>
                  <a:pt x="7476510" y="6047402"/>
                </a:lnTo>
                <a:lnTo>
                  <a:pt x="7482111" y="5994109"/>
                </a:lnTo>
                <a:lnTo>
                  <a:pt x="7487445" y="5940526"/>
                </a:lnTo>
                <a:lnTo>
                  <a:pt x="7492513" y="5886650"/>
                </a:lnTo>
                <a:lnTo>
                  <a:pt x="7497316" y="5832479"/>
                </a:lnTo>
                <a:lnTo>
                  <a:pt x="7501853" y="5778011"/>
                </a:lnTo>
                <a:lnTo>
                  <a:pt x="7506126" y="5723244"/>
                </a:lnTo>
                <a:lnTo>
                  <a:pt x="7510135" y="5668175"/>
                </a:lnTo>
                <a:lnTo>
                  <a:pt x="7513881" y="5612803"/>
                </a:lnTo>
                <a:lnTo>
                  <a:pt x="7517365" y="5557126"/>
                </a:lnTo>
                <a:lnTo>
                  <a:pt x="7520586" y="5501140"/>
                </a:lnTo>
                <a:lnTo>
                  <a:pt x="7523546" y="5444845"/>
                </a:lnTo>
                <a:lnTo>
                  <a:pt x="7526246" y="5388238"/>
                </a:lnTo>
                <a:lnTo>
                  <a:pt x="7528685" y="5331316"/>
                </a:lnTo>
                <a:lnTo>
                  <a:pt x="7530865" y="5274079"/>
                </a:lnTo>
                <a:lnTo>
                  <a:pt x="7532787" y="5216522"/>
                </a:lnTo>
                <a:lnTo>
                  <a:pt x="7534450" y="5158645"/>
                </a:lnTo>
                <a:lnTo>
                  <a:pt x="7535855" y="5100446"/>
                </a:lnTo>
                <a:lnTo>
                  <a:pt x="7537004" y="5041921"/>
                </a:lnTo>
                <a:lnTo>
                  <a:pt x="7537896" y="4983069"/>
                </a:lnTo>
                <a:lnTo>
                  <a:pt x="7538533" y="4923888"/>
                </a:lnTo>
                <a:lnTo>
                  <a:pt x="7538914" y="4864376"/>
                </a:lnTo>
                <a:lnTo>
                  <a:pt x="7539041" y="4804530"/>
                </a:lnTo>
                <a:lnTo>
                  <a:pt x="7539041" y="1324897"/>
                </a:lnTo>
                <a:lnTo>
                  <a:pt x="7315512" y="1198986"/>
                </a:lnTo>
                <a:lnTo>
                  <a:pt x="7189214" y="1130403"/>
                </a:lnTo>
                <a:lnTo>
                  <a:pt x="7061644" y="1063566"/>
                </a:lnTo>
                <a:lnTo>
                  <a:pt x="6932825" y="998481"/>
                </a:lnTo>
                <a:lnTo>
                  <a:pt x="6802778" y="935153"/>
                </a:lnTo>
                <a:lnTo>
                  <a:pt x="6671526" y="873588"/>
                </a:lnTo>
                <a:lnTo>
                  <a:pt x="6539090" y="813790"/>
                </a:lnTo>
                <a:lnTo>
                  <a:pt x="6405493" y="755766"/>
                </a:lnTo>
                <a:lnTo>
                  <a:pt x="6270756" y="699520"/>
                </a:lnTo>
                <a:lnTo>
                  <a:pt x="6134902" y="645059"/>
                </a:lnTo>
                <a:lnTo>
                  <a:pt x="5997953" y="592389"/>
                </a:lnTo>
                <a:lnTo>
                  <a:pt x="5859931" y="541513"/>
                </a:lnTo>
                <a:lnTo>
                  <a:pt x="5720858" y="492438"/>
                </a:lnTo>
                <a:lnTo>
                  <a:pt x="5580755" y="445170"/>
                </a:lnTo>
                <a:lnTo>
                  <a:pt x="5439646" y="399714"/>
                </a:lnTo>
                <a:lnTo>
                  <a:pt x="5249972" y="341933"/>
                </a:lnTo>
                <a:lnTo>
                  <a:pt x="5058599" y="287397"/>
                </a:lnTo>
                <a:lnTo>
                  <a:pt x="4865579" y="236117"/>
                </a:lnTo>
                <a:lnTo>
                  <a:pt x="4670965" y="188107"/>
                </a:lnTo>
                <a:lnTo>
                  <a:pt x="4474810" y="143381"/>
                </a:lnTo>
                <a:lnTo>
                  <a:pt x="4277164" y="101950"/>
                </a:lnTo>
                <a:lnTo>
                  <a:pt x="4078082" y="63828"/>
                </a:lnTo>
                <a:lnTo>
                  <a:pt x="3877614" y="29028"/>
                </a:lnTo>
                <a:lnTo>
                  <a:pt x="3692128" y="0"/>
                </a:lnTo>
                <a:close/>
              </a:path>
            </a:pathLst>
          </a:custGeom>
          <a:solidFill>
            <a:srgbClr val="F4E5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53682" y="1264747"/>
            <a:ext cx="5365115" cy="9055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5750" spc="405">
                <a:solidFill>
                  <a:srgbClr val="1D315F"/>
                </a:solidFill>
              </a:rPr>
              <a:t>UNIFORM</a:t>
            </a:r>
            <a:r>
              <a:rPr sz="5750" spc="385">
                <a:solidFill>
                  <a:srgbClr val="1D315F"/>
                </a:solidFill>
              </a:rPr>
              <a:t> </a:t>
            </a:r>
            <a:r>
              <a:rPr sz="5750" spc="470">
                <a:solidFill>
                  <a:srgbClr val="1D315F"/>
                </a:solidFill>
              </a:rPr>
              <a:t>KITS</a:t>
            </a:r>
            <a:endParaRPr sz="5750"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545"/>
              </a:lnSpc>
            </a:pPr>
            <a:r>
              <a:rPr spc="80"/>
              <a:t>SAN</a:t>
            </a:r>
            <a:r>
              <a:rPr spc="105"/>
              <a:t> </a:t>
            </a:r>
            <a:r>
              <a:rPr spc="90"/>
              <a:t>DIEGO</a:t>
            </a:r>
            <a:r>
              <a:rPr spc="55"/>
              <a:t> </a:t>
            </a:r>
            <a:r>
              <a:rPr spc="50"/>
              <a:t>WAVE</a:t>
            </a:r>
            <a:r>
              <a:rPr spc="105"/>
              <a:t> </a:t>
            </a:r>
            <a:r>
              <a:rPr spc="60"/>
              <a:t>FC</a:t>
            </a:r>
            <a:r>
              <a:rPr spc="120"/>
              <a:t> </a:t>
            </a:r>
            <a:r>
              <a:rPr b="0" spc="85">
                <a:latin typeface="PT Sans"/>
                <a:cs typeface="PT Sans"/>
              </a:rPr>
              <a:t>BRAND</a:t>
            </a:r>
            <a:r>
              <a:rPr b="0" spc="105">
                <a:latin typeface="PT Sans"/>
                <a:cs typeface="PT Sans"/>
              </a:rPr>
              <a:t> </a:t>
            </a:r>
            <a:r>
              <a:rPr b="0" spc="114">
                <a:latin typeface="PT Sans"/>
                <a:cs typeface="PT Sans"/>
              </a:rPr>
              <a:t>BOOK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545"/>
              </a:lnSpc>
            </a:pPr>
            <a:fld id="{81D60167-4931-47E6-BA6A-407CBD079E47}" type="slidenum">
              <a:rPr spc="10" dirty="0"/>
              <a:t>34</a:t>
            </a:fld>
            <a:endParaRPr spc="10"/>
          </a:p>
        </p:txBody>
      </p:sp>
      <p:sp>
        <p:nvSpPr>
          <p:cNvPr id="4" name="object 4"/>
          <p:cNvSpPr txBox="1"/>
          <p:nvPr/>
        </p:nvSpPr>
        <p:spPr>
          <a:xfrm>
            <a:off x="824368" y="2710778"/>
            <a:ext cx="4907915" cy="46120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73660">
              <a:lnSpc>
                <a:spcPct val="143400"/>
              </a:lnSpc>
              <a:spcBef>
                <a:spcPts val="95"/>
              </a:spcBef>
            </a:pP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Our current kits are</a:t>
            </a:r>
            <a:r>
              <a:rPr sz="2300" spc="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10">
                <a:solidFill>
                  <a:srgbClr val="231F20"/>
                </a:solidFill>
                <a:latin typeface="PT Sans"/>
                <a:cs typeface="PT Sans"/>
              </a:rPr>
              <a:t>for</a:t>
            </a:r>
            <a:r>
              <a:rPr sz="2300" spc="-7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5">
                <a:solidFill>
                  <a:srgbClr val="231F20"/>
                </a:solidFill>
                <a:latin typeface="PT Sans"/>
                <a:cs typeface="PT Sans"/>
              </a:rPr>
              <a:t>TEAM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 use</a:t>
            </a:r>
            <a:r>
              <a:rPr sz="2300" spc="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35">
                <a:solidFill>
                  <a:srgbClr val="231F20"/>
                </a:solidFill>
                <a:latin typeface="PT Sans"/>
                <a:cs typeface="PT Sans"/>
              </a:rPr>
              <a:t>only. </a:t>
            </a:r>
            <a:r>
              <a:rPr sz="2300" spc="-60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15">
                <a:solidFill>
                  <a:srgbClr val="231F20"/>
                </a:solidFill>
                <a:latin typeface="PT Sans"/>
                <a:cs typeface="PT Sans"/>
              </a:rPr>
              <a:t>Never </a:t>
            </a:r>
            <a:r>
              <a:rPr sz="2300" spc="5">
                <a:solidFill>
                  <a:srgbClr val="231F20"/>
                </a:solidFill>
                <a:latin typeface="PT Sans"/>
                <a:cs typeface="PT Sans"/>
              </a:rPr>
              <a:t>adopt, </a:t>
            </a:r>
            <a:r>
              <a:rPr sz="2300" spc="-20">
                <a:solidFill>
                  <a:srgbClr val="231F20"/>
                </a:solidFill>
                <a:latin typeface="PT Sans"/>
                <a:cs typeface="PT Sans"/>
              </a:rPr>
              <a:t>transfer,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or use KIT </a:t>
            </a:r>
            <a:r>
              <a:rPr sz="2300" spc="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patterns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on other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10">
                <a:solidFill>
                  <a:srgbClr val="231F20"/>
                </a:solidFill>
                <a:latin typeface="PT Sans"/>
                <a:cs typeface="PT Sans"/>
              </a:rPr>
              <a:t>textures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10">
                <a:solidFill>
                  <a:srgbClr val="231F20"/>
                </a:solidFill>
                <a:latin typeface="PT Sans"/>
                <a:cs typeface="PT Sans"/>
              </a:rPr>
              <a:t>for 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 consumer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marketing.</a:t>
            </a:r>
            <a:endParaRPr sz="2300">
              <a:latin typeface="PT Sans"/>
              <a:cs typeface="PT Sans"/>
            </a:endParaRPr>
          </a:p>
          <a:p>
            <a:pPr marL="12700" marR="758190">
              <a:lnSpc>
                <a:spcPct val="143400"/>
              </a:lnSpc>
              <a:spcBef>
                <a:spcPts val="2225"/>
              </a:spcBef>
            </a:pP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Certain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Brand /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Digital use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15">
                <a:solidFill>
                  <a:srgbClr val="231F20"/>
                </a:solidFill>
                <a:latin typeface="PT Sans"/>
                <a:cs typeface="PT Sans"/>
              </a:rPr>
              <a:t>of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 the </a:t>
            </a:r>
            <a:r>
              <a:rPr sz="2300" spc="-60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KIT</a:t>
            </a:r>
            <a:r>
              <a:rPr sz="2300" spc="-10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pattern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is authorized.</a:t>
            </a:r>
            <a:endParaRPr sz="2300">
              <a:latin typeface="PT Sans"/>
              <a:cs typeface="PT Sans"/>
            </a:endParaRPr>
          </a:p>
          <a:p>
            <a:pPr marL="12700" marR="5080">
              <a:lnSpc>
                <a:spcPct val="143400"/>
              </a:lnSpc>
              <a:spcBef>
                <a:spcPts val="2230"/>
              </a:spcBef>
            </a:pP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Other </a:t>
            </a:r>
            <a:r>
              <a:rPr sz="2300" spc="5">
                <a:solidFill>
                  <a:srgbClr val="231F20"/>
                </a:solidFill>
                <a:latin typeface="PT Sans"/>
                <a:cs typeface="PT Sans"/>
              </a:rPr>
              <a:t>opportunities </a:t>
            </a:r>
            <a:r>
              <a:rPr sz="2300" spc="-15">
                <a:solidFill>
                  <a:srgbClr val="231F20"/>
                </a:solidFill>
                <a:latin typeface="PT Sans"/>
                <a:cs typeface="PT Sans"/>
              </a:rPr>
              <a:t>to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apply these </a:t>
            </a:r>
            <a:r>
              <a:rPr sz="2300" spc="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patterns</a:t>
            </a:r>
            <a:r>
              <a:rPr sz="2300" spc="-1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can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be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15">
                <a:solidFill>
                  <a:srgbClr val="231F20"/>
                </a:solidFill>
                <a:latin typeface="PT Sans"/>
                <a:cs typeface="PT Sans"/>
              </a:rPr>
              <a:t>reviewed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case-by-case.</a:t>
            </a:r>
            <a:endParaRPr sz="2300">
              <a:latin typeface="PT Sans"/>
              <a:cs typeface="PT Sans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7539355" cy="11308715"/>
          </a:xfrm>
          <a:custGeom>
            <a:avLst/>
            <a:gdLst/>
            <a:ahLst/>
            <a:cxnLst/>
            <a:rect l="l" t="t" r="r" b="b"/>
            <a:pathLst>
              <a:path w="7539355" h="11308715">
                <a:moveTo>
                  <a:pt x="3692128" y="0"/>
                </a:moveTo>
                <a:lnTo>
                  <a:pt x="30253" y="0"/>
                </a:lnTo>
                <a:lnTo>
                  <a:pt x="0" y="4518"/>
                </a:lnTo>
                <a:lnTo>
                  <a:pt x="0" y="11308556"/>
                </a:lnTo>
                <a:lnTo>
                  <a:pt x="4172850" y="11308556"/>
                </a:lnTo>
                <a:lnTo>
                  <a:pt x="4291790" y="11225609"/>
                </a:lnTo>
                <a:lnTo>
                  <a:pt x="4416276" y="11136468"/>
                </a:lnTo>
                <a:lnTo>
                  <a:pt x="4498685" y="11076076"/>
                </a:lnTo>
                <a:lnTo>
                  <a:pt x="4580594" y="11014900"/>
                </a:lnTo>
                <a:lnTo>
                  <a:pt x="4661971" y="10952929"/>
                </a:lnTo>
                <a:lnTo>
                  <a:pt x="4742787" y="10890151"/>
                </a:lnTo>
                <a:lnTo>
                  <a:pt x="4823012" y="10826555"/>
                </a:lnTo>
                <a:lnTo>
                  <a:pt x="4902614" y="10762130"/>
                </a:lnTo>
                <a:lnTo>
                  <a:pt x="4981564" y="10696866"/>
                </a:lnTo>
                <a:lnTo>
                  <a:pt x="5059832" y="10630750"/>
                </a:lnTo>
                <a:lnTo>
                  <a:pt x="5137387" y="10563773"/>
                </a:lnTo>
                <a:lnTo>
                  <a:pt x="5175888" y="10529957"/>
                </a:lnTo>
                <a:lnTo>
                  <a:pt x="5214199" y="10495921"/>
                </a:lnTo>
                <a:lnTo>
                  <a:pt x="5252317" y="10461665"/>
                </a:lnTo>
                <a:lnTo>
                  <a:pt x="5290238" y="10427186"/>
                </a:lnTo>
                <a:lnTo>
                  <a:pt x="5327958" y="10392483"/>
                </a:lnTo>
                <a:lnTo>
                  <a:pt x="5365473" y="10357554"/>
                </a:lnTo>
                <a:lnTo>
                  <a:pt x="5402780" y="10322399"/>
                </a:lnTo>
                <a:lnTo>
                  <a:pt x="5439874" y="10287016"/>
                </a:lnTo>
                <a:lnTo>
                  <a:pt x="5476753" y="10251404"/>
                </a:lnTo>
                <a:lnTo>
                  <a:pt x="5513411" y="10215560"/>
                </a:lnTo>
                <a:lnTo>
                  <a:pt x="5549846" y="10179485"/>
                </a:lnTo>
                <a:lnTo>
                  <a:pt x="5586054" y="10143175"/>
                </a:lnTo>
                <a:lnTo>
                  <a:pt x="5622030" y="10106631"/>
                </a:lnTo>
                <a:lnTo>
                  <a:pt x="5657772" y="10069850"/>
                </a:lnTo>
                <a:lnTo>
                  <a:pt x="5693274" y="10032831"/>
                </a:lnTo>
                <a:lnTo>
                  <a:pt x="5728534" y="9995573"/>
                </a:lnTo>
                <a:lnTo>
                  <a:pt x="5763548" y="9958075"/>
                </a:lnTo>
                <a:lnTo>
                  <a:pt x="5798312" y="9920334"/>
                </a:lnTo>
                <a:lnTo>
                  <a:pt x="5832822" y="9882350"/>
                </a:lnTo>
                <a:lnTo>
                  <a:pt x="5867074" y="9844121"/>
                </a:lnTo>
                <a:lnTo>
                  <a:pt x="5901064" y="9805646"/>
                </a:lnTo>
                <a:lnTo>
                  <a:pt x="5934790" y="9766924"/>
                </a:lnTo>
                <a:lnTo>
                  <a:pt x="5968246" y="9727952"/>
                </a:lnTo>
                <a:lnTo>
                  <a:pt x="6001430" y="9688731"/>
                </a:lnTo>
                <a:lnTo>
                  <a:pt x="6034337" y="9649257"/>
                </a:lnTo>
                <a:lnTo>
                  <a:pt x="6066963" y="9609530"/>
                </a:lnTo>
                <a:lnTo>
                  <a:pt x="6099306" y="9569549"/>
                </a:lnTo>
                <a:lnTo>
                  <a:pt x="6131360" y="9529312"/>
                </a:lnTo>
                <a:lnTo>
                  <a:pt x="6163123" y="9488817"/>
                </a:lnTo>
                <a:lnTo>
                  <a:pt x="6194590" y="9448064"/>
                </a:lnTo>
                <a:lnTo>
                  <a:pt x="6222608" y="9410700"/>
                </a:lnTo>
                <a:lnTo>
                  <a:pt x="6250312" y="9373210"/>
                </a:lnTo>
                <a:lnTo>
                  <a:pt x="6277702" y="9335594"/>
                </a:lnTo>
                <a:lnTo>
                  <a:pt x="6304778" y="9297847"/>
                </a:lnTo>
                <a:lnTo>
                  <a:pt x="6331542" y="9259969"/>
                </a:lnTo>
                <a:lnTo>
                  <a:pt x="6357993" y="9221957"/>
                </a:lnTo>
                <a:lnTo>
                  <a:pt x="6384132" y="9183810"/>
                </a:lnTo>
                <a:lnTo>
                  <a:pt x="6409960" y="9145523"/>
                </a:lnTo>
                <a:lnTo>
                  <a:pt x="6435478" y="9107097"/>
                </a:lnTo>
                <a:lnTo>
                  <a:pt x="6460686" y="9068528"/>
                </a:lnTo>
                <a:lnTo>
                  <a:pt x="6485585" y="9029815"/>
                </a:lnTo>
                <a:lnTo>
                  <a:pt x="6510176" y="8990954"/>
                </a:lnTo>
                <a:lnTo>
                  <a:pt x="6534458" y="8951945"/>
                </a:lnTo>
                <a:lnTo>
                  <a:pt x="6558433" y="8912785"/>
                </a:lnTo>
                <a:lnTo>
                  <a:pt x="6582102" y="8873472"/>
                </a:lnTo>
                <a:lnTo>
                  <a:pt x="6605465" y="8834003"/>
                </a:lnTo>
                <a:lnTo>
                  <a:pt x="6628522" y="8794377"/>
                </a:lnTo>
                <a:lnTo>
                  <a:pt x="6651274" y="8754591"/>
                </a:lnTo>
                <a:lnTo>
                  <a:pt x="6673722" y="8714643"/>
                </a:lnTo>
                <a:lnTo>
                  <a:pt x="6695866" y="8674531"/>
                </a:lnTo>
                <a:lnTo>
                  <a:pt x="6717708" y="8634254"/>
                </a:lnTo>
                <a:lnTo>
                  <a:pt x="6739247" y="8593808"/>
                </a:lnTo>
                <a:lnTo>
                  <a:pt x="6760484" y="8553192"/>
                </a:lnTo>
                <a:lnTo>
                  <a:pt x="6781421" y="8512403"/>
                </a:lnTo>
                <a:lnTo>
                  <a:pt x="6802057" y="8471439"/>
                </a:lnTo>
                <a:lnTo>
                  <a:pt x="6822393" y="8430299"/>
                </a:lnTo>
                <a:lnTo>
                  <a:pt x="6842430" y="8388980"/>
                </a:lnTo>
                <a:lnTo>
                  <a:pt x="6862168" y="8347479"/>
                </a:lnTo>
                <a:lnTo>
                  <a:pt x="6881608" y="8305796"/>
                </a:lnTo>
                <a:lnTo>
                  <a:pt x="6900751" y="8263927"/>
                </a:lnTo>
                <a:lnTo>
                  <a:pt x="6919598" y="8221870"/>
                </a:lnTo>
                <a:lnTo>
                  <a:pt x="6938148" y="8179624"/>
                </a:lnTo>
                <a:lnTo>
                  <a:pt x="6956402" y="8137186"/>
                </a:lnTo>
                <a:lnTo>
                  <a:pt x="6974362" y="8094554"/>
                </a:lnTo>
                <a:lnTo>
                  <a:pt x="6992028" y="8051726"/>
                </a:lnTo>
                <a:lnTo>
                  <a:pt x="7009399" y="8008699"/>
                </a:lnTo>
                <a:lnTo>
                  <a:pt x="7026478" y="7965472"/>
                </a:lnTo>
                <a:lnTo>
                  <a:pt x="7043265" y="7922043"/>
                </a:lnTo>
                <a:lnTo>
                  <a:pt x="7059760" y="7878409"/>
                </a:lnTo>
                <a:lnTo>
                  <a:pt x="7075963" y="7834568"/>
                </a:lnTo>
                <a:lnTo>
                  <a:pt x="7091876" y="7790518"/>
                </a:lnTo>
                <a:lnTo>
                  <a:pt x="7107499" y="7746256"/>
                </a:lnTo>
                <a:lnTo>
                  <a:pt x="7122833" y="7701782"/>
                </a:lnTo>
                <a:lnTo>
                  <a:pt x="7137879" y="7657092"/>
                </a:lnTo>
                <a:lnTo>
                  <a:pt x="7152636" y="7612184"/>
                </a:lnTo>
                <a:lnTo>
                  <a:pt x="7167106" y="7567057"/>
                </a:lnTo>
                <a:lnTo>
                  <a:pt x="7181289" y="7521708"/>
                </a:lnTo>
                <a:lnTo>
                  <a:pt x="7195186" y="7476134"/>
                </a:lnTo>
                <a:lnTo>
                  <a:pt x="7208797" y="7430335"/>
                </a:lnTo>
                <a:lnTo>
                  <a:pt x="7222124" y="7384307"/>
                </a:lnTo>
                <a:lnTo>
                  <a:pt x="7235166" y="7338049"/>
                </a:lnTo>
                <a:lnTo>
                  <a:pt x="7247924" y="7291558"/>
                </a:lnTo>
                <a:lnTo>
                  <a:pt x="7260400" y="7244832"/>
                </a:lnTo>
                <a:lnTo>
                  <a:pt x="7272593" y="7197870"/>
                </a:lnTo>
                <a:lnTo>
                  <a:pt x="7284504" y="7150668"/>
                </a:lnTo>
                <a:lnTo>
                  <a:pt x="7296134" y="7103225"/>
                </a:lnTo>
                <a:lnTo>
                  <a:pt x="7307483" y="7055539"/>
                </a:lnTo>
                <a:lnTo>
                  <a:pt x="7318553" y="7007607"/>
                </a:lnTo>
                <a:lnTo>
                  <a:pt x="7329343" y="6959428"/>
                </a:lnTo>
                <a:lnTo>
                  <a:pt x="7339854" y="6910998"/>
                </a:lnTo>
                <a:lnTo>
                  <a:pt x="7350088" y="6862317"/>
                </a:lnTo>
                <a:lnTo>
                  <a:pt x="7360044" y="6813382"/>
                </a:lnTo>
                <a:lnTo>
                  <a:pt x="7369723" y="6764190"/>
                </a:lnTo>
                <a:lnTo>
                  <a:pt x="7379126" y="6714741"/>
                </a:lnTo>
                <a:lnTo>
                  <a:pt x="7388253" y="6665030"/>
                </a:lnTo>
                <a:lnTo>
                  <a:pt x="7397105" y="6615057"/>
                </a:lnTo>
                <a:lnTo>
                  <a:pt x="7405683" y="6564819"/>
                </a:lnTo>
                <a:lnTo>
                  <a:pt x="7413987" y="6514314"/>
                </a:lnTo>
                <a:lnTo>
                  <a:pt x="7422018" y="6463540"/>
                </a:lnTo>
                <a:lnTo>
                  <a:pt x="7429777" y="6412495"/>
                </a:lnTo>
                <a:lnTo>
                  <a:pt x="7437264" y="6361176"/>
                </a:lnTo>
                <a:lnTo>
                  <a:pt x="7444479" y="6309582"/>
                </a:lnTo>
                <a:lnTo>
                  <a:pt x="7451424" y="6257710"/>
                </a:lnTo>
                <a:lnTo>
                  <a:pt x="7458099" y="6205558"/>
                </a:lnTo>
                <a:lnTo>
                  <a:pt x="7464505" y="6153124"/>
                </a:lnTo>
                <a:lnTo>
                  <a:pt x="7470641" y="6100406"/>
                </a:lnTo>
                <a:lnTo>
                  <a:pt x="7476510" y="6047402"/>
                </a:lnTo>
                <a:lnTo>
                  <a:pt x="7482111" y="5994109"/>
                </a:lnTo>
                <a:lnTo>
                  <a:pt x="7487445" y="5940526"/>
                </a:lnTo>
                <a:lnTo>
                  <a:pt x="7492513" y="5886650"/>
                </a:lnTo>
                <a:lnTo>
                  <a:pt x="7497316" y="5832479"/>
                </a:lnTo>
                <a:lnTo>
                  <a:pt x="7501853" y="5778011"/>
                </a:lnTo>
                <a:lnTo>
                  <a:pt x="7506126" y="5723244"/>
                </a:lnTo>
                <a:lnTo>
                  <a:pt x="7510135" y="5668175"/>
                </a:lnTo>
                <a:lnTo>
                  <a:pt x="7513881" y="5612803"/>
                </a:lnTo>
                <a:lnTo>
                  <a:pt x="7517365" y="5557126"/>
                </a:lnTo>
                <a:lnTo>
                  <a:pt x="7520586" y="5501140"/>
                </a:lnTo>
                <a:lnTo>
                  <a:pt x="7523546" y="5444845"/>
                </a:lnTo>
                <a:lnTo>
                  <a:pt x="7526246" y="5388238"/>
                </a:lnTo>
                <a:lnTo>
                  <a:pt x="7528685" y="5331316"/>
                </a:lnTo>
                <a:lnTo>
                  <a:pt x="7530865" y="5274079"/>
                </a:lnTo>
                <a:lnTo>
                  <a:pt x="7532787" y="5216522"/>
                </a:lnTo>
                <a:lnTo>
                  <a:pt x="7534450" y="5158645"/>
                </a:lnTo>
                <a:lnTo>
                  <a:pt x="7535855" y="5100446"/>
                </a:lnTo>
                <a:lnTo>
                  <a:pt x="7537004" y="5041921"/>
                </a:lnTo>
                <a:lnTo>
                  <a:pt x="7537896" y="4983069"/>
                </a:lnTo>
                <a:lnTo>
                  <a:pt x="7538533" y="4923888"/>
                </a:lnTo>
                <a:lnTo>
                  <a:pt x="7538914" y="4864376"/>
                </a:lnTo>
                <a:lnTo>
                  <a:pt x="7539041" y="4804530"/>
                </a:lnTo>
                <a:lnTo>
                  <a:pt x="7539041" y="1324897"/>
                </a:lnTo>
                <a:lnTo>
                  <a:pt x="7315512" y="1198986"/>
                </a:lnTo>
                <a:lnTo>
                  <a:pt x="7189214" y="1130403"/>
                </a:lnTo>
                <a:lnTo>
                  <a:pt x="7061644" y="1063566"/>
                </a:lnTo>
                <a:lnTo>
                  <a:pt x="6932825" y="998481"/>
                </a:lnTo>
                <a:lnTo>
                  <a:pt x="6802778" y="935153"/>
                </a:lnTo>
                <a:lnTo>
                  <a:pt x="6671526" y="873588"/>
                </a:lnTo>
                <a:lnTo>
                  <a:pt x="6539090" y="813790"/>
                </a:lnTo>
                <a:lnTo>
                  <a:pt x="6405493" y="755766"/>
                </a:lnTo>
                <a:lnTo>
                  <a:pt x="6270756" y="699520"/>
                </a:lnTo>
                <a:lnTo>
                  <a:pt x="6134902" y="645059"/>
                </a:lnTo>
                <a:lnTo>
                  <a:pt x="5997953" y="592389"/>
                </a:lnTo>
                <a:lnTo>
                  <a:pt x="5859931" y="541513"/>
                </a:lnTo>
                <a:lnTo>
                  <a:pt x="5720858" y="492438"/>
                </a:lnTo>
                <a:lnTo>
                  <a:pt x="5580755" y="445170"/>
                </a:lnTo>
                <a:lnTo>
                  <a:pt x="5439646" y="399714"/>
                </a:lnTo>
                <a:lnTo>
                  <a:pt x="5249972" y="341933"/>
                </a:lnTo>
                <a:lnTo>
                  <a:pt x="5058599" y="287397"/>
                </a:lnTo>
                <a:lnTo>
                  <a:pt x="4865579" y="236117"/>
                </a:lnTo>
                <a:lnTo>
                  <a:pt x="4670965" y="188107"/>
                </a:lnTo>
                <a:lnTo>
                  <a:pt x="4474810" y="143381"/>
                </a:lnTo>
                <a:lnTo>
                  <a:pt x="4277164" y="101950"/>
                </a:lnTo>
                <a:lnTo>
                  <a:pt x="4078082" y="63828"/>
                </a:lnTo>
                <a:lnTo>
                  <a:pt x="3877614" y="29028"/>
                </a:lnTo>
                <a:lnTo>
                  <a:pt x="3692128" y="0"/>
                </a:lnTo>
                <a:close/>
              </a:path>
            </a:pathLst>
          </a:custGeom>
          <a:solidFill>
            <a:srgbClr val="F4E5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0716887" y="4552605"/>
            <a:ext cx="6263640" cy="10306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520"/>
              <a:t>PH</a:t>
            </a:r>
            <a:r>
              <a:rPr spc="265"/>
              <a:t>OT</a:t>
            </a:r>
            <a:r>
              <a:rPr spc="520"/>
              <a:t>OG</a:t>
            </a:r>
            <a:r>
              <a:rPr spc="275"/>
              <a:t>R</a:t>
            </a:r>
            <a:r>
              <a:rPr spc="520"/>
              <a:t>APH</a:t>
            </a:r>
            <a:r>
              <a:rPr spc="-5"/>
              <a:t>Y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545"/>
              </a:lnSpc>
            </a:pPr>
            <a:r>
              <a:rPr spc="80"/>
              <a:t>SAN</a:t>
            </a:r>
            <a:r>
              <a:rPr spc="105"/>
              <a:t> </a:t>
            </a:r>
            <a:r>
              <a:rPr spc="90"/>
              <a:t>DIEGO</a:t>
            </a:r>
            <a:r>
              <a:rPr spc="55"/>
              <a:t> </a:t>
            </a:r>
            <a:r>
              <a:rPr spc="50"/>
              <a:t>WAVE</a:t>
            </a:r>
            <a:r>
              <a:rPr spc="105"/>
              <a:t> </a:t>
            </a:r>
            <a:r>
              <a:rPr spc="60"/>
              <a:t>FC</a:t>
            </a:r>
            <a:r>
              <a:rPr spc="120"/>
              <a:t> </a:t>
            </a:r>
            <a:r>
              <a:rPr b="0" spc="85">
                <a:latin typeface="PT Sans"/>
                <a:cs typeface="PT Sans"/>
              </a:rPr>
              <a:t>BRAND</a:t>
            </a:r>
            <a:r>
              <a:rPr b="0" spc="105">
                <a:latin typeface="PT Sans"/>
                <a:cs typeface="PT Sans"/>
              </a:rPr>
              <a:t> </a:t>
            </a:r>
            <a:r>
              <a:rPr b="0" spc="114">
                <a:latin typeface="PT Sans"/>
                <a:cs typeface="PT Sans"/>
              </a:rPr>
              <a:t>BOOK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545"/>
              </a:lnSpc>
            </a:pPr>
            <a:fld id="{81D60167-4931-47E6-BA6A-407CBD079E47}" type="slidenum">
              <a:rPr spc="10" dirty="0"/>
              <a:t>35</a:t>
            </a:fld>
            <a:endParaRPr spc="10"/>
          </a:p>
        </p:txBody>
      </p:sp>
      <p:sp>
        <p:nvSpPr>
          <p:cNvPr id="5" name="object 5"/>
          <p:cNvSpPr txBox="1"/>
          <p:nvPr/>
        </p:nvSpPr>
        <p:spPr>
          <a:xfrm>
            <a:off x="3305767" y="3505517"/>
            <a:ext cx="2875280" cy="30410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9750" b="1" spc="20">
                <a:solidFill>
                  <a:srgbClr val="1D315F"/>
                </a:solidFill>
                <a:latin typeface="PT Sans"/>
                <a:cs typeface="PT Sans"/>
              </a:rPr>
              <a:t>04</a:t>
            </a:r>
            <a:endParaRPr sz="19750">
              <a:latin typeface="PT Sans"/>
              <a:cs typeface="PT Sans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539355" cy="11308715"/>
          </a:xfrm>
          <a:custGeom>
            <a:avLst/>
            <a:gdLst/>
            <a:ahLst/>
            <a:cxnLst/>
            <a:rect l="l" t="t" r="r" b="b"/>
            <a:pathLst>
              <a:path w="7539355" h="11308715">
                <a:moveTo>
                  <a:pt x="3692128" y="0"/>
                </a:moveTo>
                <a:lnTo>
                  <a:pt x="30253" y="0"/>
                </a:lnTo>
                <a:lnTo>
                  <a:pt x="0" y="4518"/>
                </a:lnTo>
                <a:lnTo>
                  <a:pt x="0" y="11308556"/>
                </a:lnTo>
                <a:lnTo>
                  <a:pt x="4172850" y="11308556"/>
                </a:lnTo>
                <a:lnTo>
                  <a:pt x="4291790" y="11225609"/>
                </a:lnTo>
                <a:lnTo>
                  <a:pt x="4416276" y="11136468"/>
                </a:lnTo>
                <a:lnTo>
                  <a:pt x="4498685" y="11076076"/>
                </a:lnTo>
                <a:lnTo>
                  <a:pt x="4580594" y="11014900"/>
                </a:lnTo>
                <a:lnTo>
                  <a:pt x="4661971" y="10952929"/>
                </a:lnTo>
                <a:lnTo>
                  <a:pt x="4742787" y="10890151"/>
                </a:lnTo>
                <a:lnTo>
                  <a:pt x="4823012" y="10826555"/>
                </a:lnTo>
                <a:lnTo>
                  <a:pt x="4902614" y="10762130"/>
                </a:lnTo>
                <a:lnTo>
                  <a:pt x="4981564" y="10696866"/>
                </a:lnTo>
                <a:lnTo>
                  <a:pt x="5059832" y="10630750"/>
                </a:lnTo>
                <a:lnTo>
                  <a:pt x="5137387" y="10563773"/>
                </a:lnTo>
                <a:lnTo>
                  <a:pt x="5175888" y="10529957"/>
                </a:lnTo>
                <a:lnTo>
                  <a:pt x="5214199" y="10495921"/>
                </a:lnTo>
                <a:lnTo>
                  <a:pt x="5252317" y="10461665"/>
                </a:lnTo>
                <a:lnTo>
                  <a:pt x="5290238" y="10427186"/>
                </a:lnTo>
                <a:lnTo>
                  <a:pt x="5327958" y="10392483"/>
                </a:lnTo>
                <a:lnTo>
                  <a:pt x="5365473" y="10357554"/>
                </a:lnTo>
                <a:lnTo>
                  <a:pt x="5402780" y="10322399"/>
                </a:lnTo>
                <a:lnTo>
                  <a:pt x="5439874" y="10287016"/>
                </a:lnTo>
                <a:lnTo>
                  <a:pt x="5476753" y="10251404"/>
                </a:lnTo>
                <a:lnTo>
                  <a:pt x="5513411" y="10215560"/>
                </a:lnTo>
                <a:lnTo>
                  <a:pt x="5549846" y="10179485"/>
                </a:lnTo>
                <a:lnTo>
                  <a:pt x="5586054" y="10143175"/>
                </a:lnTo>
                <a:lnTo>
                  <a:pt x="5622030" y="10106631"/>
                </a:lnTo>
                <a:lnTo>
                  <a:pt x="5657772" y="10069850"/>
                </a:lnTo>
                <a:lnTo>
                  <a:pt x="5693274" y="10032831"/>
                </a:lnTo>
                <a:lnTo>
                  <a:pt x="5728534" y="9995573"/>
                </a:lnTo>
                <a:lnTo>
                  <a:pt x="5763548" y="9958075"/>
                </a:lnTo>
                <a:lnTo>
                  <a:pt x="5798312" y="9920334"/>
                </a:lnTo>
                <a:lnTo>
                  <a:pt x="5832822" y="9882350"/>
                </a:lnTo>
                <a:lnTo>
                  <a:pt x="5867074" y="9844121"/>
                </a:lnTo>
                <a:lnTo>
                  <a:pt x="5901064" y="9805646"/>
                </a:lnTo>
                <a:lnTo>
                  <a:pt x="5934790" y="9766924"/>
                </a:lnTo>
                <a:lnTo>
                  <a:pt x="5968246" y="9727952"/>
                </a:lnTo>
                <a:lnTo>
                  <a:pt x="6001430" y="9688731"/>
                </a:lnTo>
                <a:lnTo>
                  <a:pt x="6034337" y="9649257"/>
                </a:lnTo>
                <a:lnTo>
                  <a:pt x="6066963" y="9609530"/>
                </a:lnTo>
                <a:lnTo>
                  <a:pt x="6099306" y="9569549"/>
                </a:lnTo>
                <a:lnTo>
                  <a:pt x="6131360" y="9529312"/>
                </a:lnTo>
                <a:lnTo>
                  <a:pt x="6163123" y="9488817"/>
                </a:lnTo>
                <a:lnTo>
                  <a:pt x="6194590" y="9448064"/>
                </a:lnTo>
                <a:lnTo>
                  <a:pt x="6222608" y="9410700"/>
                </a:lnTo>
                <a:lnTo>
                  <a:pt x="6250312" y="9373210"/>
                </a:lnTo>
                <a:lnTo>
                  <a:pt x="6277702" y="9335594"/>
                </a:lnTo>
                <a:lnTo>
                  <a:pt x="6304778" y="9297847"/>
                </a:lnTo>
                <a:lnTo>
                  <a:pt x="6331542" y="9259969"/>
                </a:lnTo>
                <a:lnTo>
                  <a:pt x="6357993" y="9221957"/>
                </a:lnTo>
                <a:lnTo>
                  <a:pt x="6384132" y="9183810"/>
                </a:lnTo>
                <a:lnTo>
                  <a:pt x="6409960" y="9145523"/>
                </a:lnTo>
                <a:lnTo>
                  <a:pt x="6435478" y="9107097"/>
                </a:lnTo>
                <a:lnTo>
                  <a:pt x="6460686" y="9068528"/>
                </a:lnTo>
                <a:lnTo>
                  <a:pt x="6485585" y="9029815"/>
                </a:lnTo>
                <a:lnTo>
                  <a:pt x="6510176" y="8990954"/>
                </a:lnTo>
                <a:lnTo>
                  <a:pt x="6534458" y="8951945"/>
                </a:lnTo>
                <a:lnTo>
                  <a:pt x="6558433" y="8912785"/>
                </a:lnTo>
                <a:lnTo>
                  <a:pt x="6582102" y="8873472"/>
                </a:lnTo>
                <a:lnTo>
                  <a:pt x="6605465" y="8834003"/>
                </a:lnTo>
                <a:lnTo>
                  <a:pt x="6628522" y="8794377"/>
                </a:lnTo>
                <a:lnTo>
                  <a:pt x="6651274" y="8754591"/>
                </a:lnTo>
                <a:lnTo>
                  <a:pt x="6673722" y="8714643"/>
                </a:lnTo>
                <a:lnTo>
                  <a:pt x="6695866" y="8674531"/>
                </a:lnTo>
                <a:lnTo>
                  <a:pt x="6717708" y="8634254"/>
                </a:lnTo>
                <a:lnTo>
                  <a:pt x="6739247" y="8593808"/>
                </a:lnTo>
                <a:lnTo>
                  <a:pt x="6760484" y="8553192"/>
                </a:lnTo>
                <a:lnTo>
                  <a:pt x="6781421" y="8512403"/>
                </a:lnTo>
                <a:lnTo>
                  <a:pt x="6802057" y="8471439"/>
                </a:lnTo>
                <a:lnTo>
                  <a:pt x="6822393" y="8430299"/>
                </a:lnTo>
                <a:lnTo>
                  <a:pt x="6842430" y="8388980"/>
                </a:lnTo>
                <a:lnTo>
                  <a:pt x="6862168" y="8347479"/>
                </a:lnTo>
                <a:lnTo>
                  <a:pt x="6881608" y="8305796"/>
                </a:lnTo>
                <a:lnTo>
                  <a:pt x="6900751" y="8263927"/>
                </a:lnTo>
                <a:lnTo>
                  <a:pt x="6919598" y="8221870"/>
                </a:lnTo>
                <a:lnTo>
                  <a:pt x="6938148" y="8179624"/>
                </a:lnTo>
                <a:lnTo>
                  <a:pt x="6956402" y="8137186"/>
                </a:lnTo>
                <a:lnTo>
                  <a:pt x="6974362" y="8094554"/>
                </a:lnTo>
                <a:lnTo>
                  <a:pt x="6992028" y="8051726"/>
                </a:lnTo>
                <a:lnTo>
                  <a:pt x="7009399" y="8008699"/>
                </a:lnTo>
                <a:lnTo>
                  <a:pt x="7026478" y="7965472"/>
                </a:lnTo>
                <a:lnTo>
                  <a:pt x="7043265" y="7922043"/>
                </a:lnTo>
                <a:lnTo>
                  <a:pt x="7059760" y="7878409"/>
                </a:lnTo>
                <a:lnTo>
                  <a:pt x="7075963" y="7834568"/>
                </a:lnTo>
                <a:lnTo>
                  <a:pt x="7091876" y="7790518"/>
                </a:lnTo>
                <a:lnTo>
                  <a:pt x="7107499" y="7746256"/>
                </a:lnTo>
                <a:lnTo>
                  <a:pt x="7122833" y="7701782"/>
                </a:lnTo>
                <a:lnTo>
                  <a:pt x="7137879" y="7657092"/>
                </a:lnTo>
                <a:lnTo>
                  <a:pt x="7152636" y="7612184"/>
                </a:lnTo>
                <a:lnTo>
                  <a:pt x="7167106" y="7567057"/>
                </a:lnTo>
                <a:lnTo>
                  <a:pt x="7181289" y="7521708"/>
                </a:lnTo>
                <a:lnTo>
                  <a:pt x="7195186" y="7476134"/>
                </a:lnTo>
                <a:lnTo>
                  <a:pt x="7208797" y="7430335"/>
                </a:lnTo>
                <a:lnTo>
                  <a:pt x="7222124" y="7384307"/>
                </a:lnTo>
                <a:lnTo>
                  <a:pt x="7235166" y="7338049"/>
                </a:lnTo>
                <a:lnTo>
                  <a:pt x="7247924" y="7291558"/>
                </a:lnTo>
                <a:lnTo>
                  <a:pt x="7260400" y="7244832"/>
                </a:lnTo>
                <a:lnTo>
                  <a:pt x="7272593" y="7197870"/>
                </a:lnTo>
                <a:lnTo>
                  <a:pt x="7284504" y="7150668"/>
                </a:lnTo>
                <a:lnTo>
                  <a:pt x="7296134" y="7103225"/>
                </a:lnTo>
                <a:lnTo>
                  <a:pt x="7307483" y="7055539"/>
                </a:lnTo>
                <a:lnTo>
                  <a:pt x="7318553" y="7007607"/>
                </a:lnTo>
                <a:lnTo>
                  <a:pt x="7329343" y="6959428"/>
                </a:lnTo>
                <a:lnTo>
                  <a:pt x="7339854" y="6910998"/>
                </a:lnTo>
                <a:lnTo>
                  <a:pt x="7350088" y="6862317"/>
                </a:lnTo>
                <a:lnTo>
                  <a:pt x="7360044" y="6813382"/>
                </a:lnTo>
                <a:lnTo>
                  <a:pt x="7369723" y="6764190"/>
                </a:lnTo>
                <a:lnTo>
                  <a:pt x="7379126" y="6714741"/>
                </a:lnTo>
                <a:lnTo>
                  <a:pt x="7388253" y="6665030"/>
                </a:lnTo>
                <a:lnTo>
                  <a:pt x="7397105" y="6615057"/>
                </a:lnTo>
                <a:lnTo>
                  <a:pt x="7405683" y="6564819"/>
                </a:lnTo>
                <a:lnTo>
                  <a:pt x="7413987" y="6514314"/>
                </a:lnTo>
                <a:lnTo>
                  <a:pt x="7422018" y="6463540"/>
                </a:lnTo>
                <a:lnTo>
                  <a:pt x="7429777" y="6412495"/>
                </a:lnTo>
                <a:lnTo>
                  <a:pt x="7437264" y="6361176"/>
                </a:lnTo>
                <a:lnTo>
                  <a:pt x="7444479" y="6309582"/>
                </a:lnTo>
                <a:lnTo>
                  <a:pt x="7451424" y="6257710"/>
                </a:lnTo>
                <a:lnTo>
                  <a:pt x="7458099" y="6205558"/>
                </a:lnTo>
                <a:lnTo>
                  <a:pt x="7464505" y="6153124"/>
                </a:lnTo>
                <a:lnTo>
                  <a:pt x="7470641" y="6100406"/>
                </a:lnTo>
                <a:lnTo>
                  <a:pt x="7476510" y="6047402"/>
                </a:lnTo>
                <a:lnTo>
                  <a:pt x="7482111" y="5994109"/>
                </a:lnTo>
                <a:lnTo>
                  <a:pt x="7487445" y="5940526"/>
                </a:lnTo>
                <a:lnTo>
                  <a:pt x="7492513" y="5886650"/>
                </a:lnTo>
                <a:lnTo>
                  <a:pt x="7497316" y="5832479"/>
                </a:lnTo>
                <a:lnTo>
                  <a:pt x="7501853" y="5778011"/>
                </a:lnTo>
                <a:lnTo>
                  <a:pt x="7506126" y="5723244"/>
                </a:lnTo>
                <a:lnTo>
                  <a:pt x="7510135" y="5668175"/>
                </a:lnTo>
                <a:lnTo>
                  <a:pt x="7513881" y="5612803"/>
                </a:lnTo>
                <a:lnTo>
                  <a:pt x="7517365" y="5557126"/>
                </a:lnTo>
                <a:lnTo>
                  <a:pt x="7520586" y="5501140"/>
                </a:lnTo>
                <a:lnTo>
                  <a:pt x="7523546" y="5444845"/>
                </a:lnTo>
                <a:lnTo>
                  <a:pt x="7526246" y="5388238"/>
                </a:lnTo>
                <a:lnTo>
                  <a:pt x="7528685" y="5331316"/>
                </a:lnTo>
                <a:lnTo>
                  <a:pt x="7530865" y="5274079"/>
                </a:lnTo>
                <a:lnTo>
                  <a:pt x="7532787" y="5216522"/>
                </a:lnTo>
                <a:lnTo>
                  <a:pt x="7534450" y="5158645"/>
                </a:lnTo>
                <a:lnTo>
                  <a:pt x="7535855" y="5100446"/>
                </a:lnTo>
                <a:lnTo>
                  <a:pt x="7537004" y="5041921"/>
                </a:lnTo>
                <a:lnTo>
                  <a:pt x="7537896" y="4983069"/>
                </a:lnTo>
                <a:lnTo>
                  <a:pt x="7538533" y="4923888"/>
                </a:lnTo>
                <a:lnTo>
                  <a:pt x="7538914" y="4864376"/>
                </a:lnTo>
                <a:lnTo>
                  <a:pt x="7539041" y="4804530"/>
                </a:lnTo>
                <a:lnTo>
                  <a:pt x="7539041" y="1324897"/>
                </a:lnTo>
                <a:lnTo>
                  <a:pt x="7315512" y="1198986"/>
                </a:lnTo>
                <a:lnTo>
                  <a:pt x="7189214" y="1130403"/>
                </a:lnTo>
                <a:lnTo>
                  <a:pt x="7061644" y="1063566"/>
                </a:lnTo>
                <a:lnTo>
                  <a:pt x="6932825" y="998481"/>
                </a:lnTo>
                <a:lnTo>
                  <a:pt x="6802778" y="935153"/>
                </a:lnTo>
                <a:lnTo>
                  <a:pt x="6671526" y="873588"/>
                </a:lnTo>
                <a:lnTo>
                  <a:pt x="6539090" y="813790"/>
                </a:lnTo>
                <a:lnTo>
                  <a:pt x="6405493" y="755766"/>
                </a:lnTo>
                <a:lnTo>
                  <a:pt x="6270756" y="699520"/>
                </a:lnTo>
                <a:lnTo>
                  <a:pt x="6134902" y="645059"/>
                </a:lnTo>
                <a:lnTo>
                  <a:pt x="5997953" y="592389"/>
                </a:lnTo>
                <a:lnTo>
                  <a:pt x="5859931" y="541513"/>
                </a:lnTo>
                <a:lnTo>
                  <a:pt x="5720858" y="492438"/>
                </a:lnTo>
                <a:lnTo>
                  <a:pt x="5580755" y="445170"/>
                </a:lnTo>
                <a:lnTo>
                  <a:pt x="5439646" y="399714"/>
                </a:lnTo>
                <a:lnTo>
                  <a:pt x="5249972" y="341933"/>
                </a:lnTo>
                <a:lnTo>
                  <a:pt x="5058599" y="287397"/>
                </a:lnTo>
                <a:lnTo>
                  <a:pt x="4865579" y="236117"/>
                </a:lnTo>
                <a:lnTo>
                  <a:pt x="4670965" y="188107"/>
                </a:lnTo>
                <a:lnTo>
                  <a:pt x="4474810" y="143381"/>
                </a:lnTo>
                <a:lnTo>
                  <a:pt x="4277164" y="101950"/>
                </a:lnTo>
                <a:lnTo>
                  <a:pt x="4078082" y="63828"/>
                </a:lnTo>
                <a:lnTo>
                  <a:pt x="3877614" y="29028"/>
                </a:lnTo>
                <a:lnTo>
                  <a:pt x="3692128" y="0"/>
                </a:lnTo>
                <a:close/>
              </a:path>
            </a:pathLst>
          </a:custGeom>
          <a:solidFill>
            <a:srgbClr val="F4E5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53682" y="1264747"/>
            <a:ext cx="5542915" cy="9055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5750" spc="409">
                <a:solidFill>
                  <a:srgbClr val="1D315F"/>
                </a:solidFill>
              </a:rPr>
              <a:t>PHOTOGRAPHY</a:t>
            </a:r>
            <a:endParaRPr sz="5750"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545"/>
              </a:lnSpc>
            </a:pPr>
            <a:r>
              <a:rPr spc="80"/>
              <a:t>SAN</a:t>
            </a:r>
            <a:r>
              <a:rPr spc="105"/>
              <a:t> </a:t>
            </a:r>
            <a:r>
              <a:rPr spc="90"/>
              <a:t>DIEGO</a:t>
            </a:r>
            <a:r>
              <a:rPr spc="55"/>
              <a:t> </a:t>
            </a:r>
            <a:r>
              <a:rPr spc="50"/>
              <a:t>WAVE</a:t>
            </a:r>
            <a:r>
              <a:rPr spc="105"/>
              <a:t> </a:t>
            </a:r>
            <a:r>
              <a:rPr spc="60"/>
              <a:t>FC</a:t>
            </a:r>
            <a:r>
              <a:rPr spc="120"/>
              <a:t> </a:t>
            </a:r>
            <a:r>
              <a:rPr b="0" spc="85">
                <a:latin typeface="PT Sans"/>
                <a:cs typeface="PT Sans"/>
              </a:rPr>
              <a:t>BRAND</a:t>
            </a:r>
            <a:r>
              <a:rPr b="0" spc="105">
                <a:latin typeface="PT Sans"/>
                <a:cs typeface="PT Sans"/>
              </a:rPr>
              <a:t> </a:t>
            </a:r>
            <a:r>
              <a:rPr b="0" spc="114">
                <a:latin typeface="PT Sans"/>
                <a:cs typeface="PT Sans"/>
              </a:rPr>
              <a:t>BOOK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545"/>
              </a:lnSpc>
            </a:pPr>
            <a:fld id="{81D60167-4931-47E6-BA6A-407CBD079E47}" type="slidenum">
              <a:rPr spc="10" dirty="0"/>
              <a:t>36</a:t>
            </a:fld>
            <a:endParaRPr spc="10"/>
          </a:p>
        </p:txBody>
      </p:sp>
      <p:sp>
        <p:nvSpPr>
          <p:cNvPr id="4" name="object 4"/>
          <p:cNvSpPr txBox="1"/>
          <p:nvPr/>
        </p:nvSpPr>
        <p:spPr>
          <a:xfrm>
            <a:off x="824368" y="2845851"/>
            <a:ext cx="3757929" cy="59061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670">
              <a:lnSpc>
                <a:spcPct val="100000"/>
              </a:lnSpc>
              <a:spcBef>
                <a:spcPts val="100"/>
              </a:spcBef>
            </a:pPr>
            <a:r>
              <a:rPr sz="2800" b="1" spc="165">
                <a:solidFill>
                  <a:srgbClr val="1D315F"/>
                </a:solidFill>
                <a:latin typeface="PT Sans"/>
                <a:cs typeface="PT Sans"/>
              </a:rPr>
              <a:t>PRIMARY</a:t>
            </a:r>
            <a:endParaRPr sz="2800">
              <a:latin typeface="PT Sans"/>
              <a:cs typeface="PT Sans"/>
            </a:endParaRPr>
          </a:p>
          <a:p>
            <a:pPr marL="12700" marR="710565">
              <a:lnSpc>
                <a:spcPts val="5000"/>
              </a:lnSpc>
              <a:spcBef>
                <a:spcPts val="439"/>
              </a:spcBef>
            </a:pP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Vibran</a:t>
            </a:r>
            <a:r>
              <a:rPr sz="2300" spc="35">
                <a:solidFill>
                  <a:srgbClr val="231F20"/>
                </a:solidFill>
                <a:latin typeface="PT Sans"/>
                <a:cs typeface="PT Sans"/>
              </a:rPr>
              <a:t>t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,</a:t>
            </a:r>
            <a:r>
              <a:rPr sz="2300" spc="-18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satura</a:t>
            </a:r>
            <a:r>
              <a:rPr sz="2300" spc="-30">
                <a:solidFill>
                  <a:srgbClr val="231F20"/>
                </a:solidFill>
                <a:latin typeface="PT Sans"/>
                <a:cs typeface="PT Sans"/>
              </a:rPr>
              <a:t>t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ed </a:t>
            </a:r>
            <a:r>
              <a:rPr sz="2300" spc="-55">
                <a:solidFill>
                  <a:srgbClr val="231F20"/>
                </a:solidFill>
                <a:latin typeface="PT Sans"/>
                <a:cs typeface="PT Sans"/>
              </a:rPr>
              <a:t>c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olors  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Action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and energy </a:t>
            </a:r>
            <a:r>
              <a:rPr sz="2300" spc="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Emotion</a:t>
            </a:r>
            <a:endParaRPr sz="2300">
              <a:latin typeface="PT Sans"/>
              <a:cs typeface="PT Sans"/>
            </a:endParaRPr>
          </a:p>
          <a:p>
            <a:pPr marL="12700">
              <a:lnSpc>
                <a:spcPct val="100000"/>
              </a:lnSpc>
              <a:spcBef>
                <a:spcPts val="1685"/>
              </a:spcBef>
            </a:pP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Authentic</a:t>
            </a:r>
            <a:endParaRPr sz="2300">
              <a:latin typeface="PT Sans"/>
              <a:cs typeface="PT Sans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4000">
              <a:latin typeface="PT Sans"/>
              <a:cs typeface="PT Sans"/>
            </a:endParaRPr>
          </a:p>
          <a:p>
            <a:pPr marL="26670">
              <a:lnSpc>
                <a:spcPct val="100000"/>
              </a:lnSpc>
            </a:pPr>
            <a:r>
              <a:rPr sz="2800" b="1" spc="160">
                <a:solidFill>
                  <a:srgbClr val="1D315F"/>
                </a:solidFill>
                <a:latin typeface="PT Sans"/>
                <a:cs typeface="PT Sans"/>
              </a:rPr>
              <a:t>SECONDARY</a:t>
            </a:r>
            <a:endParaRPr sz="2800">
              <a:latin typeface="PT Sans"/>
              <a:cs typeface="PT Sans"/>
            </a:endParaRPr>
          </a:p>
          <a:p>
            <a:pPr marL="12700" marR="5080">
              <a:lnSpc>
                <a:spcPct val="143400"/>
              </a:lnSpc>
              <a:spcBef>
                <a:spcPts val="2125"/>
              </a:spcBef>
            </a:pPr>
            <a:r>
              <a:rPr sz="2300" b="1">
                <a:solidFill>
                  <a:srgbClr val="231F20"/>
                </a:solidFill>
                <a:latin typeface="PT Sans"/>
                <a:cs typeface="PT Sans"/>
              </a:rPr>
              <a:t>As </a:t>
            </a:r>
            <a:r>
              <a:rPr sz="2300" b="1" spc="-5">
                <a:solidFill>
                  <a:srgbClr val="231F20"/>
                </a:solidFill>
                <a:latin typeface="PT Sans"/>
                <a:cs typeface="PT Sans"/>
              </a:rPr>
              <a:t>background/texture: </a:t>
            </a:r>
            <a:r>
              <a:rPr sz="2300" b="1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duotone/monotone</a:t>
            </a:r>
            <a:r>
              <a:rPr sz="2300" spc="-5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treatment </a:t>
            </a:r>
            <a:r>
              <a:rPr sz="2300" spc="-60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with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brand blue</a:t>
            </a:r>
            <a:endParaRPr sz="2300">
              <a:latin typeface="PT Sans"/>
              <a:cs typeface="PT Sans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539355" cy="11308715"/>
          </a:xfrm>
          <a:custGeom>
            <a:avLst/>
            <a:gdLst/>
            <a:ahLst/>
            <a:cxnLst/>
            <a:rect l="l" t="t" r="r" b="b"/>
            <a:pathLst>
              <a:path w="7539355" h="11308715">
                <a:moveTo>
                  <a:pt x="3692128" y="0"/>
                </a:moveTo>
                <a:lnTo>
                  <a:pt x="30253" y="0"/>
                </a:lnTo>
                <a:lnTo>
                  <a:pt x="0" y="4518"/>
                </a:lnTo>
                <a:lnTo>
                  <a:pt x="0" y="11308556"/>
                </a:lnTo>
                <a:lnTo>
                  <a:pt x="4172850" y="11308556"/>
                </a:lnTo>
                <a:lnTo>
                  <a:pt x="4291790" y="11225609"/>
                </a:lnTo>
                <a:lnTo>
                  <a:pt x="4416276" y="11136468"/>
                </a:lnTo>
                <a:lnTo>
                  <a:pt x="4498685" y="11076076"/>
                </a:lnTo>
                <a:lnTo>
                  <a:pt x="4580594" y="11014900"/>
                </a:lnTo>
                <a:lnTo>
                  <a:pt x="4661971" y="10952929"/>
                </a:lnTo>
                <a:lnTo>
                  <a:pt x="4742787" y="10890151"/>
                </a:lnTo>
                <a:lnTo>
                  <a:pt x="4823012" y="10826555"/>
                </a:lnTo>
                <a:lnTo>
                  <a:pt x="4902614" y="10762130"/>
                </a:lnTo>
                <a:lnTo>
                  <a:pt x="4981564" y="10696866"/>
                </a:lnTo>
                <a:lnTo>
                  <a:pt x="5059832" y="10630750"/>
                </a:lnTo>
                <a:lnTo>
                  <a:pt x="5137387" y="10563773"/>
                </a:lnTo>
                <a:lnTo>
                  <a:pt x="5175888" y="10529957"/>
                </a:lnTo>
                <a:lnTo>
                  <a:pt x="5214199" y="10495921"/>
                </a:lnTo>
                <a:lnTo>
                  <a:pt x="5252317" y="10461665"/>
                </a:lnTo>
                <a:lnTo>
                  <a:pt x="5290238" y="10427186"/>
                </a:lnTo>
                <a:lnTo>
                  <a:pt x="5327958" y="10392483"/>
                </a:lnTo>
                <a:lnTo>
                  <a:pt x="5365473" y="10357554"/>
                </a:lnTo>
                <a:lnTo>
                  <a:pt x="5402780" y="10322399"/>
                </a:lnTo>
                <a:lnTo>
                  <a:pt x="5439874" y="10287016"/>
                </a:lnTo>
                <a:lnTo>
                  <a:pt x="5476753" y="10251404"/>
                </a:lnTo>
                <a:lnTo>
                  <a:pt x="5513411" y="10215560"/>
                </a:lnTo>
                <a:lnTo>
                  <a:pt x="5549846" y="10179485"/>
                </a:lnTo>
                <a:lnTo>
                  <a:pt x="5586054" y="10143175"/>
                </a:lnTo>
                <a:lnTo>
                  <a:pt x="5622030" y="10106631"/>
                </a:lnTo>
                <a:lnTo>
                  <a:pt x="5657772" y="10069850"/>
                </a:lnTo>
                <a:lnTo>
                  <a:pt x="5693274" y="10032831"/>
                </a:lnTo>
                <a:lnTo>
                  <a:pt x="5728534" y="9995573"/>
                </a:lnTo>
                <a:lnTo>
                  <a:pt x="5763548" y="9958075"/>
                </a:lnTo>
                <a:lnTo>
                  <a:pt x="5798312" y="9920334"/>
                </a:lnTo>
                <a:lnTo>
                  <a:pt x="5832822" y="9882350"/>
                </a:lnTo>
                <a:lnTo>
                  <a:pt x="5867074" y="9844121"/>
                </a:lnTo>
                <a:lnTo>
                  <a:pt x="5901064" y="9805646"/>
                </a:lnTo>
                <a:lnTo>
                  <a:pt x="5934790" y="9766924"/>
                </a:lnTo>
                <a:lnTo>
                  <a:pt x="5968246" y="9727952"/>
                </a:lnTo>
                <a:lnTo>
                  <a:pt x="6001430" y="9688731"/>
                </a:lnTo>
                <a:lnTo>
                  <a:pt x="6034337" y="9649257"/>
                </a:lnTo>
                <a:lnTo>
                  <a:pt x="6066963" y="9609530"/>
                </a:lnTo>
                <a:lnTo>
                  <a:pt x="6099306" y="9569549"/>
                </a:lnTo>
                <a:lnTo>
                  <a:pt x="6131360" y="9529312"/>
                </a:lnTo>
                <a:lnTo>
                  <a:pt x="6163123" y="9488817"/>
                </a:lnTo>
                <a:lnTo>
                  <a:pt x="6194590" y="9448064"/>
                </a:lnTo>
                <a:lnTo>
                  <a:pt x="6222608" y="9410700"/>
                </a:lnTo>
                <a:lnTo>
                  <a:pt x="6250312" y="9373210"/>
                </a:lnTo>
                <a:lnTo>
                  <a:pt x="6277702" y="9335594"/>
                </a:lnTo>
                <a:lnTo>
                  <a:pt x="6304778" y="9297847"/>
                </a:lnTo>
                <a:lnTo>
                  <a:pt x="6331542" y="9259969"/>
                </a:lnTo>
                <a:lnTo>
                  <a:pt x="6357993" y="9221957"/>
                </a:lnTo>
                <a:lnTo>
                  <a:pt x="6384132" y="9183810"/>
                </a:lnTo>
                <a:lnTo>
                  <a:pt x="6409960" y="9145523"/>
                </a:lnTo>
                <a:lnTo>
                  <a:pt x="6435478" y="9107097"/>
                </a:lnTo>
                <a:lnTo>
                  <a:pt x="6460686" y="9068528"/>
                </a:lnTo>
                <a:lnTo>
                  <a:pt x="6485585" y="9029815"/>
                </a:lnTo>
                <a:lnTo>
                  <a:pt x="6510176" y="8990954"/>
                </a:lnTo>
                <a:lnTo>
                  <a:pt x="6534458" y="8951945"/>
                </a:lnTo>
                <a:lnTo>
                  <a:pt x="6558433" y="8912785"/>
                </a:lnTo>
                <a:lnTo>
                  <a:pt x="6582102" y="8873472"/>
                </a:lnTo>
                <a:lnTo>
                  <a:pt x="6605465" y="8834003"/>
                </a:lnTo>
                <a:lnTo>
                  <a:pt x="6628522" y="8794377"/>
                </a:lnTo>
                <a:lnTo>
                  <a:pt x="6651274" y="8754591"/>
                </a:lnTo>
                <a:lnTo>
                  <a:pt x="6673722" y="8714643"/>
                </a:lnTo>
                <a:lnTo>
                  <a:pt x="6695866" y="8674531"/>
                </a:lnTo>
                <a:lnTo>
                  <a:pt x="6717708" y="8634254"/>
                </a:lnTo>
                <a:lnTo>
                  <a:pt x="6739247" y="8593808"/>
                </a:lnTo>
                <a:lnTo>
                  <a:pt x="6760484" y="8553192"/>
                </a:lnTo>
                <a:lnTo>
                  <a:pt x="6781421" y="8512403"/>
                </a:lnTo>
                <a:lnTo>
                  <a:pt x="6802057" y="8471439"/>
                </a:lnTo>
                <a:lnTo>
                  <a:pt x="6822393" y="8430299"/>
                </a:lnTo>
                <a:lnTo>
                  <a:pt x="6842430" y="8388980"/>
                </a:lnTo>
                <a:lnTo>
                  <a:pt x="6862168" y="8347479"/>
                </a:lnTo>
                <a:lnTo>
                  <a:pt x="6881608" y="8305796"/>
                </a:lnTo>
                <a:lnTo>
                  <a:pt x="6900751" y="8263927"/>
                </a:lnTo>
                <a:lnTo>
                  <a:pt x="6919598" y="8221870"/>
                </a:lnTo>
                <a:lnTo>
                  <a:pt x="6938148" y="8179624"/>
                </a:lnTo>
                <a:lnTo>
                  <a:pt x="6956402" y="8137186"/>
                </a:lnTo>
                <a:lnTo>
                  <a:pt x="6974362" y="8094554"/>
                </a:lnTo>
                <a:lnTo>
                  <a:pt x="6992028" y="8051726"/>
                </a:lnTo>
                <a:lnTo>
                  <a:pt x="7009399" y="8008699"/>
                </a:lnTo>
                <a:lnTo>
                  <a:pt x="7026478" y="7965472"/>
                </a:lnTo>
                <a:lnTo>
                  <a:pt x="7043265" y="7922043"/>
                </a:lnTo>
                <a:lnTo>
                  <a:pt x="7059760" y="7878409"/>
                </a:lnTo>
                <a:lnTo>
                  <a:pt x="7075963" y="7834568"/>
                </a:lnTo>
                <a:lnTo>
                  <a:pt x="7091876" y="7790518"/>
                </a:lnTo>
                <a:lnTo>
                  <a:pt x="7107499" y="7746256"/>
                </a:lnTo>
                <a:lnTo>
                  <a:pt x="7122833" y="7701782"/>
                </a:lnTo>
                <a:lnTo>
                  <a:pt x="7137879" y="7657092"/>
                </a:lnTo>
                <a:lnTo>
                  <a:pt x="7152636" y="7612184"/>
                </a:lnTo>
                <a:lnTo>
                  <a:pt x="7167106" y="7567057"/>
                </a:lnTo>
                <a:lnTo>
                  <a:pt x="7181289" y="7521708"/>
                </a:lnTo>
                <a:lnTo>
                  <a:pt x="7195186" y="7476134"/>
                </a:lnTo>
                <a:lnTo>
                  <a:pt x="7208797" y="7430335"/>
                </a:lnTo>
                <a:lnTo>
                  <a:pt x="7222124" y="7384307"/>
                </a:lnTo>
                <a:lnTo>
                  <a:pt x="7235166" y="7338049"/>
                </a:lnTo>
                <a:lnTo>
                  <a:pt x="7247924" y="7291558"/>
                </a:lnTo>
                <a:lnTo>
                  <a:pt x="7260400" y="7244832"/>
                </a:lnTo>
                <a:lnTo>
                  <a:pt x="7272593" y="7197870"/>
                </a:lnTo>
                <a:lnTo>
                  <a:pt x="7284504" y="7150668"/>
                </a:lnTo>
                <a:lnTo>
                  <a:pt x="7296134" y="7103225"/>
                </a:lnTo>
                <a:lnTo>
                  <a:pt x="7307483" y="7055539"/>
                </a:lnTo>
                <a:lnTo>
                  <a:pt x="7318553" y="7007607"/>
                </a:lnTo>
                <a:lnTo>
                  <a:pt x="7329343" y="6959428"/>
                </a:lnTo>
                <a:lnTo>
                  <a:pt x="7339854" y="6910998"/>
                </a:lnTo>
                <a:lnTo>
                  <a:pt x="7350088" y="6862317"/>
                </a:lnTo>
                <a:lnTo>
                  <a:pt x="7360044" y="6813382"/>
                </a:lnTo>
                <a:lnTo>
                  <a:pt x="7369723" y="6764190"/>
                </a:lnTo>
                <a:lnTo>
                  <a:pt x="7379126" y="6714741"/>
                </a:lnTo>
                <a:lnTo>
                  <a:pt x="7388253" y="6665030"/>
                </a:lnTo>
                <a:lnTo>
                  <a:pt x="7397105" y="6615057"/>
                </a:lnTo>
                <a:lnTo>
                  <a:pt x="7405683" y="6564819"/>
                </a:lnTo>
                <a:lnTo>
                  <a:pt x="7413987" y="6514314"/>
                </a:lnTo>
                <a:lnTo>
                  <a:pt x="7422018" y="6463540"/>
                </a:lnTo>
                <a:lnTo>
                  <a:pt x="7429777" y="6412495"/>
                </a:lnTo>
                <a:lnTo>
                  <a:pt x="7437264" y="6361176"/>
                </a:lnTo>
                <a:lnTo>
                  <a:pt x="7444479" y="6309582"/>
                </a:lnTo>
                <a:lnTo>
                  <a:pt x="7451424" y="6257710"/>
                </a:lnTo>
                <a:lnTo>
                  <a:pt x="7458099" y="6205558"/>
                </a:lnTo>
                <a:lnTo>
                  <a:pt x="7464505" y="6153124"/>
                </a:lnTo>
                <a:lnTo>
                  <a:pt x="7470641" y="6100406"/>
                </a:lnTo>
                <a:lnTo>
                  <a:pt x="7476510" y="6047402"/>
                </a:lnTo>
                <a:lnTo>
                  <a:pt x="7482111" y="5994109"/>
                </a:lnTo>
                <a:lnTo>
                  <a:pt x="7487445" y="5940526"/>
                </a:lnTo>
                <a:lnTo>
                  <a:pt x="7492513" y="5886650"/>
                </a:lnTo>
                <a:lnTo>
                  <a:pt x="7497316" y="5832479"/>
                </a:lnTo>
                <a:lnTo>
                  <a:pt x="7501853" y="5778011"/>
                </a:lnTo>
                <a:lnTo>
                  <a:pt x="7506126" y="5723244"/>
                </a:lnTo>
                <a:lnTo>
                  <a:pt x="7510135" y="5668175"/>
                </a:lnTo>
                <a:lnTo>
                  <a:pt x="7513881" y="5612803"/>
                </a:lnTo>
                <a:lnTo>
                  <a:pt x="7517365" y="5557126"/>
                </a:lnTo>
                <a:lnTo>
                  <a:pt x="7520586" y="5501140"/>
                </a:lnTo>
                <a:lnTo>
                  <a:pt x="7523546" y="5444845"/>
                </a:lnTo>
                <a:lnTo>
                  <a:pt x="7526246" y="5388238"/>
                </a:lnTo>
                <a:lnTo>
                  <a:pt x="7528685" y="5331316"/>
                </a:lnTo>
                <a:lnTo>
                  <a:pt x="7530865" y="5274079"/>
                </a:lnTo>
                <a:lnTo>
                  <a:pt x="7532787" y="5216522"/>
                </a:lnTo>
                <a:lnTo>
                  <a:pt x="7534450" y="5158645"/>
                </a:lnTo>
                <a:lnTo>
                  <a:pt x="7535855" y="5100446"/>
                </a:lnTo>
                <a:lnTo>
                  <a:pt x="7537004" y="5041921"/>
                </a:lnTo>
                <a:lnTo>
                  <a:pt x="7537896" y="4983069"/>
                </a:lnTo>
                <a:lnTo>
                  <a:pt x="7538533" y="4923888"/>
                </a:lnTo>
                <a:lnTo>
                  <a:pt x="7538914" y="4864376"/>
                </a:lnTo>
                <a:lnTo>
                  <a:pt x="7539041" y="4804530"/>
                </a:lnTo>
                <a:lnTo>
                  <a:pt x="7539041" y="1324897"/>
                </a:lnTo>
                <a:lnTo>
                  <a:pt x="7315512" y="1198986"/>
                </a:lnTo>
                <a:lnTo>
                  <a:pt x="7189214" y="1130403"/>
                </a:lnTo>
                <a:lnTo>
                  <a:pt x="7061644" y="1063566"/>
                </a:lnTo>
                <a:lnTo>
                  <a:pt x="6932825" y="998481"/>
                </a:lnTo>
                <a:lnTo>
                  <a:pt x="6802778" y="935153"/>
                </a:lnTo>
                <a:lnTo>
                  <a:pt x="6671526" y="873588"/>
                </a:lnTo>
                <a:lnTo>
                  <a:pt x="6539090" y="813790"/>
                </a:lnTo>
                <a:lnTo>
                  <a:pt x="6405493" y="755766"/>
                </a:lnTo>
                <a:lnTo>
                  <a:pt x="6270756" y="699520"/>
                </a:lnTo>
                <a:lnTo>
                  <a:pt x="6134902" y="645059"/>
                </a:lnTo>
                <a:lnTo>
                  <a:pt x="5997953" y="592389"/>
                </a:lnTo>
                <a:lnTo>
                  <a:pt x="5859931" y="541513"/>
                </a:lnTo>
                <a:lnTo>
                  <a:pt x="5720858" y="492438"/>
                </a:lnTo>
                <a:lnTo>
                  <a:pt x="5580755" y="445170"/>
                </a:lnTo>
                <a:lnTo>
                  <a:pt x="5439646" y="399714"/>
                </a:lnTo>
                <a:lnTo>
                  <a:pt x="5249972" y="341933"/>
                </a:lnTo>
                <a:lnTo>
                  <a:pt x="5058599" y="287397"/>
                </a:lnTo>
                <a:lnTo>
                  <a:pt x="4865579" y="236117"/>
                </a:lnTo>
                <a:lnTo>
                  <a:pt x="4670965" y="188107"/>
                </a:lnTo>
                <a:lnTo>
                  <a:pt x="4474810" y="143381"/>
                </a:lnTo>
                <a:lnTo>
                  <a:pt x="4277164" y="101950"/>
                </a:lnTo>
                <a:lnTo>
                  <a:pt x="4078082" y="63828"/>
                </a:lnTo>
                <a:lnTo>
                  <a:pt x="3877614" y="29028"/>
                </a:lnTo>
                <a:lnTo>
                  <a:pt x="3692128" y="0"/>
                </a:lnTo>
                <a:close/>
              </a:path>
            </a:pathLst>
          </a:custGeom>
          <a:solidFill>
            <a:srgbClr val="F4E5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53682" y="1264747"/>
            <a:ext cx="2837180" cy="9055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5750" spc="20">
                <a:solidFill>
                  <a:srgbClr val="1D315F"/>
                </a:solidFill>
              </a:rPr>
              <a:t>T</a:t>
            </a:r>
            <a:r>
              <a:rPr sz="5750" spc="470">
                <a:solidFill>
                  <a:srgbClr val="1D315F"/>
                </a:solidFill>
              </a:rPr>
              <a:t>ALENT</a:t>
            </a:r>
            <a:endParaRPr sz="5750"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545"/>
              </a:lnSpc>
            </a:pPr>
            <a:r>
              <a:rPr spc="80"/>
              <a:t>SAN</a:t>
            </a:r>
            <a:r>
              <a:rPr spc="105"/>
              <a:t> </a:t>
            </a:r>
            <a:r>
              <a:rPr spc="90"/>
              <a:t>DIEGO</a:t>
            </a:r>
            <a:r>
              <a:rPr spc="55"/>
              <a:t> </a:t>
            </a:r>
            <a:r>
              <a:rPr spc="50"/>
              <a:t>WAVE</a:t>
            </a:r>
            <a:r>
              <a:rPr spc="105"/>
              <a:t> </a:t>
            </a:r>
            <a:r>
              <a:rPr spc="60"/>
              <a:t>FC</a:t>
            </a:r>
            <a:r>
              <a:rPr spc="120"/>
              <a:t> </a:t>
            </a:r>
            <a:r>
              <a:rPr b="0" spc="85">
                <a:latin typeface="PT Sans"/>
                <a:cs typeface="PT Sans"/>
              </a:rPr>
              <a:t>BRAND</a:t>
            </a:r>
            <a:r>
              <a:rPr b="0" spc="105">
                <a:latin typeface="PT Sans"/>
                <a:cs typeface="PT Sans"/>
              </a:rPr>
              <a:t> </a:t>
            </a:r>
            <a:r>
              <a:rPr b="0" spc="114">
                <a:latin typeface="PT Sans"/>
                <a:cs typeface="PT Sans"/>
              </a:rPr>
              <a:t>BOOK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545"/>
              </a:lnSpc>
            </a:pPr>
            <a:fld id="{81D60167-4931-47E6-BA6A-407CBD079E47}" type="slidenum">
              <a:rPr spc="10" dirty="0"/>
              <a:t>37</a:t>
            </a:fld>
            <a:endParaRPr spc="10"/>
          </a:p>
        </p:txBody>
      </p:sp>
      <p:sp>
        <p:nvSpPr>
          <p:cNvPr id="4" name="object 4"/>
          <p:cNvSpPr txBox="1"/>
          <p:nvPr/>
        </p:nvSpPr>
        <p:spPr>
          <a:xfrm>
            <a:off x="824368" y="2845851"/>
            <a:ext cx="5107305" cy="39147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670">
              <a:lnSpc>
                <a:spcPct val="100000"/>
              </a:lnSpc>
              <a:spcBef>
                <a:spcPts val="100"/>
              </a:spcBef>
            </a:pPr>
            <a:r>
              <a:rPr sz="2800" b="1" spc="85">
                <a:solidFill>
                  <a:srgbClr val="1D315F"/>
                </a:solidFill>
                <a:latin typeface="PT Sans"/>
                <a:cs typeface="PT Sans"/>
              </a:rPr>
              <a:t>WAVE</a:t>
            </a:r>
            <a:r>
              <a:rPr sz="2800" b="1" spc="204">
                <a:solidFill>
                  <a:srgbClr val="1D315F"/>
                </a:solidFill>
                <a:latin typeface="PT Sans"/>
                <a:cs typeface="PT Sans"/>
              </a:rPr>
              <a:t> </a:t>
            </a:r>
            <a:r>
              <a:rPr sz="2800" b="1" spc="110">
                <a:solidFill>
                  <a:srgbClr val="1D315F"/>
                </a:solidFill>
                <a:latin typeface="PT Sans"/>
                <a:cs typeface="PT Sans"/>
              </a:rPr>
              <a:t>FC</a:t>
            </a:r>
            <a:r>
              <a:rPr sz="2800" b="1" spc="90">
                <a:solidFill>
                  <a:srgbClr val="1D315F"/>
                </a:solidFill>
                <a:latin typeface="PT Sans"/>
                <a:cs typeface="PT Sans"/>
              </a:rPr>
              <a:t> </a:t>
            </a:r>
            <a:r>
              <a:rPr sz="2800" b="1" spc="135">
                <a:solidFill>
                  <a:srgbClr val="1D315F"/>
                </a:solidFill>
                <a:latin typeface="PT Sans"/>
                <a:cs typeface="PT Sans"/>
              </a:rPr>
              <a:t>PLAYERS</a:t>
            </a:r>
            <a:endParaRPr sz="2800">
              <a:latin typeface="PT Sans"/>
              <a:cs typeface="PT Sans"/>
            </a:endParaRPr>
          </a:p>
          <a:p>
            <a:pPr>
              <a:lnSpc>
                <a:spcPct val="100000"/>
              </a:lnSpc>
            </a:pPr>
            <a:endParaRPr sz="2350">
              <a:latin typeface="PT Sans"/>
              <a:cs typeface="PT Sans"/>
            </a:endParaRPr>
          </a:p>
          <a:p>
            <a:pPr marL="12700">
              <a:lnSpc>
                <a:spcPct val="100000"/>
              </a:lnSpc>
            </a:pPr>
            <a:r>
              <a:rPr sz="2300" b="1" spc="-25">
                <a:solidFill>
                  <a:srgbClr val="1D315F"/>
                </a:solidFill>
                <a:latin typeface="PT Sans"/>
                <a:cs typeface="PT Sans"/>
              </a:rPr>
              <a:t>TALENT:</a:t>
            </a:r>
            <a:endParaRPr sz="2300">
              <a:latin typeface="PT Sans"/>
              <a:cs typeface="PT Sans"/>
            </a:endParaRPr>
          </a:p>
          <a:p>
            <a:pPr marL="12700" marR="5080">
              <a:lnSpc>
                <a:spcPct val="181000"/>
              </a:lnSpc>
              <a:spcBef>
                <a:spcPts val="1190"/>
              </a:spcBef>
            </a:pP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Diverse:</a:t>
            </a:r>
            <a:r>
              <a:rPr sz="2300" spc="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skin</a:t>
            </a:r>
            <a:r>
              <a:rPr sz="2300" spc="1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tone,</a:t>
            </a:r>
            <a:r>
              <a:rPr sz="2300" spc="-17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age,</a:t>
            </a:r>
            <a:r>
              <a:rPr sz="2300" spc="-17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20">
                <a:solidFill>
                  <a:srgbClr val="231F20"/>
                </a:solidFill>
                <a:latin typeface="PT Sans"/>
                <a:cs typeface="PT Sans"/>
              </a:rPr>
              <a:t>gender,</a:t>
            </a:r>
            <a:r>
              <a:rPr sz="2300" spc="-17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body</a:t>
            </a:r>
            <a:r>
              <a:rPr sz="2300" spc="-7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type </a:t>
            </a:r>
            <a:r>
              <a:rPr sz="2300" spc="-60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25">
                <a:solidFill>
                  <a:srgbClr val="231F20"/>
                </a:solidFill>
                <a:latin typeface="PT Sans"/>
                <a:cs typeface="PT Sans"/>
              </a:rPr>
              <a:t>Real</a:t>
            </a:r>
            <a:endParaRPr sz="2300">
              <a:latin typeface="PT Sans"/>
              <a:cs typeface="PT Sans"/>
            </a:endParaRPr>
          </a:p>
          <a:p>
            <a:pPr marL="12700" marR="3903979">
              <a:lnSpc>
                <a:spcPct val="181000"/>
              </a:lnSpc>
            </a:pP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Joyful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 Energetic</a:t>
            </a:r>
            <a:endParaRPr sz="2300">
              <a:latin typeface="PT Sans"/>
              <a:cs typeface="PT Sans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53682" y="1264747"/>
            <a:ext cx="4907915" cy="9055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5750" spc="240"/>
              <a:t>BY</a:t>
            </a:r>
            <a:r>
              <a:rPr sz="5750" spc="175"/>
              <a:t> </a:t>
            </a:r>
            <a:r>
              <a:rPr sz="5750" spc="280"/>
              <a:t>CATEGORY</a:t>
            </a:r>
            <a:endParaRPr sz="5750"/>
          </a:p>
        </p:txBody>
      </p:sp>
      <p:sp>
        <p:nvSpPr>
          <p:cNvPr id="23" name="object 2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545"/>
              </a:lnSpc>
            </a:pPr>
            <a:r>
              <a:rPr spc="80"/>
              <a:t>SAN</a:t>
            </a:r>
            <a:r>
              <a:rPr spc="105"/>
              <a:t> </a:t>
            </a:r>
            <a:r>
              <a:rPr spc="90"/>
              <a:t>DIEGO</a:t>
            </a:r>
            <a:r>
              <a:rPr spc="55"/>
              <a:t> </a:t>
            </a:r>
            <a:r>
              <a:rPr spc="50"/>
              <a:t>WAVE</a:t>
            </a:r>
            <a:r>
              <a:rPr spc="105"/>
              <a:t> </a:t>
            </a:r>
            <a:r>
              <a:rPr spc="60"/>
              <a:t>FC</a:t>
            </a:r>
            <a:r>
              <a:rPr spc="120"/>
              <a:t> </a:t>
            </a:r>
            <a:r>
              <a:rPr b="0" spc="85">
                <a:latin typeface="PT Sans"/>
                <a:cs typeface="PT Sans"/>
              </a:rPr>
              <a:t>BRAND</a:t>
            </a:r>
            <a:r>
              <a:rPr b="0" spc="105">
                <a:latin typeface="PT Sans"/>
                <a:cs typeface="PT Sans"/>
              </a:rPr>
              <a:t> </a:t>
            </a:r>
            <a:r>
              <a:rPr b="0" spc="114">
                <a:latin typeface="PT Sans"/>
                <a:cs typeface="PT Sans"/>
              </a:rPr>
              <a:t>BOOK</a:t>
            </a:r>
          </a:p>
        </p:txBody>
      </p:sp>
      <p:sp>
        <p:nvSpPr>
          <p:cNvPr id="24" name="object 2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545"/>
              </a:lnSpc>
            </a:pPr>
            <a:fld id="{81D60167-4931-47E6-BA6A-407CBD079E47}" type="slidenum">
              <a:rPr spc="10" dirty="0"/>
              <a:t>38</a:t>
            </a:fld>
            <a:endParaRPr spc="10"/>
          </a:p>
        </p:txBody>
      </p:sp>
      <p:sp>
        <p:nvSpPr>
          <p:cNvPr id="4" name="object 4"/>
          <p:cNvSpPr txBox="1"/>
          <p:nvPr/>
        </p:nvSpPr>
        <p:spPr>
          <a:xfrm>
            <a:off x="14985376" y="5557811"/>
            <a:ext cx="382524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spc="114">
                <a:solidFill>
                  <a:srgbClr val="34C1D4"/>
                </a:solidFill>
                <a:latin typeface="PT Sans"/>
                <a:cs typeface="PT Sans"/>
              </a:rPr>
              <a:t>IMPACT</a:t>
            </a:r>
            <a:r>
              <a:rPr sz="2800" b="1" spc="-40">
                <a:solidFill>
                  <a:srgbClr val="34C1D4"/>
                </a:solidFill>
                <a:latin typeface="PT Sans"/>
                <a:cs typeface="PT Sans"/>
              </a:rPr>
              <a:t> </a:t>
            </a:r>
            <a:r>
              <a:rPr sz="2800" b="1">
                <a:solidFill>
                  <a:srgbClr val="34C1D4"/>
                </a:solidFill>
                <a:latin typeface="PT Sans"/>
                <a:cs typeface="PT Sans"/>
              </a:rPr>
              <a:t>/</a:t>
            </a:r>
            <a:r>
              <a:rPr sz="2800" b="1" spc="30">
                <a:solidFill>
                  <a:srgbClr val="34C1D4"/>
                </a:solidFill>
                <a:latin typeface="PT Sans"/>
                <a:cs typeface="PT Sans"/>
              </a:rPr>
              <a:t> </a:t>
            </a:r>
            <a:r>
              <a:rPr sz="2800" b="1" spc="165">
                <a:solidFill>
                  <a:srgbClr val="34C1D4"/>
                </a:solidFill>
                <a:latin typeface="PT Sans"/>
                <a:cs typeface="PT Sans"/>
              </a:rPr>
              <a:t>COMMUNITY</a:t>
            </a:r>
            <a:endParaRPr sz="2800">
              <a:latin typeface="PT Sans"/>
              <a:cs typeface="PT San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4971138" y="6405952"/>
            <a:ext cx="955040" cy="3778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spc="-5">
                <a:solidFill>
                  <a:srgbClr val="FFFFFF"/>
                </a:solidFill>
                <a:latin typeface="PT Sans"/>
                <a:cs typeface="PT Sans"/>
              </a:rPr>
              <a:t>Diverse</a:t>
            </a:r>
            <a:endParaRPr sz="2300">
              <a:latin typeface="PT Sans"/>
              <a:cs typeface="PT San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4971138" y="7191269"/>
            <a:ext cx="3317875" cy="3778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>
                <a:solidFill>
                  <a:srgbClr val="FFFFFF"/>
                </a:solidFill>
                <a:latin typeface="PT Sans"/>
                <a:cs typeface="PT Sans"/>
              </a:rPr>
              <a:t>More</a:t>
            </a:r>
            <a:r>
              <a:rPr sz="2300" spc="-15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FFFFFF"/>
                </a:solidFill>
                <a:latin typeface="PT Sans"/>
                <a:cs typeface="PT Sans"/>
              </a:rPr>
              <a:t>intimate</a:t>
            </a:r>
            <a:r>
              <a:rPr sz="2300" spc="-15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FFFFFF"/>
                </a:solidFill>
                <a:latin typeface="PT Sans"/>
                <a:cs typeface="PT Sans"/>
              </a:rPr>
              <a:t>/</a:t>
            </a:r>
            <a:r>
              <a:rPr sz="2300" spc="-10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FFFFFF"/>
                </a:solidFill>
                <a:latin typeface="PT Sans"/>
                <a:cs typeface="PT Sans"/>
              </a:rPr>
              <a:t>emotional</a:t>
            </a:r>
            <a:endParaRPr sz="2300">
              <a:latin typeface="PT Sans"/>
              <a:cs typeface="PT San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4971138" y="7976585"/>
            <a:ext cx="1830070" cy="3778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spc="5">
                <a:solidFill>
                  <a:srgbClr val="FFFFFF"/>
                </a:solidFill>
                <a:latin typeface="PT Sans"/>
                <a:cs typeface="PT Sans"/>
              </a:rPr>
              <a:t>Human</a:t>
            </a:r>
            <a:r>
              <a:rPr sz="2300" spc="-60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300" spc="-5">
                <a:solidFill>
                  <a:srgbClr val="FFFFFF"/>
                </a:solidFill>
                <a:latin typeface="PT Sans"/>
                <a:cs typeface="PT Sans"/>
              </a:rPr>
              <a:t>stories</a:t>
            </a:r>
            <a:endParaRPr sz="2300">
              <a:latin typeface="PT Sans"/>
              <a:cs typeface="PT San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4971138" y="8761902"/>
            <a:ext cx="2511425" cy="3778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spc="-20">
                <a:solidFill>
                  <a:srgbClr val="FFFFFF"/>
                </a:solidFill>
                <a:latin typeface="PT Sans"/>
                <a:cs typeface="PT Sans"/>
              </a:rPr>
              <a:t>Warm</a:t>
            </a:r>
            <a:r>
              <a:rPr sz="2300" spc="-35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300" spc="5">
                <a:solidFill>
                  <a:srgbClr val="FFFFFF"/>
                </a:solidFill>
                <a:latin typeface="PT Sans"/>
                <a:cs typeface="PT Sans"/>
              </a:rPr>
              <a:t>&amp;</a:t>
            </a:r>
            <a:r>
              <a:rPr sz="2300" spc="-75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300" spc="-15">
                <a:solidFill>
                  <a:srgbClr val="FFFFFF"/>
                </a:solidFill>
                <a:latin typeface="PT Sans"/>
                <a:cs typeface="PT Sans"/>
              </a:rPr>
              <a:t>Welcoming</a:t>
            </a:r>
            <a:endParaRPr sz="2300">
              <a:latin typeface="PT Sans"/>
              <a:cs typeface="PT San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702843" y="5557811"/>
            <a:ext cx="251777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spc="175">
                <a:solidFill>
                  <a:srgbClr val="34C1D4"/>
                </a:solidFill>
                <a:latin typeface="PT Sans"/>
                <a:cs typeface="PT Sans"/>
              </a:rPr>
              <a:t>GAMES</a:t>
            </a:r>
            <a:r>
              <a:rPr sz="2800" b="1" spc="70">
                <a:solidFill>
                  <a:srgbClr val="34C1D4"/>
                </a:solidFill>
                <a:latin typeface="PT Sans"/>
                <a:cs typeface="PT Sans"/>
              </a:rPr>
              <a:t> </a:t>
            </a:r>
            <a:r>
              <a:rPr sz="2800" b="1">
                <a:solidFill>
                  <a:srgbClr val="34C1D4"/>
                </a:solidFill>
                <a:latin typeface="PT Sans"/>
                <a:cs typeface="PT Sans"/>
              </a:rPr>
              <a:t>/</a:t>
            </a:r>
            <a:r>
              <a:rPr sz="2800" b="1" spc="75">
                <a:solidFill>
                  <a:srgbClr val="34C1D4"/>
                </a:solidFill>
                <a:latin typeface="PT Sans"/>
                <a:cs typeface="PT Sans"/>
              </a:rPr>
              <a:t> </a:t>
            </a:r>
            <a:r>
              <a:rPr sz="2800" b="1" spc="220">
                <a:solidFill>
                  <a:srgbClr val="34C1D4"/>
                </a:solidFill>
                <a:latin typeface="PT Sans"/>
                <a:cs typeface="PT Sans"/>
              </a:rPr>
              <a:t>FANS</a:t>
            </a:r>
            <a:endParaRPr sz="2800">
              <a:latin typeface="PT Sans"/>
              <a:cs typeface="PT San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688606" y="6405952"/>
            <a:ext cx="955040" cy="3778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spc="-5">
                <a:solidFill>
                  <a:srgbClr val="FFFFFF"/>
                </a:solidFill>
                <a:latin typeface="PT Sans"/>
                <a:cs typeface="PT Sans"/>
              </a:rPr>
              <a:t>Diverse</a:t>
            </a:r>
            <a:endParaRPr sz="2300">
              <a:latin typeface="PT Sans"/>
              <a:cs typeface="PT San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688606" y="7191269"/>
            <a:ext cx="1234440" cy="3778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>
                <a:solidFill>
                  <a:srgbClr val="FFFFFF"/>
                </a:solidFill>
                <a:latin typeface="PT Sans"/>
                <a:cs typeface="PT Sans"/>
              </a:rPr>
              <a:t>Authentic</a:t>
            </a:r>
            <a:endParaRPr sz="2300">
              <a:latin typeface="PT Sans"/>
              <a:cs typeface="PT San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688606" y="7976585"/>
            <a:ext cx="3639820" cy="3778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>
                <a:solidFill>
                  <a:srgbClr val="FFFFFF"/>
                </a:solidFill>
                <a:latin typeface="PT Sans"/>
                <a:cs typeface="PT Sans"/>
              </a:rPr>
              <a:t>Appropriate</a:t>
            </a:r>
            <a:r>
              <a:rPr sz="2300" spc="-10">
                <a:solidFill>
                  <a:srgbClr val="FFFFFF"/>
                </a:solidFill>
                <a:latin typeface="PT Sans"/>
                <a:cs typeface="PT Sans"/>
              </a:rPr>
              <a:t> for</a:t>
            </a:r>
            <a:r>
              <a:rPr sz="2300" spc="-40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300" spc="-5">
                <a:solidFill>
                  <a:srgbClr val="FFFFFF"/>
                </a:solidFill>
                <a:latin typeface="PT Sans"/>
                <a:cs typeface="PT Sans"/>
              </a:rPr>
              <a:t>younger</a:t>
            </a:r>
            <a:r>
              <a:rPr sz="2300" spc="-10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300" spc="-20">
                <a:solidFill>
                  <a:srgbClr val="FFFFFF"/>
                </a:solidFill>
                <a:latin typeface="PT Sans"/>
                <a:cs typeface="PT Sans"/>
              </a:rPr>
              <a:t>eyes</a:t>
            </a:r>
            <a:endParaRPr sz="2300">
              <a:latin typeface="PT Sans"/>
              <a:cs typeface="PT San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688606" y="8761902"/>
            <a:ext cx="4653915" cy="3778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>
                <a:solidFill>
                  <a:srgbClr val="FFFFFF"/>
                </a:solidFill>
                <a:latin typeface="PT Sans"/>
                <a:cs typeface="PT Sans"/>
              </a:rPr>
              <a:t>About </a:t>
            </a:r>
            <a:r>
              <a:rPr sz="2300" spc="-5">
                <a:solidFill>
                  <a:srgbClr val="FFFFFF"/>
                </a:solidFill>
                <a:latin typeface="PT Sans"/>
                <a:cs typeface="PT Sans"/>
              </a:rPr>
              <a:t>competition</a:t>
            </a:r>
            <a:r>
              <a:rPr sz="2300" spc="5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FFFFFF"/>
                </a:solidFill>
                <a:latin typeface="PT Sans"/>
                <a:cs typeface="PT Sans"/>
              </a:rPr>
              <a:t>/</a:t>
            </a:r>
            <a:r>
              <a:rPr sz="2300" spc="5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FFFFFF"/>
                </a:solidFill>
                <a:latin typeface="PT Sans"/>
                <a:cs typeface="PT Sans"/>
              </a:rPr>
              <a:t>not</a:t>
            </a:r>
            <a:r>
              <a:rPr sz="2300" spc="5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FFFFFF"/>
                </a:solidFill>
                <a:latin typeface="PT Sans"/>
                <a:cs typeface="PT Sans"/>
              </a:rPr>
              <a:t>just</a:t>
            </a:r>
            <a:r>
              <a:rPr sz="2300" spc="5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FFFFFF"/>
                </a:solidFill>
                <a:latin typeface="PT Sans"/>
                <a:cs typeface="PT Sans"/>
              </a:rPr>
              <a:t>winning</a:t>
            </a:r>
            <a:endParaRPr sz="2300">
              <a:latin typeface="PT Sans"/>
              <a:cs typeface="PT San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688606" y="9547218"/>
            <a:ext cx="3084195" cy="7296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400"/>
              </a:lnSpc>
              <a:spcBef>
                <a:spcPts val="95"/>
              </a:spcBef>
            </a:pPr>
            <a:r>
              <a:rPr sz="2300">
                <a:solidFill>
                  <a:srgbClr val="FFFFFF"/>
                </a:solidFill>
                <a:latin typeface="PT Sans"/>
                <a:cs typeface="PT Sans"/>
              </a:rPr>
              <a:t>Fun,</a:t>
            </a:r>
            <a:r>
              <a:rPr sz="2300" spc="-180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FFFFFF"/>
                </a:solidFill>
                <a:latin typeface="PT Sans"/>
                <a:cs typeface="PT Sans"/>
              </a:rPr>
              <a:t>Full,</a:t>
            </a:r>
            <a:r>
              <a:rPr sz="2300" spc="-180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300" spc="5">
                <a:solidFill>
                  <a:srgbClr val="FFFFFF"/>
                </a:solidFill>
                <a:latin typeface="PT Sans"/>
                <a:cs typeface="PT Sans"/>
              </a:rPr>
              <a:t>&amp;</a:t>
            </a:r>
            <a:r>
              <a:rPr sz="2300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300" spc="-10">
                <a:solidFill>
                  <a:srgbClr val="FFFFFF"/>
                </a:solidFill>
                <a:latin typeface="PT Sans"/>
                <a:cs typeface="PT Sans"/>
              </a:rPr>
              <a:t>Fan-first  </a:t>
            </a:r>
            <a:r>
              <a:rPr sz="2300">
                <a:solidFill>
                  <a:srgbClr val="FFFFFF"/>
                </a:solidFill>
                <a:latin typeface="PT Sans"/>
                <a:cs typeface="PT Sans"/>
              </a:rPr>
              <a:t>(those</a:t>
            </a:r>
            <a:r>
              <a:rPr sz="2300" spc="-10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FFFFFF"/>
                </a:solidFill>
                <a:latin typeface="PT Sans"/>
                <a:cs typeface="PT Sans"/>
              </a:rPr>
              <a:t>dressing</a:t>
            </a:r>
            <a:r>
              <a:rPr sz="2300" spc="-10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FFFFFF"/>
                </a:solidFill>
                <a:latin typeface="PT Sans"/>
                <a:cs typeface="PT Sans"/>
              </a:rPr>
              <a:t>the</a:t>
            </a:r>
            <a:r>
              <a:rPr sz="2300" spc="-10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300" spc="15">
                <a:solidFill>
                  <a:srgbClr val="FFFFFF"/>
                </a:solidFill>
                <a:latin typeface="PT Sans"/>
                <a:cs typeface="PT Sans"/>
              </a:rPr>
              <a:t>part)</a:t>
            </a:r>
            <a:endParaRPr sz="2300">
              <a:latin typeface="PT Sans"/>
              <a:cs typeface="PT San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388900" y="5557811"/>
            <a:ext cx="287972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spc="165">
                <a:solidFill>
                  <a:srgbClr val="34C1D4"/>
                </a:solidFill>
                <a:latin typeface="PT Sans"/>
                <a:cs typeface="PT Sans"/>
              </a:rPr>
              <a:t>TEAM</a:t>
            </a:r>
            <a:r>
              <a:rPr sz="2800" b="1" spc="75">
                <a:solidFill>
                  <a:srgbClr val="34C1D4"/>
                </a:solidFill>
                <a:latin typeface="PT Sans"/>
                <a:cs typeface="PT Sans"/>
              </a:rPr>
              <a:t> </a:t>
            </a:r>
            <a:r>
              <a:rPr sz="2800" b="1">
                <a:solidFill>
                  <a:srgbClr val="34C1D4"/>
                </a:solidFill>
                <a:latin typeface="PT Sans"/>
                <a:cs typeface="PT Sans"/>
              </a:rPr>
              <a:t>/</a:t>
            </a:r>
            <a:r>
              <a:rPr sz="2800" b="1" spc="80">
                <a:solidFill>
                  <a:srgbClr val="34C1D4"/>
                </a:solidFill>
                <a:latin typeface="PT Sans"/>
                <a:cs typeface="PT Sans"/>
              </a:rPr>
              <a:t> </a:t>
            </a:r>
            <a:r>
              <a:rPr sz="2800" b="1" spc="135">
                <a:solidFill>
                  <a:srgbClr val="34C1D4"/>
                </a:solidFill>
                <a:latin typeface="PT Sans"/>
                <a:cs typeface="PT Sans"/>
              </a:rPr>
              <a:t>PLAYERS</a:t>
            </a:r>
            <a:endParaRPr sz="2800">
              <a:latin typeface="PT Sans"/>
              <a:cs typeface="PT Sans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374661" y="6405952"/>
            <a:ext cx="2332355" cy="3778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>
                <a:solidFill>
                  <a:srgbClr val="FFFFFF"/>
                </a:solidFill>
                <a:latin typeface="PT Sans"/>
                <a:cs typeface="PT Sans"/>
              </a:rPr>
              <a:t>Full</a:t>
            </a:r>
            <a:r>
              <a:rPr sz="2300" spc="-35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FFFFFF"/>
                </a:solidFill>
                <a:latin typeface="PT Sans"/>
                <a:cs typeface="PT Sans"/>
              </a:rPr>
              <a:t>body</a:t>
            </a:r>
            <a:r>
              <a:rPr sz="2300" spc="-110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300" spc="10">
                <a:solidFill>
                  <a:srgbClr val="FFFFFF"/>
                </a:solidFill>
                <a:latin typeface="PT Sans"/>
                <a:cs typeface="PT Sans"/>
              </a:rPr>
              <a:t>portraits</a:t>
            </a:r>
            <a:endParaRPr sz="2300">
              <a:latin typeface="PT Sans"/>
              <a:cs typeface="PT San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374661" y="7191269"/>
            <a:ext cx="4087495" cy="3778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>
                <a:solidFill>
                  <a:srgbClr val="FFFFFF"/>
                </a:solidFill>
                <a:latin typeface="PT Sans"/>
                <a:cs typeface="PT Sans"/>
              </a:rPr>
              <a:t>Club </a:t>
            </a:r>
            <a:r>
              <a:rPr sz="2300" spc="5">
                <a:solidFill>
                  <a:srgbClr val="FFFFFF"/>
                </a:solidFill>
                <a:latin typeface="PT Sans"/>
                <a:cs typeface="PT Sans"/>
              </a:rPr>
              <a:t>&amp;</a:t>
            </a:r>
            <a:r>
              <a:rPr sz="2300">
                <a:solidFill>
                  <a:srgbClr val="FFFFFF"/>
                </a:solidFill>
                <a:latin typeface="PT Sans"/>
                <a:cs typeface="PT Sans"/>
              </a:rPr>
              <a:t> Sponsor branding</a:t>
            </a:r>
            <a:r>
              <a:rPr sz="2300" spc="-35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FFFFFF"/>
                </a:solidFill>
                <a:latin typeface="PT Sans"/>
                <a:cs typeface="PT Sans"/>
              </a:rPr>
              <a:t>visible</a:t>
            </a:r>
            <a:endParaRPr sz="2300">
              <a:latin typeface="PT Sans"/>
              <a:cs typeface="PT Sans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374661" y="7825805"/>
            <a:ext cx="3174365" cy="10306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43400"/>
              </a:lnSpc>
              <a:spcBef>
                <a:spcPts val="95"/>
              </a:spcBef>
            </a:pPr>
            <a:r>
              <a:rPr sz="2300">
                <a:solidFill>
                  <a:srgbClr val="FFFFFF"/>
                </a:solidFill>
                <a:latin typeface="PT Sans"/>
                <a:cs typeface="PT Sans"/>
              </a:rPr>
              <a:t>Authentic</a:t>
            </a:r>
            <a:r>
              <a:rPr sz="2300" spc="-65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300" spc="-15">
                <a:solidFill>
                  <a:srgbClr val="FFFFFF"/>
                </a:solidFill>
                <a:latin typeface="PT Sans"/>
                <a:cs typeface="PT Sans"/>
              </a:rPr>
              <a:t>to</a:t>
            </a:r>
            <a:r>
              <a:rPr sz="2300" spc="-5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300" spc="15">
                <a:solidFill>
                  <a:srgbClr val="FFFFFF"/>
                </a:solidFill>
                <a:latin typeface="PT Sans"/>
                <a:cs typeface="PT Sans"/>
              </a:rPr>
              <a:t>sport</a:t>
            </a:r>
            <a:r>
              <a:rPr sz="2300" spc="-10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FFFFFF"/>
                </a:solidFill>
                <a:latin typeface="PT Sans"/>
                <a:cs typeface="PT Sans"/>
              </a:rPr>
              <a:t>but</a:t>
            </a:r>
            <a:r>
              <a:rPr sz="2300" spc="-5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FFFFFF"/>
                </a:solidFill>
                <a:latin typeface="PT Sans"/>
                <a:cs typeface="PT Sans"/>
              </a:rPr>
              <a:t>no </a:t>
            </a:r>
            <a:r>
              <a:rPr sz="2300" spc="-600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FFFFFF"/>
                </a:solidFill>
                <a:latin typeface="PT Sans"/>
                <a:cs typeface="PT Sans"/>
              </a:rPr>
              <a:t>awkward</a:t>
            </a:r>
            <a:r>
              <a:rPr sz="2300" spc="-5">
                <a:solidFill>
                  <a:srgbClr val="FFFFFF"/>
                </a:solidFill>
                <a:latin typeface="PT Sans"/>
                <a:cs typeface="PT Sans"/>
              </a:rPr>
              <a:t> expressions</a:t>
            </a:r>
            <a:endParaRPr sz="2300">
              <a:latin typeface="PT Sans"/>
              <a:cs typeface="PT Sans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2374661" y="9264504"/>
            <a:ext cx="2086610" cy="3778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spc="-15">
                <a:solidFill>
                  <a:srgbClr val="FFFFFF"/>
                </a:solidFill>
                <a:latin typeface="PT Sans"/>
                <a:cs typeface="PT Sans"/>
              </a:rPr>
              <a:t>Powerful</a:t>
            </a:r>
            <a:r>
              <a:rPr sz="2300" spc="-40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300" spc="5">
                <a:solidFill>
                  <a:srgbClr val="FFFFFF"/>
                </a:solidFill>
                <a:latin typeface="PT Sans"/>
                <a:cs typeface="PT Sans"/>
              </a:rPr>
              <a:t>&amp;</a:t>
            </a:r>
            <a:r>
              <a:rPr sz="2300" spc="-35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300" spc="-20">
                <a:solidFill>
                  <a:srgbClr val="FFFFFF"/>
                </a:solidFill>
                <a:latin typeface="PT Sans"/>
                <a:cs typeface="PT Sans"/>
              </a:rPr>
              <a:t>Pure</a:t>
            </a:r>
            <a:endParaRPr sz="2300">
              <a:latin typeface="PT Sans"/>
              <a:cs typeface="PT Sans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094177" y="2706723"/>
            <a:ext cx="3738245" cy="2576195"/>
          </a:xfrm>
          <a:prstGeom prst="rect">
            <a:avLst/>
          </a:prstGeom>
          <a:solidFill>
            <a:srgbClr val="F4E5D3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3900">
              <a:latin typeface="Times New Roman"/>
              <a:cs typeface="Times New Roman"/>
            </a:endParaRPr>
          </a:p>
          <a:p>
            <a:pPr marR="6350" algn="ctr">
              <a:lnSpc>
                <a:spcPct val="100000"/>
              </a:lnSpc>
              <a:spcBef>
                <a:spcPts val="5"/>
              </a:spcBef>
            </a:pPr>
            <a:r>
              <a:rPr sz="2300" spc="-65">
                <a:solidFill>
                  <a:srgbClr val="231F20"/>
                </a:solidFill>
                <a:latin typeface="PT Sans"/>
                <a:cs typeface="PT Sans"/>
              </a:rPr>
              <a:t>PHOTO</a:t>
            </a:r>
            <a:endParaRPr sz="2300">
              <a:latin typeface="PT Sans"/>
              <a:cs typeface="PT Sans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8182996" y="2706723"/>
            <a:ext cx="3738245" cy="2576195"/>
          </a:xfrm>
          <a:prstGeom prst="rect">
            <a:avLst/>
          </a:prstGeom>
          <a:solidFill>
            <a:srgbClr val="F4E5D3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3900">
              <a:latin typeface="Times New Roman"/>
              <a:cs typeface="Times New Roman"/>
            </a:endParaRPr>
          </a:p>
          <a:p>
            <a:pPr marR="6350" algn="ctr">
              <a:lnSpc>
                <a:spcPct val="100000"/>
              </a:lnSpc>
              <a:spcBef>
                <a:spcPts val="5"/>
              </a:spcBef>
            </a:pPr>
            <a:r>
              <a:rPr sz="2300" spc="-65">
                <a:solidFill>
                  <a:srgbClr val="231F20"/>
                </a:solidFill>
                <a:latin typeface="PT Sans"/>
                <a:cs typeface="PT Sans"/>
              </a:rPr>
              <a:t>PHOTO</a:t>
            </a:r>
            <a:endParaRPr sz="2300">
              <a:latin typeface="PT Sans"/>
              <a:cs typeface="PT Sans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4983837" y="2706723"/>
            <a:ext cx="3738245" cy="2576195"/>
          </a:xfrm>
          <a:prstGeom prst="rect">
            <a:avLst/>
          </a:prstGeom>
          <a:solidFill>
            <a:srgbClr val="F4E5D3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3900">
              <a:latin typeface="Times New Roman"/>
              <a:cs typeface="Times New Roman"/>
            </a:endParaRPr>
          </a:p>
          <a:p>
            <a:pPr marR="6350" algn="ctr">
              <a:lnSpc>
                <a:spcPct val="100000"/>
              </a:lnSpc>
              <a:spcBef>
                <a:spcPts val="5"/>
              </a:spcBef>
            </a:pPr>
            <a:r>
              <a:rPr sz="2300" spc="-65">
                <a:solidFill>
                  <a:srgbClr val="231F20"/>
                </a:solidFill>
                <a:latin typeface="PT Sans"/>
                <a:cs typeface="PT Sans"/>
              </a:rPr>
              <a:t>PHOTO</a:t>
            </a:r>
            <a:endParaRPr sz="2300">
              <a:latin typeface="PT Sans"/>
              <a:cs typeface="PT Sans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sp>
          <p:nvSpPr>
            <p:cNvPr id="3" name="object 3"/>
            <p:cNvSpPr/>
            <p:nvPr/>
          </p:nvSpPr>
          <p:spPr>
            <a:xfrm>
              <a:off x="691078" y="0"/>
              <a:ext cx="19413220" cy="11308715"/>
            </a:xfrm>
            <a:custGeom>
              <a:avLst/>
              <a:gdLst/>
              <a:ahLst/>
              <a:cxnLst/>
              <a:rect l="l" t="t" r="r" b="b"/>
              <a:pathLst>
                <a:path w="19413220" h="11308715">
                  <a:moveTo>
                    <a:pt x="19413021" y="0"/>
                  </a:moveTo>
                  <a:lnTo>
                    <a:pt x="0" y="0"/>
                  </a:lnTo>
                  <a:lnTo>
                    <a:pt x="0" y="11308556"/>
                  </a:lnTo>
                  <a:lnTo>
                    <a:pt x="19413021" y="11308556"/>
                  </a:lnTo>
                  <a:lnTo>
                    <a:pt x="19413021" y="0"/>
                  </a:lnTo>
                  <a:close/>
                </a:path>
              </a:pathLst>
            </a:custGeom>
            <a:solidFill>
              <a:srgbClr val="1D31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0"/>
              <a:ext cx="7539355" cy="11308715"/>
            </a:xfrm>
            <a:custGeom>
              <a:avLst/>
              <a:gdLst/>
              <a:ahLst/>
              <a:cxnLst/>
              <a:rect l="l" t="t" r="r" b="b"/>
              <a:pathLst>
                <a:path w="7539355" h="11308715">
                  <a:moveTo>
                    <a:pt x="3692128" y="0"/>
                  </a:moveTo>
                  <a:lnTo>
                    <a:pt x="30253" y="0"/>
                  </a:lnTo>
                  <a:lnTo>
                    <a:pt x="0" y="4518"/>
                  </a:lnTo>
                  <a:lnTo>
                    <a:pt x="0" y="11308556"/>
                  </a:lnTo>
                  <a:lnTo>
                    <a:pt x="4172850" y="11308556"/>
                  </a:lnTo>
                  <a:lnTo>
                    <a:pt x="4291790" y="11225609"/>
                  </a:lnTo>
                  <a:lnTo>
                    <a:pt x="4416276" y="11136468"/>
                  </a:lnTo>
                  <a:lnTo>
                    <a:pt x="4498685" y="11076076"/>
                  </a:lnTo>
                  <a:lnTo>
                    <a:pt x="4580594" y="11014900"/>
                  </a:lnTo>
                  <a:lnTo>
                    <a:pt x="4661971" y="10952929"/>
                  </a:lnTo>
                  <a:lnTo>
                    <a:pt x="4742787" y="10890151"/>
                  </a:lnTo>
                  <a:lnTo>
                    <a:pt x="4823012" y="10826555"/>
                  </a:lnTo>
                  <a:lnTo>
                    <a:pt x="4902614" y="10762130"/>
                  </a:lnTo>
                  <a:lnTo>
                    <a:pt x="4981564" y="10696866"/>
                  </a:lnTo>
                  <a:lnTo>
                    <a:pt x="5059832" y="10630750"/>
                  </a:lnTo>
                  <a:lnTo>
                    <a:pt x="5137387" y="10563773"/>
                  </a:lnTo>
                  <a:lnTo>
                    <a:pt x="5175888" y="10529957"/>
                  </a:lnTo>
                  <a:lnTo>
                    <a:pt x="5214199" y="10495921"/>
                  </a:lnTo>
                  <a:lnTo>
                    <a:pt x="5252317" y="10461665"/>
                  </a:lnTo>
                  <a:lnTo>
                    <a:pt x="5290238" y="10427186"/>
                  </a:lnTo>
                  <a:lnTo>
                    <a:pt x="5327958" y="10392483"/>
                  </a:lnTo>
                  <a:lnTo>
                    <a:pt x="5365473" y="10357554"/>
                  </a:lnTo>
                  <a:lnTo>
                    <a:pt x="5402780" y="10322399"/>
                  </a:lnTo>
                  <a:lnTo>
                    <a:pt x="5439874" y="10287016"/>
                  </a:lnTo>
                  <a:lnTo>
                    <a:pt x="5476753" y="10251404"/>
                  </a:lnTo>
                  <a:lnTo>
                    <a:pt x="5513411" y="10215560"/>
                  </a:lnTo>
                  <a:lnTo>
                    <a:pt x="5549846" y="10179485"/>
                  </a:lnTo>
                  <a:lnTo>
                    <a:pt x="5586054" y="10143175"/>
                  </a:lnTo>
                  <a:lnTo>
                    <a:pt x="5622030" y="10106631"/>
                  </a:lnTo>
                  <a:lnTo>
                    <a:pt x="5657772" y="10069850"/>
                  </a:lnTo>
                  <a:lnTo>
                    <a:pt x="5693274" y="10032831"/>
                  </a:lnTo>
                  <a:lnTo>
                    <a:pt x="5728534" y="9995573"/>
                  </a:lnTo>
                  <a:lnTo>
                    <a:pt x="5763548" y="9958075"/>
                  </a:lnTo>
                  <a:lnTo>
                    <a:pt x="5798312" y="9920334"/>
                  </a:lnTo>
                  <a:lnTo>
                    <a:pt x="5832822" y="9882350"/>
                  </a:lnTo>
                  <a:lnTo>
                    <a:pt x="5867074" y="9844121"/>
                  </a:lnTo>
                  <a:lnTo>
                    <a:pt x="5901064" y="9805646"/>
                  </a:lnTo>
                  <a:lnTo>
                    <a:pt x="5934790" y="9766924"/>
                  </a:lnTo>
                  <a:lnTo>
                    <a:pt x="5968246" y="9727952"/>
                  </a:lnTo>
                  <a:lnTo>
                    <a:pt x="6001430" y="9688731"/>
                  </a:lnTo>
                  <a:lnTo>
                    <a:pt x="6034337" y="9649257"/>
                  </a:lnTo>
                  <a:lnTo>
                    <a:pt x="6066963" y="9609530"/>
                  </a:lnTo>
                  <a:lnTo>
                    <a:pt x="6099306" y="9569549"/>
                  </a:lnTo>
                  <a:lnTo>
                    <a:pt x="6131360" y="9529312"/>
                  </a:lnTo>
                  <a:lnTo>
                    <a:pt x="6163123" y="9488817"/>
                  </a:lnTo>
                  <a:lnTo>
                    <a:pt x="6194590" y="9448064"/>
                  </a:lnTo>
                  <a:lnTo>
                    <a:pt x="6222608" y="9410700"/>
                  </a:lnTo>
                  <a:lnTo>
                    <a:pt x="6250312" y="9373210"/>
                  </a:lnTo>
                  <a:lnTo>
                    <a:pt x="6277702" y="9335594"/>
                  </a:lnTo>
                  <a:lnTo>
                    <a:pt x="6304778" y="9297847"/>
                  </a:lnTo>
                  <a:lnTo>
                    <a:pt x="6331542" y="9259969"/>
                  </a:lnTo>
                  <a:lnTo>
                    <a:pt x="6357993" y="9221957"/>
                  </a:lnTo>
                  <a:lnTo>
                    <a:pt x="6384132" y="9183810"/>
                  </a:lnTo>
                  <a:lnTo>
                    <a:pt x="6409960" y="9145523"/>
                  </a:lnTo>
                  <a:lnTo>
                    <a:pt x="6435478" y="9107097"/>
                  </a:lnTo>
                  <a:lnTo>
                    <a:pt x="6460686" y="9068528"/>
                  </a:lnTo>
                  <a:lnTo>
                    <a:pt x="6485585" y="9029815"/>
                  </a:lnTo>
                  <a:lnTo>
                    <a:pt x="6510176" y="8990954"/>
                  </a:lnTo>
                  <a:lnTo>
                    <a:pt x="6534458" y="8951945"/>
                  </a:lnTo>
                  <a:lnTo>
                    <a:pt x="6558433" y="8912785"/>
                  </a:lnTo>
                  <a:lnTo>
                    <a:pt x="6582102" y="8873472"/>
                  </a:lnTo>
                  <a:lnTo>
                    <a:pt x="6605465" y="8834003"/>
                  </a:lnTo>
                  <a:lnTo>
                    <a:pt x="6628522" y="8794377"/>
                  </a:lnTo>
                  <a:lnTo>
                    <a:pt x="6651274" y="8754591"/>
                  </a:lnTo>
                  <a:lnTo>
                    <a:pt x="6673722" y="8714643"/>
                  </a:lnTo>
                  <a:lnTo>
                    <a:pt x="6695866" y="8674531"/>
                  </a:lnTo>
                  <a:lnTo>
                    <a:pt x="6717708" y="8634254"/>
                  </a:lnTo>
                  <a:lnTo>
                    <a:pt x="6739247" y="8593808"/>
                  </a:lnTo>
                  <a:lnTo>
                    <a:pt x="6760484" y="8553192"/>
                  </a:lnTo>
                  <a:lnTo>
                    <a:pt x="6781421" y="8512403"/>
                  </a:lnTo>
                  <a:lnTo>
                    <a:pt x="6802057" y="8471439"/>
                  </a:lnTo>
                  <a:lnTo>
                    <a:pt x="6822393" y="8430299"/>
                  </a:lnTo>
                  <a:lnTo>
                    <a:pt x="6842430" y="8388980"/>
                  </a:lnTo>
                  <a:lnTo>
                    <a:pt x="6862168" y="8347479"/>
                  </a:lnTo>
                  <a:lnTo>
                    <a:pt x="6881608" y="8305796"/>
                  </a:lnTo>
                  <a:lnTo>
                    <a:pt x="6900751" y="8263927"/>
                  </a:lnTo>
                  <a:lnTo>
                    <a:pt x="6919598" y="8221870"/>
                  </a:lnTo>
                  <a:lnTo>
                    <a:pt x="6938148" y="8179624"/>
                  </a:lnTo>
                  <a:lnTo>
                    <a:pt x="6956402" y="8137186"/>
                  </a:lnTo>
                  <a:lnTo>
                    <a:pt x="6974362" y="8094554"/>
                  </a:lnTo>
                  <a:lnTo>
                    <a:pt x="6992028" y="8051726"/>
                  </a:lnTo>
                  <a:lnTo>
                    <a:pt x="7009399" y="8008699"/>
                  </a:lnTo>
                  <a:lnTo>
                    <a:pt x="7026478" y="7965472"/>
                  </a:lnTo>
                  <a:lnTo>
                    <a:pt x="7043265" y="7922043"/>
                  </a:lnTo>
                  <a:lnTo>
                    <a:pt x="7059760" y="7878409"/>
                  </a:lnTo>
                  <a:lnTo>
                    <a:pt x="7075963" y="7834568"/>
                  </a:lnTo>
                  <a:lnTo>
                    <a:pt x="7091876" y="7790518"/>
                  </a:lnTo>
                  <a:lnTo>
                    <a:pt x="7107499" y="7746256"/>
                  </a:lnTo>
                  <a:lnTo>
                    <a:pt x="7122833" y="7701782"/>
                  </a:lnTo>
                  <a:lnTo>
                    <a:pt x="7137879" y="7657092"/>
                  </a:lnTo>
                  <a:lnTo>
                    <a:pt x="7152636" y="7612184"/>
                  </a:lnTo>
                  <a:lnTo>
                    <a:pt x="7167106" y="7567057"/>
                  </a:lnTo>
                  <a:lnTo>
                    <a:pt x="7181289" y="7521708"/>
                  </a:lnTo>
                  <a:lnTo>
                    <a:pt x="7195186" y="7476134"/>
                  </a:lnTo>
                  <a:lnTo>
                    <a:pt x="7208797" y="7430335"/>
                  </a:lnTo>
                  <a:lnTo>
                    <a:pt x="7222124" y="7384307"/>
                  </a:lnTo>
                  <a:lnTo>
                    <a:pt x="7235166" y="7338049"/>
                  </a:lnTo>
                  <a:lnTo>
                    <a:pt x="7247924" y="7291558"/>
                  </a:lnTo>
                  <a:lnTo>
                    <a:pt x="7260400" y="7244832"/>
                  </a:lnTo>
                  <a:lnTo>
                    <a:pt x="7272593" y="7197870"/>
                  </a:lnTo>
                  <a:lnTo>
                    <a:pt x="7284504" y="7150668"/>
                  </a:lnTo>
                  <a:lnTo>
                    <a:pt x="7296134" y="7103225"/>
                  </a:lnTo>
                  <a:lnTo>
                    <a:pt x="7307483" y="7055539"/>
                  </a:lnTo>
                  <a:lnTo>
                    <a:pt x="7318553" y="7007607"/>
                  </a:lnTo>
                  <a:lnTo>
                    <a:pt x="7329343" y="6959428"/>
                  </a:lnTo>
                  <a:lnTo>
                    <a:pt x="7339854" y="6910998"/>
                  </a:lnTo>
                  <a:lnTo>
                    <a:pt x="7350088" y="6862317"/>
                  </a:lnTo>
                  <a:lnTo>
                    <a:pt x="7360044" y="6813382"/>
                  </a:lnTo>
                  <a:lnTo>
                    <a:pt x="7369723" y="6764190"/>
                  </a:lnTo>
                  <a:lnTo>
                    <a:pt x="7379126" y="6714741"/>
                  </a:lnTo>
                  <a:lnTo>
                    <a:pt x="7388253" y="6665030"/>
                  </a:lnTo>
                  <a:lnTo>
                    <a:pt x="7397105" y="6615057"/>
                  </a:lnTo>
                  <a:lnTo>
                    <a:pt x="7405683" y="6564819"/>
                  </a:lnTo>
                  <a:lnTo>
                    <a:pt x="7413987" y="6514314"/>
                  </a:lnTo>
                  <a:lnTo>
                    <a:pt x="7422018" y="6463540"/>
                  </a:lnTo>
                  <a:lnTo>
                    <a:pt x="7429777" y="6412495"/>
                  </a:lnTo>
                  <a:lnTo>
                    <a:pt x="7437264" y="6361176"/>
                  </a:lnTo>
                  <a:lnTo>
                    <a:pt x="7444479" y="6309582"/>
                  </a:lnTo>
                  <a:lnTo>
                    <a:pt x="7451424" y="6257710"/>
                  </a:lnTo>
                  <a:lnTo>
                    <a:pt x="7458099" y="6205558"/>
                  </a:lnTo>
                  <a:lnTo>
                    <a:pt x="7464505" y="6153124"/>
                  </a:lnTo>
                  <a:lnTo>
                    <a:pt x="7470641" y="6100406"/>
                  </a:lnTo>
                  <a:lnTo>
                    <a:pt x="7476510" y="6047402"/>
                  </a:lnTo>
                  <a:lnTo>
                    <a:pt x="7482111" y="5994109"/>
                  </a:lnTo>
                  <a:lnTo>
                    <a:pt x="7487445" y="5940526"/>
                  </a:lnTo>
                  <a:lnTo>
                    <a:pt x="7492513" y="5886650"/>
                  </a:lnTo>
                  <a:lnTo>
                    <a:pt x="7497316" y="5832479"/>
                  </a:lnTo>
                  <a:lnTo>
                    <a:pt x="7501853" y="5778011"/>
                  </a:lnTo>
                  <a:lnTo>
                    <a:pt x="7506126" y="5723244"/>
                  </a:lnTo>
                  <a:lnTo>
                    <a:pt x="7510135" y="5668175"/>
                  </a:lnTo>
                  <a:lnTo>
                    <a:pt x="7513881" y="5612803"/>
                  </a:lnTo>
                  <a:lnTo>
                    <a:pt x="7517365" y="5557126"/>
                  </a:lnTo>
                  <a:lnTo>
                    <a:pt x="7520586" y="5501140"/>
                  </a:lnTo>
                  <a:lnTo>
                    <a:pt x="7523546" y="5444845"/>
                  </a:lnTo>
                  <a:lnTo>
                    <a:pt x="7526246" y="5388238"/>
                  </a:lnTo>
                  <a:lnTo>
                    <a:pt x="7528685" y="5331316"/>
                  </a:lnTo>
                  <a:lnTo>
                    <a:pt x="7530865" y="5274079"/>
                  </a:lnTo>
                  <a:lnTo>
                    <a:pt x="7532787" y="5216522"/>
                  </a:lnTo>
                  <a:lnTo>
                    <a:pt x="7534450" y="5158645"/>
                  </a:lnTo>
                  <a:lnTo>
                    <a:pt x="7535855" y="5100446"/>
                  </a:lnTo>
                  <a:lnTo>
                    <a:pt x="7537004" y="5041921"/>
                  </a:lnTo>
                  <a:lnTo>
                    <a:pt x="7537896" y="4983069"/>
                  </a:lnTo>
                  <a:lnTo>
                    <a:pt x="7538533" y="4923888"/>
                  </a:lnTo>
                  <a:lnTo>
                    <a:pt x="7538914" y="4864376"/>
                  </a:lnTo>
                  <a:lnTo>
                    <a:pt x="7539041" y="4804530"/>
                  </a:lnTo>
                  <a:lnTo>
                    <a:pt x="7539041" y="1324897"/>
                  </a:lnTo>
                  <a:lnTo>
                    <a:pt x="7315512" y="1198986"/>
                  </a:lnTo>
                  <a:lnTo>
                    <a:pt x="7189214" y="1130403"/>
                  </a:lnTo>
                  <a:lnTo>
                    <a:pt x="7061644" y="1063566"/>
                  </a:lnTo>
                  <a:lnTo>
                    <a:pt x="6932825" y="998481"/>
                  </a:lnTo>
                  <a:lnTo>
                    <a:pt x="6802778" y="935153"/>
                  </a:lnTo>
                  <a:lnTo>
                    <a:pt x="6671526" y="873588"/>
                  </a:lnTo>
                  <a:lnTo>
                    <a:pt x="6539090" y="813790"/>
                  </a:lnTo>
                  <a:lnTo>
                    <a:pt x="6405493" y="755766"/>
                  </a:lnTo>
                  <a:lnTo>
                    <a:pt x="6270756" y="699520"/>
                  </a:lnTo>
                  <a:lnTo>
                    <a:pt x="6134902" y="645059"/>
                  </a:lnTo>
                  <a:lnTo>
                    <a:pt x="5997953" y="592389"/>
                  </a:lnTo>
                  <a:lnTo>
                    <a:pt x="5859931" y="541513"/>
                  </a:lnTo>
                  <a:lnTo>
                    <a:pt x="5720858" y="492438"/>
                  </a:lnTo>
                  <a:lnTo>
                    <a:pt x="5580755" y="445170"/>
                  </a:lnTo>
                  <a:lnTo>
                    <a:pt x="5439646" y="399714"/>
                  </a:lnTo>
                  <a:lnTo>
                    <a:pt x="5249972" y="341933"/>
                  </a:lnTo>
                  <a:lnTo>
                    <a:pt x="5058599" y="287397"/>
                  </a:lnTo>
                  <a:lnTo>
                    <a:pt x="4865579" y="236117"/>
                  </a:lnTo>
                  <a:lnTo>
                    <a:pt x="4670965" y="188107"/>
                  </a:lnTo>
                  <a:lnTo>
                    <a:pt x="4474810" y="143381"/>
                  </a:lnTo>
                  <a:lnTo>
                    <a:pt x="4277164" y="101950"/>
                  </a:lnTo>
                  <a:lnTo>
                    <a:pt x="4078082" y="63828"/>
                  </a:lnTo>
                  <a:lnTo>
                    <a:pt x="3877614" y="29028"/>
                  </a:lnTo>
                  <a:lnTo>
                    <a:pt x="3692128" y="0"/>
                  </a:lnTo>
                  <a:close/>
                </a:path>
              </a:pathLst>
            </a:custGeom>
            <a:solidFill>
              <a:srgbClr val="F4E5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853682" y="1264747"/>
            <a:ext cx="2689860" cy="9055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5750" spc="470">
                <a:solidFill>
                  <a:srgbClr val="1D315F"/>
                </a:solidFill>
              </a:rPr>
              <a:t>DON</a:t>
            </a:r>
            <a:r>
              <a:rPr sz="5750" spc="355">
                <a:solidFill>
                  <a:srgbClr val="1D315F"/>
                </a:solidFill>
              </a:rPr>
              <a:t>T</a:t>
            </a:r>
            <a:r>
              <a:rPr sz="5750" spc="229">
                <a:solidFill>
                  <a:srgbClr val="1D315F"/>
                </a:solidFill>
              </a:rPr>
              <a:t>’</a:t>
            </a:r>
            <a:r>
              <a:rPr sz="5750" spc="10">
                <a:solidFill>
                  <a:srgbClr val="1D315F"/>
                </a:solidFill>
              </a:rPr>
              <a:t>S</a:t>
            </a:r>
            <a:endParaRPr sz="5750"/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545"/>
              </a:lnSpc>
            </a:pPr>
            <a:r>
              <a:rPr spc="80"/>
              <a:t>SAN</a:t>
            </a:r>
            <a:r>
              <a:rPr spc="105"/>
              <a:t> </a:t>
            </a:r>
            <a:r>
              <a:rPr spc="90"/>
              <a:t>DIEGO</a:t>
            </a:r>
            <a:r>
              <a:rPr spc="55"/>
              <a:t> </a:t>
            </a:r>
            <a:r>
              <a:rPr spc="50"/>
              <a:t>WAVE</a:t>
            </a:r>
            <a:r>
              <a:rPr spc="105"/>
              <a:t> </a:t>
            </a:r>
            <a:r>
              <a:rPr spc="60"/>
              <a:t>FC</a:t>
            </a:r>
            <a:r>
              <a:rPr spc="120"/>
              <a:t> </a:t>
            </a:r>
            <a:r>
              <a:rPr b="0" spc="85">
                <a:latin typeface="PT Sans"/>
                <a:cs typeface="PT Sans"/>
              </a:rPr>
              <a:t>BRAND</a:t>
            </a:r>
            <a:r>
              <a:rPr b="0" spc="105">
                <a:latin typeface="PT Sans"/>
                <a:cs typeface="PT Sans"/>
              </a:rPr>
              <a:t> </a:t>
            </a:r>
            <a:r>
              <a:rPr b="0" spc="114">
                <a:latin typeface="PT Sans"/>
                <a:cs typeface="PT Sans"/>
              </a:rPr>
              <a:t>BOOK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545"/>
              </a:lnSpc>
            </a:pPr>
            <a:fld id="{81D60167-4931-47E6-BA6A-407CBD079E47}" type="slidenum">
              <a:rPr spc="10" dirty="0"/>
              <a:t>39</a:t>
            </a:fld>
            <a:endParaRPr spc="10"/>
          </a:p>
        </p:txBody>
      </p:sp>
      <p:sp>
        <p:nvSpPr>
          <p:cNvPr id="6" name="object 6"/>
          <p:cNvSpPr txBox="1"/>
          <p:nvPr/>
        </p:nvSpPr>
        <p:spPr>
          <a:xfrm>
            <a:off x="824368" y="2861558"/>
            <a:ext cx="3522345" cy="35185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Objectify</a:t>
            </a:r>
            <a:r>
              <a:rPr sz="2300" spc="-10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/</a:t>
            </a:r>
            <a:r>
              <a:rPr sz="2300" spc="-2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10">
                <a:solidFill>
                  <a:srgbClr val="231F20"/>
                </a:solidFill>
                <a:latin typeface="PT Sans"/>
                <a:cs typeface="PT Sans"/>
              </a:rPr>
              <a:t>Cut</a:t>
            </a:r>
            <a:r>
              <a:rPr sz="2300" spc="-2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10">
                <a:solidFill>
                  <a:srgbClr val="231F20"/>
                </a:solidFill>
                <a:latin typeface="PT Sans"/>
                <a:cs typeface="PT Sans"/>
              </a:rPr>
              <a:t>off</a:t>
            </a:r>
            <a:endParaRPr sz="2300">
              <a:latin typeface="PT Sans"/>
              <a:cs typeface="PT Sans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400">
              <a:latin typeface="PT Sans"/>
              <a:cs typeface="PT Sans"/>
            </a:endParaRPr>
          </a:p>
          <a:p>
            <a:pPr marL="12700">
              <a:lnSpc>
                <a:spcPct val="100000"/>
              </a:lnSpc>
            </a:pPr>
            <a:r>
              <a:rPr sz="2300" spc="-10">
                <a:solidFill>
                  <a:srgbClr val="231F20"/>
                </a:solidFill>
                <a:latin typeface="PT Sans"/>
                <a:cs typeface="PT Sans"/>
              </a:rPr>
              <a:t>Overly</a:t>
            </a:r>
            <a:r>
              <a:rPr sz="2300" spc="-114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Manipulate(d)</a:t>
            </a:r>
            <a:endParaRPr sz="2300">
              <a:latin typeface="PT Sans"/>
              <a:cs typeface="PT Sans"/>
            </a:endParaRPr>
          </a:p>
          <a:p>
            <a:pPr marL="12700" marR="5080">
              <a:lnSpc>
                <a:spcPct val="224000"/>
              </a:lnSpc>
              <a:spcBef>
                <a:spcPts val="5"/>
              </a:spcBef>
            </a:pP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Be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10">
                <a:solidFill>
                  <a:srgbClr val="231F20"/>
                </a:solidFill>
                <a:latin typeface="PT Sans"/>
                <a:cs typeface="PT Sans"/>
              </a:rPr>
              <a:t>too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 close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or </a:t>
            </a:r>
            <a:r>
              <a:rPr sz="2300" spc="-10">
                <a:solidFill>
                  <a:srgbClr val="231F20"/>
                </a:solidFill>
                <a:latin typeface="PT Sans"/>
                <a:cs typeface="PT Sans"/>
              </a:rPr>
              <a:t>too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 far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away </a:t>
            </a:r>
            <a:r>
              <a:rPr sz="2300" spc="-60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Feel like stock</a:t>
            </a:r>
            <a:endParaRPr sz="2300">
              <a:latin typeface="PT Sans"/>
              <a:cs typeface="PT Sans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400">
              <a:latin typeface="PT Sans"/>
              <a:cs typeface="PT Sans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Be</a:t>
            </a:r>
            <a:r>
              <a:rPr sz="2300" spc="-1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muted</a:t>
            </a:r>
            <a:r>
              <a:rPr sz="2300" spc="-1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or</a:t>
            </a:r>
            <a:r>
              <a:rPr sz="2300" spc="-15">
                <a:solidFill>
                  <a:srgbClr val="231F20"/>
                </a:solidFill>
                <a:latin typeface="PT Sans"/>
                <a:cs typeface="PT Sans"/>
              </a:rPr>
              <a:t> soft</a:t>
            </a:r>
            <a:endParaRPr sz="2300">
              <a:latin typeface="PT Sans"/>
              <a:cs typeface="PT San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264175" y="-105712"/>
            <a:ext cx="20453299" cy="11477826"/>
            <a:chOff x="686856" y="0"/>
            <a:chExt cx="19417442" cy="11308715"/>
          </a:xfrm>
        </p:grpSpPr>
        <p:sp>
          <p:nvSpPr>
            <p:cNvPr id="3" name="object 3"/>
            <p:cNvSpPr/>
            <p:nvPr/>
          </p:nvSpPr>
          <p:spPr>
            <a:xfrm>
              <a:off x="691078" y="0"/>
              <a:ext cx="19413220" cy="11308715"/>
            </a:xfrm>
            <a:custGeom>
              <a:avLst/>
              <a:gdLst/>
              <a:ahLst/>
              <a:cxnLst/>
              <a:rect l="l" t="t" r="r" b="b"/>
              <a:pathLst>
                <a:path w="19413220" h="11308715">
                  <a:moveTo>
                    <a:pt x="19413021" y="0"/>
                  </a:moveTo>
                  <a:lnTo>
                    <a:pt x="0" y="0"/>
                  </a:lnTo>
                  <a:lnTo>
                    <a:pt x="0" y="11308556"/>
                  </a:lnTo>
                  <a:lnTo>
                    <a:pt x="19413021" y="11308556"/>
                  </a:lnTo>
                  <a:lnTo>
                    <a:pt x="19413021" y="0"/>
                  </a:lnTo>
                  <a:close/>
                </a:path>
              </a:pathLst>
            </a:custGeom>
            <a:solidFill>
              <a:srgbClr val="1D31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86856" y="0"/>
              <a:ext cx="7539355" cy="11308715"/>
            </a:xfrm>
            <a:custGeom>
              <a:avLst/>
              <a:gdLst/>
              <a:ahLst/>
              <a:cxnLst/>
              <a:rect l="l" t="t" r="r" b="b"/>
              <a:pathLst>
                <a:path w="7539355" h="11308715">
                  <a:moveTo>
                    <a:pt x="3692128" y="0"/>
                  </a:moveTo>
                  <a:lnTo>
                    <a:pt x="30253" y="0"/>
                  </a:lnTo>
                  <a:lnTo>
                    <a:pt x="0" y="4518"/>
                  </a:lnTo>
                  <a:lnTo>
                    <a:pt x="0" y="11308556"/>
                  </a:lnTo>
                  <a:lnTo>
                    <a:pt x="4172850" y="11308556"/>
                  </a:lnTo>
                  <a:lnTo>
                    <a:pt x="4291790" y="11225609"/>
                  </a:lnTo>
                  <a:lnTo>
                    <a:pt x="4416276" y="11136468"/>
                  </a:lnTo>
                  <a:lnTo>
                    <a:pt x="4498685" y="11076076"/>
                  </a:lnTo>
                  <a:lnTo>
                    <a:pt x="4580594" y="11014900"/>
                  </a:lnTo>
                  <a:lnTo>
                    <a:pt x="4661971" y="10952929"/>
                  </a:lnTo>
                  <a:lnTo>
                    <a:pt x="4742787" y="10890151"/>
                  </a:lnTo>
                  <a:lnTo>
                    <a:pt x="4823012" y="10826555"/>
                  </a:lnTo>
                  <a:lnTo>
                    <a:pt x="4902614" y="10762130"/>
                  </a:lnTo>
                  <a:lnTo>
                    <a:pt x="4981564" y="10696866"/>
                  </a:lnTo>
                  <a:lnTo>
                    <a:pt x="5059832" y="10630750"/>
                  </a:lnTo>
                  <a:lnTo>
                    <a:pt x="5137387" y="10563773"/>
                  </a:lnTo>
                  <a:lnTo>
                    <a:pt x="5175888" y="10529957"/>
                  </a:lnTo>
                  <a:lnTo>
                    <a:pt x="5214199" y="10495921"/>
                  </a:lnTo>
                  <a:lnTo>
                    <a:pt x="5252317" y="10461665"/>
                  </a:lnTo>
                  <a:lnTo>
                    <a:pt x="5290238" y="10427186"/>
                  </a:lnTo>
                  <a:lnTo>
                    <a:pt x="5327958" y="10392483"/>
                  </a:lnTo>
                  <a:lnTo>
                    <a:pt x="5365473" y="10357554"/>
                  </a:lnTo>
                  <a:lnTo>
                    <a:pt x="5402780" y="10322399"/>
                  </a:lnTo>
                  <a:lnTo>
                    <a:pt x="5439874" y="10287016"/>
                  </a:lnTo>
                  <a:lnTo>
                    <a:pt x="5476753" y="10251404"/>
                  </a:lnTo>
                  <a:lnTo>
                    <a:pt x="5513411" y="10215560"/>
                  </a:lnTo>
                  <a:lnTo>
                    <a:pt x="5549846" y="10179485"/>
                  </a:lnTo>
                  <a:lnTo>
                    <a:pt x="5586054" y="10143175"/>
                  </a:lnTo>
                  <a:lnTo>
                    <a:pt x="5622030" y="10106631"/>
                  </a:lnTo>
                  <a:lnTo>
                    <a:pt x="5657772" y="10069850"/>
                  </a:lnTo>
                  <a:lnTo>
                    <a:pt x="5693274" y="10032831"/>
                  </a:lnTo>
                  <a:lnTo>
                    <a:pt x="5728534" y="9995573"/>
                  </a:lnTo>
                  <a:lnTo>
                    <a:pt x="5763548" y="9958075"/>
                  </a:lnTo>
                  <a:lnTo>
                    <a:pt x="5798312" y="9920334"/>
                  </a:lnTo>
                  <a:lnTo>
                    <a:pt x="5832822" y="9882350"/>
                  </a:lnTo>
                  <a:lnTo>
                    <a:pt x="5867074" y="9844121"/>
                  </a:lnTo>
                  <a:lnTo>
                    <a:pt x="5901064" y="9805646"/>
                  </a:lnTo>
                  <a:lnTo>
                    <a:pt x="5934790" y="9766924"/>
                  </a:lnTo>
                  <a:lnTo>
                    <a:pt x="5968246" y="9727952"/>
                  </a:lnTo>
                  <a:lnTo>
                    <a:pt x="6001430" y="9688731"/>
                  </a:lnTo>
                  <a:lnTo>
                    <a:pt x="6034337" y="9649257"/>
                  </a:lnTo>
                  <a:lnTo>
                    <a:pt x="6066963" y="9609530"/>
                  </a:lnTo>
                  <a:lnTo>
                    <a:pt x="6099306" y="9569549"/>
                  </a:lnTo>
                  <a:lnTo>
                    <a:pt x="6131360" y="9529312"/>
                  </a:lnTo>
                  <a:lnTo>
                    <a:pt x="6163123" y="9488817"/>
                  </a:lnTo>
                  <a:lnTo>
                    <a:pt x="6194590" y="9448064"/>
                  </a:lnTo>
                  <a:lnTo>
                    <a:pt x="6222608" y="9410700"/>
                  </a:lnTo>
                  <a:lnTo>
                    <a:pt x="6250312" y="9373210"/>
                  </a:lnTo>
                  <a:lnTo>
                    <a:pt x="6277702" y="9335594"/>
                  </a:lnTo>
                  <a:lnTo>
                    <a:pt x="6304778" y="9297847"/>
                  </a:lnTo>
                  <a:lnTo>
                    <a:pt x="6331542" y="9259969"/>
                  </a:lnTo>
                  <a:lnTo>
                    <a:pt x="6357993" y="9221957"/>
                  </a:lnTo>
                  <a:lnTo>
                    <a:pt x="6384132" y="9183810"/>
                  </a:lnTo>
                  <a:lnTo>
                    <a:pt x="6409960" y="9145523"/>
                  </a:lnTo>
                  <a:lnTo>
                    <a:pt x="6435478" y="9107097"/>
                  </a:lnTo>
                  <a:lnTo>
                    <a:pt x="6460686" y="9068528"/>
                  </a:lnTo>
                  <a:lnTo>
                    <a:pt x="6485585" y="9029815"/>
                  </a:lnTo>
                  <a:lnTo>
                    <a:pt x="6510176" y="8990954"/>
                  </a:lnTo>
                  <a:lnTo>
                    <a:pt x="6534458" y="8951945"/>
                  </a:lnTo>
                  <a:lnTo>
                    <a:pt x="6558433" y="8912785"/>
                  </a:lnTo>
                  <a:lnTo>
                    <a:pt x="6582102" y="8873472"/>
                  </a:lnTo>
                  <a:lnTo>
                    <a:pt x="6605465" y="8834003"/>
                  </a:lnTo>
                  <a:lnTo>
                    <a:pt x="6628522" y="8794377"/>
                  </a:lnTo>
                  <a:lnTo>
                    <a:pt x="6651274" y="8754591"/>
                  </a:lnTo>
                  <a:lnTo>
                    <a:pt x="6673722" y="8714643"/>
                  </a:lnTo>
                  <a:lnTo>
                    <a:pt x="6695866" y="8674531"/>
                  </a:lnTo>
                  <a:lnTo>
                    <a:pt x="6717708" y="8634254"/>
                  </a:lnTo>
                  <a:lnTo>
                    <a:pt x="6739247" y="8593808"/>
                  </a:lnTo>
                  <a:lnTo>
                    <a:pt x="6760484" y="8553192"/>
                  </a:lnTo>
                  <a:lnTo>
                    <a:pt x="6781421" y="8512403"/>
                  </a:lnTo>
                  <a:lnTo>
                    <a:pt x="6802057" y="8471439"/>
                  </a:lnTo>
                  <a:lnTo>
                    <a:pt x="6822393" y="8430299"/>
                  </a:lnTo>
                  <a:lnTo>
                    <a:pt x="6842430" y="8388980"/>
                  </a:lnTo>
                  <a:lnTo>
                    <a:pt x="6862168" y="8347479"/>
                  </a:lnTo>
                  <a:lnTo>
                    <a:pt x="6881608" y="8305796"/>
                  </a:lnTo>
                  <a:lnTo>
                    <a:pt x="6900751" y="8263927"/>
                  </a:lnTo>
                  <a:lnTo>
                    <a:pt x="6919598" y="8221870"/>
                  </a:lnTo>
                  <a:lnTo>
                    <a:pt x="6938148" y="8179624"/>
                  </a:lnTo>
                  <a:lnTo>
                    <a:pt x="6956402" y="8137186"/>
                  </a:lnTo>
                  <a:lnTo>
                    <a:pt x="6974362" y="8094554"/>
                  </a:lnTo>
                  <a:lnTo>
                    <a:pt x="6992028" y="8051726"/>
                  </a:lnTo>
                  <a:lnTo>
                    <a:pt x="7009399" y="8008699"/>
                  </a:lnTo>
                  <a:lnTo>
                    <a:pt x="7026478" y="7965472"/>
                  </a:lnTo>
                  <a:lnTo>
                    <a:pt x="7043265" y="7922043"/>
                  </a:lnTo>
                  <a:lnTo>
                    <a:pt x="7059760" y="7878409"/>
                  </a:lnTo>
                  <a:lnTo>
                    <a:pt x="7075963" y="7834568"/>
                  </a:lnTo>
                  <a:lnTo>
                    <a:pt x="7091876" y="7790518"/>
                  </a:lnTo>
                  <a:lnTo>
                    <a:pt x="7107499" y="7746256"/>
                  </a:lnTo>
                  <a:lnTo>
                    <a:pt x="7122833" y="7701782"/>
                  </a:lnTo>
                  <a:lnTo>
                    <a:pt x="7137879" y="7657092"/>
                  </a:lnTo>
                  <a:lnTo>
                    <a:pt x="7152636" y="7612184"/>
                  </a:lnTo>
                  <a:lnTo>
                    <a:pt x="7167106" y="7567057"/>
                  </a:lnTo>
                  <a:lnTo>
                    <a:pt x="7181289" y="7521708"/>
                  </a:lnTo>
                  <a:lnTo>
                    <a:pt x="7195186" y="7476134"/>
                  </a:lnTo>
                  <a:lnTo>
                    <a:pt x="7208797" y="7430335"/>
                  </a:lnTo>
                  <a:lnTo>
                    <a:pt x="7222124" y="7384307"/>
                  </a:lnTo>
                  <a:lnTo>
                    <a:pt x="7235166" y="7338049"/>
                  </a:lnTo>
                  <a:lnTo>
                    <a:pt x="7247924" y="7291558"/>
                  </a:lnTo>
                  <a:lnTo>
                    <a:pt x="7260400" y="7244832"/>
                  </a:lnTo>
                  <a:lnTo>
                    <a:pt x="7272593" y="7197870"/>
                  </a:lnTo>
                  <a:lnTo>
                    <a:pt x="7284504" y="7150668"/>
                  </a:lnTo>
                  <a:lnTo>
                    <a:pt x="7296134" y="7103225"/>
                  </a:lnTo>
                  <a:lnTo>
                    <a:pt x="7307483" y="7055539"/>
                  </a:lnTo>
                  <a:lnTo>
                    <a:pt x="7318553" y="7007607"/>
                  </a:lnTo>
                  <a:lnTo>
                    <a:pt x="7329343" y="6959428"/>
                  </a:lnTo>
                  <a:lnTo>
                    <a:pt x="7339854" y="6910998"/>
                  </a:lnTo>
                  <a:lnTo>
                    <a:pt x="7350088" y="6862317"/>
                  </a:lnTo>
                  <a:lnTo>
                    <a:pt x="7360044" y="6813382"/>
                  </a:lnTo>
                  <a:lnTo>
                    <a:pt x="7369723" y="6764190"/>
                  </a:lnTo>
                  <a:lnTo>
                    <a:pt x="7379126" y="6714741"/>
                  </a:lnTo>
                  <a:lnTo>
                    <a:pt x="7388253" y="6665030"/>
                  </a:lnTo>
                  <a:lnTo>
                    <a:pt x="7397105" y="6615057"/>
                  </a:lnTo>
                  <a:lnTo>
                    <a:pt x="7405683" y="6564819"/>
                  </a:lnTo>
                  <a:lnTo>
                    <a:pt x="7413987" y="6514314"/>
                  </a:lnTo>
                  <a:lnTo>
                    <a:pt x="7422018" y="6463540"/>
                  </a:lnTo>
                  <a:lnTo>
                    <a:pt x="7429777" y="6412495"/>
                  </a:lnTo>
                  <a:lnTo>
                    <a:pt x="7437264" y="6361176"/>
                  </a:lnTo>
                  <a:lnTo>
                    <a:pt x="7444479" y="6309582"/>
                  </a:lnTo>
                  <a:lnTo>
                    <a:pt x="7451424" y="6257710"/>
                  </a:lnTo>
                  <a:lnTo>
                    <a:pt x="7458099" y="6205558"/>
                  </a:lnTo>
                  <a:lnTo>
                    <a:pt x="7464505" y="6153124"/>
                  </a:lnTo>
                  <a:lnTo>
                    <a:pt x="7470641" y="6100406"/>
                  </a:lnTo>
                  <a:lnTo>
                    <a:pt x="7476510" y="6047402"/>
                  </a:lnTo>
                  <a:lnTo>
                    <a:pt x="7482111" y="5994109"/>
                  </a:lnTo>
                  <a:lnTo>
                    <a:pt x="7487445" y="5940526"/>
                  </a:lnTo>
                  <a:lnTo>
                    <a:pt x="7492513" y="5886650"/>
                  </a:lnTo>
                  <a:lnTo>
                    <a:pt x="7497316" y="5832479"/>
                  </a:lnTo>
                  <a:lnTo>
                    <a:pt x="7501853" y="5778011"/>
                  </a:lnTo>
                  <a:lnTo>
                    <a:pt x="7506126" y="5723244"/>
                  </a:lnTo>
                  <a:lnTo>
                    <a:pt x="7510135" y="5668175"/>
                  </a:lnTo>
                  <a:lnTo>
                    <a:pt x="7513881" y="5612803"/>
                  </a:lnTo>
                  <a:lnTo>
                    <a:pt x="7517365" y="5557126"/>
                  </a:lnTo>
                  <a:lnTo>
                    <a:pt x="7520586" y="5501140"/>
                  </a:lnTo>
                  <a:lnTo>
                    <a:pt x="7523546" y="5444845"/>
                  </a:lnTo>
                  <a:lnTo>
                    <a:pt x="7526246" y="5388238"/>
                  </a:lnTo>
                  <a:lnTo>
                    <a:pt x="7528685" y="5331316"/>
                  </a:lnTo>
                  <a:lnTo>
                    <a:pt x="7530865" y="5274079"/>
                  </a:lnTo>
                  <a:lnTo>
                    <a:pt x="7532787" y="5216522"/>
                  </a:lnTo>
                  <a:lnTo>
                    <a:pt x="7534450" y="5158645"/>
                  </a:lnTo>
                  <a:lnTo>
                    <a:pt x="7535855" y="5100446"/>
                  </a:lnTo>
                  <a:lnTo>
                    <a:pt x="7537004" y="5041921"/>
                  </a:lnTo>
                  <a:lnTo>
                    <a:pt x="7537896" y="4983069"/>
                  </a:lnTo>
                  <a:lnTo>
                    <a:pt x="7538533" y="4923888"/>
                  </a:lnTo>
                  <a:lnTo>
                    <a:pt x="7538914" y="4864376"/>
                  </a:lnTo>
                  <a:lnTo>
                    <a:pt x="7539041" y="4804530"/>
                  </a:lnTo>
                  <a:lnTo>
                    <a:pt x="7539041" y="1324897"/>
                  </a:lnTo>
                  <a:lnTo>
                    <a:pt x="7315512" y="1198986"/>
                  </a:lnTo>
                  <a:lnTo>
                    <a:pt x="7189214" y="1130403"/>
                  </a:lnTo>
                  <a:lnTo>
                    <a:pt x="7061644" y="1063566"/>
                  </a:lnTo>
                  <a:lnTo>
                    <a:pt x="6932825" y="998481"/>
                  </a:lnTo>
                  <a:lnTo>
                    <a:pt x="6802778" y="935153"/>
                  </a:lnTo>
                  <a:lnTo>
                    <a:pt x="6671526" y="873588"/>
                  </a:lnTo>
                  <a:lnTo>
                    <a:pt x="6539090" y="813790"/>
                  </a:lnTo>
                  <a:lnTo>
                    <a:pt x="6405493" y="755766"/>
                  </a:lnTo>
                  <a:lnTo>
                    <a:pt x="6270756" y="699520"/>
                  </a:lnTo>
                  <a:lnTo>
                    <a:pt x="6134902" y="645059"/>
                  </a:lnTo>
                  <a:lnTo>
                    <a:pt x="5997953" y="592389"/>
                  </a:lnTo>
                  <a:lnTo>
                    <a:pt x="5859931" y="541513"/>
                  </a:lnTo>
                  <a:lnTo>
                    <a:pt x="5720858" y="492438"/>
                  </a:lnTo>
                  <a:lnTo>
                    <a:pt x="5580755" y="445170"/>
                  </a:lnTo>
                  <a:lnTo>
                    <a:pt x="5439646" y="399714"/>
                  </a:lnTo>
                  <a:lnTo>
                    <a:pt x="5249972" y="341933"/>
                  </a:lnTo>
                  <a:lnTo>
                    <a:pt x="5058599" y="287397"/>
                  </a:lnTo>
                  <a:lnTo>
                    <a:pt x="4865579" y="236117"/>
                  </a:lnTo>
                  <a:lnTo>
                    <a:pt x="4670965" y="188107"/>
                  </a:lnTo>
                  <a:lnTo>
                    <a:pt x="4474810" y="143381"/>
                  </a:lnTo>
                  <a:lnTo>
                    <a:pt x="4277164" y="101950"/>
                  </a:lnTo>
                  <a:lnTo>
                    <a:pt x="4078082" y="63828"/>
                  </a:lnTo>
                  <a:lnTo>
                    <a:pt x="3877614" y="29028"/>
                  </a:lnTo>
                  <a:lnTo>
                    <a:pt x="3692128" y="0"/>
                  </a:lnTo>
                  <a:close/>
                </a:path>
              </a:pathLst>
            </a:custGeom>
            <a:solidFill>
              <a:srgbClr val="F4E5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545"/>
              </a:lnSpc>
            </a:pPr>
            <a:r>
              <a:rPr spc="80"/>
              <a:t>SAN</a:t>
            </a:r>
            <a:r>
              <a:rPr spc="105"/>
              <a:t> </a:t>
            </a:r>
            <a:r>
              <a:rPr spc="90"/>
              <a:t>DIEGO</a:t>
            </a:r>
            <a:r>
              <a:rPr spc="55"/>
              <a:t> </a:t>
            </a:r>
            <a:r>
              <a:rPr spc="50"/>
              <a:t>WAVE</a:t>
            </a:r>
            <a:r>
              <a:rPr spc="105"/>
              <a:t> </a:t>
            </a:r>
            <a:r>
              <a:rPr spc="60"/>
              <a:t>FC</a:t>
            </a:r>
            <a:r>
              <a:rPr spc="120"/>
              <a:t> </a:t>
            </a:r>
            <a:r>
              <a:rPr b="0" spc="85">
                <a:latin typeface="PT Sans"/>
                <a:cs typeface="PT Sans"/>
              </a:rPr>
              <a:t>BRAND</a:t>
            </a:r>
            <a:r>
              <a:rPr b="0" spc="105">
                <a:latin typeface="PT Sans"/>
                <a:cs typeface="PT Sans"/>
              </a:rPr>
              <a:t> </a:t>
            </a:r>
            <a:r>
              <a:rPr b="0" spc="114">
                <a:latin typeface="PT Sans"/>
                <a:cs typeface="PT Sans"/>
              </a:rPr>
              <a:t>BOOK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545"/>
              </a:lnSpc>
            </a:pPr>
            <a:fld id="{81D60167-4931-47E6-BA6A-407CBD079E47}" type="slidenum">
              <a:rPr spc="10" dirty="0"/>
              <a:t>4</a:t>
            </a:fld>
            <a:endParaRPr spc="10"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0135978" y="4552605"/>
            <a:ext cx="7425690" cy="10306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365"/>
              <a:t>BRAND</a:t>
            </a:r>
            <a:r>
              <a:rPr spc="290"/>
              <a:t> </a:t>
            </a:r>
            <a:r>
              <a:rPr spc="385"/>
              <a:t>OVERVIEW</a:t>
            </a:r>
          </a:p>
        </p:txBody>
      </p:sp>
      <p:sp>
        <p:nvSpPr>
          <p:cNvPr id="5" name="object 6">
            <a:extLst>
              <a:ext uri="{FF2B5EF4-FFF2-40B4-BE49-F238E27FC236}">
                <a16:creationId xmlns:a16="http://schemas.microsoft.com/office/drawing/2014/main" id="{B2CD5F36-5247-4834-BF5C-F136F91EA555}"/>
              </a:ext>
            </a:extLst>
          </p:cNvPr>
          <p:cNvSpPr txBox="1">
            <a:spLocks/>
          </p:cNvSpPr>
          <p:nvPr/>
        </p:nvSpPr>
        <p:spPr>
          <a:xfrm>
            <a:off x="1276901" y="8661978"/>
            <a:ext cx="3889997" cy="1494640"/>
          </a:xfrm>
          <a:prstGeom prst="rect">
            <a:avLst/>
          </a:prstGeom>
        </p:spPr>
        <p:txBody>
          <a:bodyPr vert="horz" wrap="square" lIns="0" tIns="17145" rIns="0" bIns="0" rtlCol="0" anchor="t">
            <a:spAutoFit/>
          </a:bodyPr>
          <a:lstStyle>
            <a:lvl1pPr>
              <a:defRPr sz="6600" b="1" i="0">
                <a:solidFill>
                  <a:schemeClr val="bg1"/>
                </a:solidFill>
                <a:latin typeface="PT Sans"/>
                <a:ea typeface="+mj-ea"/>
                <a:cs typeface="PT Sans"/>
              </a:defRPr>
            </a:lvl1pPr>
          </a:lstStyle>
          <a:p>
            <a:pPr marL="12700">
              <a:spcBef>
                <a:spcPts val="135"/>
              </a:spcBef>
            </a:pPr>
            <a:r>
              <a:rPr lang="en-US" sz="9600" kern="0" spc="20" dirty="0">
                <a:solidFill>
                  <a:srgbClr val="1D315F"/>
                </a:solidFill>
              </a:rPr>
              <a:t>02</a:t>
            </a:r>
            <a:endParaRPr lang="en-US" sz="9600" kern="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7539355" cy="11308715"/>
          </a:xfrm>
          <a:custGeom>
            <a:avLst/>
            <a:gdLst/>
            <a:ahLst/>
            <a:cxnLst/>
            <a:rect l="l" t="t" r="r" b="b"/>
            <a:pathLst>
              <a:path w="7539355" h="11308715">
                <a:moveTo>
                  <a:pt x="3692128" y="0"/>
                </a:moveTo>
                <a:lnTo>
                  <a:pt x="30253" y="0"/>
                </a:lnTo>
                <a:lnTo>
                  <a:pt x="0" y="4518"/>
                </a:lnTo>
                <a:lnTo>
                  <a:pt x="0" y="11308556"/>
                </a:lnTo>
                <a:lnTo>
                  <a:pt x="4172850" y="11308556"/>
                </a:lnTo>
                <a:lnTo>
                  <a:pt x="4291790" y="11225609"/>
                </a:lnTo>
                <a:lnTo>
                  <a:pt x="4416276" y="11136468"/>
                </a:lnTo>
                <a:lnTo>
                  <a:pt x="4498685" y="11076076"/>
                </a:lnTo>
                <a:lnTo>
                  <a:pt x="4580594" y="11014900"/>
                </a:lnTo>
                <a:lnTo>
                  <a:pt x="4661971" y="10952929"/>
                </a:lnTo>
                <a:lnTo>
                  <a:pt x="4742787" y="10890151"/>
                </a:lnTo>
                <a:lnTo>
                  <a:pt x="4823012" y="10826555"/>
                </a:lnTo>
                <a:lnTo>
                  <a:pt x="4902614" y="10762130"/>
                </a:lnTo>
                <a:lnTo>
                  <a:pt x="4981564" y="10696866"/>
                </a:lnTo>
                <a:lnTo>
                  <a:pt x="5059832" y="10630750"/>
                </a:lnTo>
                <a:lnTo>
                  <a:pt x="5137387" y="10563773"/>
                </a:lnTo>
                <a:lnTo>
                  <a:pt x="5175888" y="10529957"/>
                </a:lnTo>
                <a:lnTo>
                  <a:pt x="5214199" y="10495921"/>
                </a:lnTo>
                <a:lnTo>
                  <a:pt x="5252317" y="10461665"/>
                </a:lnTo>
                <a:lnTo>
                  <a:pt x="5290238" y="10427186"/>
                </a:lnTo>
                <a:lnTo>
                  <a:pt x="5327958" y="10392483"/>
                </a:lnTo>
                <a:lnTo>
                  <a:pt x="5365473" y="10357554"/>
                </a:lnTo>
                <a:lnTo>
                  <a:pt x="5402780" y="10322399"/>
                </a:lnTo>
                <a:lnTo>
                  <a:pt x="5439874" y="10287016"/>
                </a:lnTo>
                <a:lnTo>
                  <a:pt x="5476753" y="10251404"/>
                </a:lnTo>
                <a:lnTo>
                  <a:pt x="5513411" y="10215560"/>
                </a:lnTo>
                <a:lnTo>
                  <a:pt x="5549846" y="10179485"/>
                </a:lnTo>
                <a:lnTo>
                  <a:pt x="5586054" y="10143175"/>
                </a:lnTo>
                <a:lnTo>
                  <a:pt x="5622030" y="10106631"/>
                </a:lnTo>
                <a:lnTo>
                  <a:pt x="5657772" y="10069850"/>
                </a:lnTo>
                <a:lnTo>
                  <a:pt x="5693274" y="10032831"/>
                </a:lnTo>
                <a:lnTo>
                  <a:pt x="5728534" y="9995573"/>
                </a:lnTo>
                <a:lnTo>
                  <a:pt x="5763548" y="9958075"/>
                </a:lnTo>
                <a:lnTo>
                  <a:pt x="5798312" y="9920334"/>
                </a:lnTo>
                <a:lnTo>
                  <a:pt x="5832822" y="9882350"/>
                </a:lnTo>
                <a:lnTo>
                  <a:pt x="5867074" y="9844121"/>
                </a:lnTo>
                <a:lnTo>
                  <a:pt x="5901064" y="9805646"/>
                </a:lnTo>
                <a:lnTo>
                  <a:pt x="5934790" y="9766924"/>
                </a:lnTo>
                <a:lnTo>
                  <a:pt x="5968246" y="9727952"/>
                </a:lnTo>
                <a:lnTo>
                  <a:pt x="6001430" y="9688731"/>
                </a:lnTo>
                <a:lnTo>
                  <a:pt x="6034337" y="9649257"/>
                </a:lnTo>
                <a:lnTo>
                  <a:pt x="6066963" y="9609530"/>
                </a:lnTo>
                <a:lnTo>
                  <a:pt x="6099306" y="9569549"/>
                </a:lnTo>
                <a:lnTo>
                  <a:pt x="6131360" y="9529312"/>
                </a:lnTo>
                <a:lnTo>
                  <a:pt x="6163123" y="9488817"/>
                </a:lnTo>
                <a:lnTo>
                  <a:pt x="6194590" y="9448064"/>
                </a:lnTo>
                <a:lnTo>
                  <a:pt x="6222608" y="9410700"/>
                </a:lnTo>
                <a:lnTo>
                  <a:pt x="6250312" y="9373210"/>
                </a:lnTo>
                <a:lnTo>
                  <a:pt x="6277702" y="9335594"/>
                </a:lnTo>
                <a:lnTo>
                  <a:pt x="6304778" y="9297847"/>
                </a:lnTo>
                <a:lnTo>
                  <a:pt x="6331542" y="9259969"/>
                </a:lnTo>
                <a:lnTo>
                  <a:pt x="6357993" y="9221957"/>
                </a:lnTo>
                <a:lnTo>
                  <a:pt x="6384132" y="9183810"/>
                </a:lnTo>
                <a:lnTo>
                  <a:pt x="6409960" y="9145523"/>
                </a:lnTo>
                <a:lnTo>
                  <a:pt x="6435478" y="9107097"/>
                </a:lnTo>
                <a:lnTo>
                  <a:pt x="6460686" y="9068528"/>
                </a:lnTo>
                <a:lnTo>
                  <a:pt x="6485585" y="9029815"/>
                </a:lnTo>
                <a:lnTo>
                  <a:pt x="6510176" y="8990954"/>
                </a:lnTo>
                <a:lnTo>
                  <a:pt x="6534458" y="8951945"/>
                </a:lnTo>
                <a:lnTo>
                  <a:pt x="6558433" y="8912785"/>
                </a:lnTo>
                <a:lnTo>
                  <a:pt x="6582102" y="8873472"/>
                </a:lnTo>
                <a:lnTo>
                  <a:pt x="6605465" y="8834003"/>
                </a:lnTo>
                <a:lnTo>
                  <a:pt x="6628522" y="8794377"/>
                </a:lnTo>
                <a:lnTo>
                  <a:pt x="6651274" y="8754591"/>
                </a:lnTo>
                <a:lnTo>
                  <a:pt x="6673722" y="8714643"/>
                </a:lnTo>
                <a:lnTo>
                  <a:pt x="6695866" y="8674531"/>
                </a:lnTo>
                <a:lnTo>
                  <a:pt x="6717708" y="8634254"/>
                </a:lnTo>
                <a:lnTo>
                  <a:pt x="6739247" y="8593808"/>
                </a:lnTo>
                <a:lnTo>
                  <a:pt x="6760484" y="8553192"/>
                </a:lnTo>
                <a:lnTo>
                  <a:pt x="6781421" y="8512403"/>
                </a:lnTo>
                <a:lnTo>
                  <a:pt x="6802057" y="8471439"/>
                </a:lnTo>
                <a:lnTo>
                  <a:pt x="6822393" y="8430299"/>
                </a:lnTo>
                <a:lnTo>
                  <a:pt x="6842430" y="8388980"/>
                </a:lnTo>
                <a:lnTo>
                  <a:pt x="6862168" y="8347479"/>
                </a:lnTo>
                <a:lnTo>
                  <a:pt x="6881608" y="8305796"/>
                </a:lnTo>
                <a:lnTo>
                  <a:pt x="6900751" y="8263927"/>
                </a:lnTo>
                <a:lnTo>
                  <a:pt x="6919598" y="8221870"/>
                </a:lnTo>
                <a:lnTo>
                  <a:pt x="6938148" y="8179624"/>
                </a:lnTo>
                <a:lnTo>
                  <a:pt x="6956402" y="8137186"/>
                </a:lnTo>
                <a:lnTo>
                  <a:pt x="6974362" y="8094554"/>
                </a:lnTo>
                <a:lnTo>
                  <a:pt x="6992028" y="8051726"/>
                </a:lnTo>
                <a:lnTo>
                  <a:pt x="7009399" y="8008699"/>
                </a:lnTo>
                <a:lnTo>
                  <a:pt x="7026478" y="7965472"/>
                </a:lnTo>
                <a:lnTo>
                  <a:pt x="7043265" y="7922043"/>
                </a:lnTo>
                <a:lnTo>
                  <a:pt x="7059760" y="7878409"/>
                </a:lnTo>
                <a:lnTo>
                  <a:pt x="7075963" y="7834568"/>
                </a:lnTo>
                <a:lnTo>
                  <a:pt x="7091876" y="7790518"/>
                </a:lnTo>
                <a:lnTo>
                  <a:pt x="7107499" y="7746256"/>
                </a:lnTo>
                <a:lnTo>
                  <a:pt x="7122833" y="7701782"/>
                </a:lnTo>
                <a:lnTo>
                  <a:pt x="7137879" y="7657092"/>
                </a:lnTo>
                <a:lnTo>
                  <a:pt x="7152636" y="7612184"/>
                </a:lnTo>
                <a:lnTo>
                  <a:pt x="7167106" y="7567057"/>
                </a:lnTo>
                <a:lnTo>
                  <a:pt x="7181289" y="7521708"/>
                </a:lnTo>
                <a:lnTo>
                  <a:pt x="7195186" y="7476134"/>
                </a:lnTo>
                <a:lnTo>
                  <a:pt x="7208797" y="7430335"/>
                </a:lnTo>
                <a:lnTo>
                  <a:pt x="7222124" y="7384307"/>
                </a:lnTo>
                <a:lnTo>
                  <a:pt x="7235166" y="7338049"/>
                </a:lnTo>
                <a:lnTo>
                  <a:pt x="7247924" y="7291558"/>
                </a:lnTo>
                <a:lnTo>
                  <a:pt x="7260400" y="7244832"/>
                </a:lnTo>
                <a:lnTo>
                  <a:pt x="7272593" y="7197870"/>
                </a:lnTo>
                <a:lnTo>
                  <a:pt x="7284504" y="7150668"/>
                </a:lnTo>
                <a:lnTo>
                  <a:pt x="7296134" y="7103225"/>
                </a:lnTo>
                <a:lnTo>
                  <a:pt x="7307483" y="7055539"/>
                </a:lnTo>
                <a:lnTo>
                  <a:pt x="7318553" y="7007607"/>
                </a:lnTo>
                <a:lnTo>
                  <a:pt x="7329343" y="6959428"/>
                </a:lnTo>
                <a:lnTo>
                  <a:pt x="7339854" y="6910998"/>
                </a:lnTo>
                <a:lnTo>
                  <a:pt x="7350088" y="6862317"/>
                </a:lnTo>
                <a:lnTo>
                  <a:pt x="7360044" y="6813382"/>
                </a:lnTo>
                <a:lnTo>
                  <a:pt x="7369723" y="6764190"/>
                </a:lnTo>
                <a:lnTo>
                  <a:pt x="7379126" y="6714741"/>
                </a:lnTo>
                <a:lnTo>
                  <a:pt x="7388253" y="6665030"/>
                </a:lnTo>
                <a:lnTo>
                  <a:pt x="7397105" y="6615057"/>
                </a:lnTo>
                <a:lnTo>
                  <a:pt x="7405683" y="6564819"/>
                </a:lnTo>
                <a:lnTo>
                  <a:pt x="7413987" y="6514314"/>
                </a:lnTo>
                <a:lnTo>
                  <a:pt x="7422018" y="6463540"/>
                </a:lnTo>
                <a:lnTo>
                  <a:pt x="7429777" y="6412495"/>
                </a:lnTo>
                <a:lnTo>
                  <a:pt x="7437264" y="6361176"/>
                </a:lnTo>
                <a:lnTo>
                  <a:pt x="7444479" y="6309582"/>
                </a:lnTo>
                <a:lnTo>
                  <a:pt x="7451424" y="6257710"/>
                </a:lnTo>
                <a:lnTo>
                  <a:pt x="7458099" y="6205558"/>
                </a:lnTo>
                <a:lnTo>
                  <a:pt x="7464505" y="6153124"/>
                </a:lnTo>
                <a:lnTo>
                  <a:pt x="7470641" y="6100406"/>
                </a:lnTo>
                <a:lnTo>
                  <a:pt x="7476510" y="6047402"/>
                </a:lnTo>
                <a:lnTo>
                  <a:pt x="7482111" y="5994109"/>
                </a:lnTo>
                <a:lnTo>
                  <a:pt x="7487445" y="5940526"/>
                </a:lnTo>
                <a:lnTo>
                  <a:pt x="7492513" y="5886650"/>
                </a:lnTo>
                <a:lnTo>
                  <a:pt x="7497316" y="5832479"/>
                </a:lnTo>
                <a:lnTo>
                  <a:pt x="7501853" y="5778011"/>
                </a:lnTo>
                <a:lnTo>
                  <a:pt x="7506126" y="5723244"/>
                </a:lnTo>
                <a:lnTo>
                  <a:pt x="7510135" y="5668175"/>
                </a:lnTo>
                <a:lnTo>
                  <a:pt x="7513881" y="5612803"/>
                </a:lnTo>
                <a:lnTo>
                  <a:pt x="7517365" y="5557126"/>
                </a:lnTo>
                <a:lnTo>
                  <a:pt x="7520586" y="5501140"/>
                </a:lnTo>
                <a:lnTo>
                  <a:pt x="7523546" y="5444845"/>
                </a:lnTo>
                <a:lnTo>
                  <a:pt x="7526246" y="5388238"/>
                </a:lnTo>
                <a:lnTo>
                  <a:pt x="7528685" y="5331316"/>
                </a:lnTo>
                <a:lnTo>
                  <a:pt x="7530865" y="5274079"/>
                </a:lnTo>
                <a:lnTo>
                  <a:pt x="7532787" y="5216522"/>
                </a:lnTo>
                <a:lnTo>
                  <a:pt x="7534450" y="5158645"/>
                </a:lnTo>
                <a:lnTo>
                  <a:pt x="7535855" y="5100446"/>
                </a:lnTo>
                <a:lnTo>
                  <a:pt x="7537004" y="5041921"/>
                </a:lnTo>
                <a:lnTo>
                  <a:pt x="7537896" y="4983069"/>
                </a:lnTo>
                <a:lnTo>
                  <a:pt x="7538533" y="4923888"/>
                </a:lnTo>
                <a:lnTo>
                  <a:pt x="7538914" y="4864376"/>
                </a:lnTo>
                <a:lnTo>
                  <a:pt x="7539041" y="4804530"/>
                </a:lnTo>
                <a:lnTo>
                  <a:pt x="7539041" y="1324897"/>
                </a:lnTo>
                <a:lnTo>
                  <a:pt x="7315512" y="1198986"/>
                </a:lnTo>
                <a:lnTo>
                  <a:pt x="7189214" y="1130403"/>
                </a:lnTo>
                <a:lnTo>
                  <a:pt x="7061644" y="1063566"/>
                </a:lnTo>
                <a:lnTo>
                  <a:pt x="6932825" y="998481"/>
                </a:lnTo>
                <a:lnTo>
                  <a:pt x="6802778" y="935153"/>
                </a:lnTo>
                <a:lnTo>
                  <a:pt x="6671526" y="873588"/>
                </a:lnTo>
                <a:lnTo>
                  <a:pt x="6539090" y="813790"/>
                </a:lnTo>
                <a:lnTo>
                  <a:pt x="6405493" y="755766"/>
                </a:lnTo>
                <a:lnTo>
                  <a:pt x="6270756" y="699520"/>
                </a:lnTo>
                <a:lnTo>
                  <a:pt x="6134902" y="645059"/>
                </a:lnTo>
                <a:lnTo>
                  <a:pt x="5997953" y="592389"/>
                </a:lnTo>
                <a:lnTo>
                  <a:pt x="5859931" y="541513"/>
                </a:lnTo>
                <a:lnTo>
                  <a:pt x="5720858" y="492438"/>
                </a:lnTo>
                <a:lnTo>
                  <a:pt x="5580755" y="445170"/>
                </a:lnTo>
                <a:lnTo>
                  <a:pt x="5439646" y="399714"/>
                </a:lnTo>
                <a:lnTo>
                  <a:pt x="5249972" y="341933"/>
                </a:lnTo>
                <a:lnTo>
                  <a:pt x="5058599" y="287397"/>
                </a:lnTo>
                <a:lnTo>
                  <a:pt x="4865579" y="236117"/>
                </a:lnTo>
                <a:lnTo>
                  <a:pt x="4670965" y="188107"/>
                </a:lnTo>
                <a:lnTo>
                  <a:pt x="4474810" y="143381"/>
                </a:lnTo>
                <a:lnTo>
                  <a:pt x="4277164" y="101950"/>
                </a:lnTo>
                <a:lnTo>
                  <a:pt x="4078082" y="63828"/>
                </a:lnTo>
                <a:lnTo>
                  <a:pt x="3877614" y="29028"/>
                </a:lnTo>
                <a:lnTo>
                  <a:pt x="3692128" y="0"/>
                </a:lnTo>
                <a:close/>
              </a:path>
            </a:pathLst>
          </a:custGeom>
          <a:solidFill>
            <a:srgbClr val="F4E5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7620000">
              <a:lnSpc>
                <a:spcPct val="100000"/>
              </a:lnSpc>
              <a:spcBef>
                <a:spcPts val="95"/>
              </a:spcBef>
            </a:pPr>
            <a:r>
              <a:rPr spc="434"/>
              <a:t>SOCIAL</a:t>
            </a:r>
            <a:r>
              <a:rPr spc="105"/>
              <a:t> </a:t>
            </a:r>
            <a:r>
              <a:rPr spc="415"/>
              <a:t>MEDIA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545"/>
              </a:lnSpc>
            </a:pPr>
            <a:r>
              <a:rPr spc="80"/>
              <a:t>SAN</a:t>
            </a:r>
            <a:r>
              <a:rPr spc="105"/>
              <a:t> </a:t>
            </a:r>
            <a:r>
              <a:rPr spc="90"/>
              <a:t>DIEGO</a:t>
            </a:r>
            <a:r>
              <a:rPr spc="55"/>
              <a:t> </a:t>
            </a:r>
            <a:r>
              <a:rPr spc="50"/>
              <a:t>WAVE</a:t>
            </a:r>
            <a:r>
              <a:rPr spc="105"/>
              <a:t> </a:t>
            </a:r>
            <a:r>
              <a:rPr spc="60"/>
              <a:t>FC</a:t>
            </a:r>
            <a:r>
              <a:rPr spc="120"/>
              <a:t> </a:t>
            </a:r>
            <a:r>
              <a:rPr b="0" spc="85">
                <a:latin typeface="PT Sans"/>
                <a:cs typeface="PT Sans"/>
              </a:rPr>
              <a:t>BRAND</a:t>
            </a:r>
            <a:r>
              <a:rPr b="0" spc="105">
                <a:latin typeface="PT Sans"/>
                <a:cs typeface="PT Sans"/>
              </a:rPr>
              <a:t> </a:t>
            </a:r>
            <a:r>
              <a:rPr b="0" spc="114">
                <a:latin typeface="PT Sans"/>
                <a:cs typeface="PT Sans"/>
              </a:rPr>
              <a:t>BOOK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545"/>
              </a:lnSpc>
            </a:pPr>
            <a:fld id="{81D60167-4931-47E6-BA6A-407CBD079E47}" type="slidenum">
              <a:rPr spc="10" dirty="0"/>
              <a:t>40</a:t>
            </a:fld>
            <a:endParaRPr spc="10"/>
          </a:p>
        </p:txBody>
      </p:sp>
      <p:sp>
        <p:nvSpPr>
          <p:cNvPr id="5" name="object 5"/>
          <p:cNvSpPr txBox="1"/>
          <p:nvPr/>
        </p:nvSpPr>
        <p:spPr>
          <a:xfrm>
            <a:off x="3305767" y="3505517"/>
            <a:ext cx="2875280" cy="30410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9750" b="1" spc="20">
                <a:solidFill>
                  <a:srgbClr val="1D315F"/>
                </a:solidFill>
                <a:latin typeface="PT Sans"/>
                <a:cs typeface="PT Sans"/>
              </a:rPr>
              <a:t>05</a:t>
            </a:r>
            <a:endParaRPr sz="19750">
              <a:latin typeface="PT Sans"/>
              <a:cs typeface="PT Sans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sp>
          <p:nvSpPr>
            <p:cNvPr id="3" name="object 3"/>
            <p:cNvSpPr/>
            <p:nvPr/>
          </p:nvSpPr>
          <p:spPr>
            <a:xfrm>
              <a:off x="691078" y="0"/>
              <a:ext cx="19413220" cy="11308715"/>
            </a:xfrm>
            <a:custGeom>
              <a:avLst/>
              <a:gdLst/>
              <a:ahLst/>
              <a:cxnLst/>
              <a:rect l="l" t="t" r="r" b="b"/>
              <a:pathLst>
                <a:path w="19413220" h="11308715">
                  <a:moveTo>
                    <a:pt x="19413021" y="0"/>
                  </a:moveTo>
                  <a:lnTo>
                    <a:pt x="0" y="0"/>
                  </a:lnTo>
                  <a:lnTo>
                    <a:pt x="0" y="11308556"/>
                  </a:lnTo>
                  <a:lnTo>
                    <a:pt x="19413021" y="11308556"/>
                  </a:lnTo>
                  <a:lnTo>
                    <a:pt x="19413021" y="0"/>
                  </a:lnTo>
                  <a:close/>
                </a:path>
              </a:pathLst>
            </a:custGeom>
            <a:solidFill>
              <a:srgbClr val="1D31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0"/>
              <a:ext cx="7539355" cy="11308715"/>
            </a:xfrm>
            <a:custGeom>
              <a:avLst/>
              <a:gdLst/>
              <a:ahLst/>
              <a:cxnLst/>
              <a:rect l="l" t="t" r="r" b="b"/>
              <a:pathLst>
                <a:path w="7539355" h="11308715">
                  <a:moveTo>
                    <a:pt x="3692128" y="0"/>
                  </a:moveTo>
                  <a:lnTo>
                    <a:pt x="30253" y="0"/>
                  </a:lnTo>
                  <a:lnTo>
                    <a:pt x="0" y="4518"/>
                  </a:lnTo>
                  <a:lnTo>
                    <a:pt x="0" y="11308556"/>
                  </a:lnTo>
                  <a:lnTo>
                    <a:pt x="4172850" y="11308556"/>
                  </a:lnTo>
                  <a:lnTo>
                    <a:pt x="4291790" y="11225609"/>
                  </a:lnTo>
                  <a:lnTo>
                    <a:pt x="4416276" y="11136468"/>
                  </a:lnTo>
                  <a:lnTo>
                    <a:pt x="4498685" y="11076076"/>
                  </a:lnTo>
                  <a:lnTo>
                    <a:pt x="4580594" y="11014900"/>
                  </a:lnTo>
                  <a:lnTo>
                    <a:pt x="4661971" y="10952929"/>
                  </a:lnTo>
                  <a:lnTo>
                    <a:pt x="4742787" y="10890151"/>
                  </a:lnTo>
                  <a:lnTo>
                    <a:pt x="4823012" y="10826555"/>
                  </a:lnTo>
                  <a:lnTo>
                    <a:pt x="4902614" y="10762130"/>
                  </a:lnTo>
                  <a:lnTo>
                    <a:pt x="4981564" y="10696866"/>
                  </a:lnTo>
                  <a:lnTo>
                    <a:pt x="5059832" y="10630750"/>
                  </a:lnTo>
                  <a:lnTo>
                    <a:pt x="5137387" y="10563773"/>
                  </a:lnTo>
                  <a:lnTo>
                    <a:pt x="5175888" y="10529957"/>
                  </a:lnTo>
                  <a:lnTo>
                    <a:pt x="5214199" y="10495921"/>
                  </a:lnTo>
                  <a:lnTo>
                    <a:pt x="5252317" y="10461665"/>
                  </a:lnTo>
                  <a:lnTo>
                    <a:pt x="5290238" y="10427186"/>
                  </a:lnTo>
                  <a:lnTo>
                    <a:pt x="5327958" y="10392483"/>
                  </a:lnTo>
                  <a:lnTo>
                    <a:pt x="5365473" y="10357554"/>
                  </a:lnTo>
                  <a:lnTo>
                    <a:pt x="5402780" y="10322399"/>
                  </a:lnTo>
                  <a:lnTo>
                    <a:pt x="5439874" y="10287016"/>
                  </a:lnTo>
                  <a:lnTo>
                    <a:pt x="5476753" y="10251404"/>
                  </a:lnTo>
                  <a:lnTo>
                    <a:pt x="5513411" y="10215560"/>
                  </a:lnTo>
                  <a:lnTo>
                    <a:pt x="5549846" y="10179485"/>
                  </a:lnTo>
                  <a:lnTo>
                    <a:pt x="5586054" y="10143175"/>
                  </a:lnTo>
                  <a:lnTo>
                    <a:pt x="5622030" y="10106631"/>
                  </a:lnTo>
                  <a:lnTo>
                    <a:pt x="5657772" y="10069850"/>
                  </a:lnTo>
                  <a:lnTo>
                    <a:pt x="5693274" y="10032831"/>
                  </a:lnTo>
                  <a:lnTo>
                    <a:pt x="5728534" y="9995573"/>
                  </a:lnTo>
                  <a:lnTo>
                    <a:pt x="5763548" y="9958075"/>
                  </a:lnTo>
                  <a:lnTo>
                    <a:pt x="5798312" y="9920334"/>
                  </a:lnTo>
                  <a:lnTo>
                    <a:pt x="5832822" y="9882350"/>
                  </a:lnTo>
                  <a:lnTo>
                    <a:pt x="5867074" y="9844121"/>
                  </a:lnTo>
                  <a:lnTo>
                    <a:pt x="5901064" y="9805646"/>
                  </a:lnTo>
                  <a:lnTo>
                    <a:pt x="5934790" y="9766924"/>
                  </a:lnTo>
                  <a:lnTo>
                    <a:pt x="5968246" y="9727952"/>
                  </a:lnTo>
                  <a:lnTo>
                    <a:pt x="6001430" y="9688731"/>
                  </a:lnTo>
                  <a:lnTo>
                    <a:pt x="6034337" y="9649257"/>
                  </a:lnTo>
                  <a:lnTo>
                    <a:pt x="6066963" y="9609530"/>
                  </a:lnTo>
                  <a:lnTo>
                    <a:pt x="6099306" y="9569549"/>
                  </a:lnTo>
                  <a:lnTo>
                    <a:pt x="6131360" y="9529312"/>
                  </a:lnTo>
                  <a:lnTo>
                    <a:pt x="6163123" y="9488817"/>
                  </a:lnTo>
                  <a:lnTo>
                    <a:pt x="6194590" y="9448064"/>
                  </a:lnTo>
                  <a:lnTo>
                    <a:pt x="6222608" y="9410700"/>
                  </a:lnTo>
                  <a:lnTo>
                    <a:pt x="6250312" y="9373210"/>
                  </a:lnTo>
                  <a:lnTo>
                    <a:pt x="6277702" y="9335594"/>
                  </a:lnTo>
                  <a:lnTo>
                    <a:pt x="6304778" y="9297847"/>
                  </a:lnTo>
                  <a:lnTo>
                    <a:pt x="6331542" y="9259969"/>
                  </a:lnTo>
                  <a:lnTo>
                    <a:pt x="6357993" y="9221957"/>
                  </a:lnTo>
                  <a:lnTo>
                    <a:pt x="6384132" y="9183810"/>
                  </a:lnTo>
                  <a:lnTo>
                    <a:pt x="6409960" y="9145523"/>
                  </a:lnTo>
                  <a:lnTo>
                    <a:pt x="6435478" y="9107097"/>
                  </a:lnTo>
                  <a:lnTo>
                    <a:pt x="6460686" y="9068528"/>
                  </a:lnTo>
                  <a:lnTo>
                    <a:pt x="6485585" y="9029815"/>
                  </a:lnTo>
                  <a:lnTo>
                    <a:pt x="6510176" y="8990954"/>
                  </a:lnTo>
                  <a:lnTo>
                    <a:pt x="6534458" y="8951945"/>
                  </a:lnTo>
                  <a:lnTo>
                    <a:pt x="6558433" y="8912785"/>
                  </a:lnTo>
                  <a:lnTo>
                    <a:pt x="6582102" y="8873472"/>
                  </a:lnTo>
                  <a:lnTo>
                    <a:pt x="6605465" y="8834003"/>
                  </a:lnTo>
                  <a:lnTo>
                    <a:pt x="6628522" y="8794377"/>
                  </a:lnTo>
                  <a:lnTo>
                    <a:pt x="6651274" y="8754591"/>
                  </a:lnTo>
                  <a:lnTo>
                    <a:pt x="6673722" y="8714643"/>
                  </a:lnTo>
                  <a:lnTo>
                    <a:pt x="6695866" y="8674531"/>
                  </a:lnTo>
                  <a:lnTo>
                    <a:pt x="6717708" y="8634254"/>
                  </a:lnTo>
                  <a:lnTo>
                    <a:pt x="6739247" y="8593808"/>
                  </a:lnTo>
                  <a:lnTo>
                    <a:pt x="6760484" y="8553192"/>
                  </a:lnTo>
                  <a:lnTo>
                    <a:pt x="6781421" y="8512403"/>
                  </a:lnTo>
                  <a:lnTo>
                    <a:pt x="6802057" y="8471439"/>
                  </a:lnTo>
                  <a:lnTo>
                    <a:pt x="6822393" y="8430299"/>
                  </a:lnTo>
                  <a:lnTo>
                    <a:pt x="6842430" y="8388980"/>
                  </a:lnTo>
                  <a:lnTo>
                    <a:pt x="6862168" y="8347479"/>
                  </a:lnTo>
                  <a:lnTo>
                    <a:pt x="6881608" y="8305796"/>
                  </a:lnTo>
                  <a:lnTo>
                    <a:pt x="6900751" y="8263927"/>
                  </a:lnTo>
                  <a:lnTo>
                    <a:pt x="6919598" y="8221870"/>
                  </a:lnTo>
                  <a:lnTo>
                    <a:pt x="6938148" y="8179624"/>
                  </a:lnTo>
                  <a:lnTo>
                    <a:pt x="6956402" y="8137186"/>
                  </a:lnTo>
                  <a:lnTo>
                    <a:pt x="6974362" y="8094554"/>
                  </a:lnTo>
                  <a:lnTo>
                    <a:pt x="6992028" y="8051726"/>
                  </a:lnTo>
                  <a:lnTo>
                    <a:pt x="7009399" y="8008699"/>
                  </a:lnTo>
                  <a:lnTo>
                    <a:pt x="7026478" y="7965472"/>
                  </a:lnTo>
                  <a:lnTo>
                    <a:pt x="7043265" y="7922043"/>
                  </a:lnTo>
                  <a:lnTo>
                    <a:pt x="7059760" y="7878409"/>
                  </a:lnTo>
                  <a:lnTo>
                    <a:pt x="7075963" y="7834568"/>
                  </a:lnTo>
                  <a:lnTo>
                    <a:pt x="7091876" y="7790518"/>
                  </a:lnTo>
                  <a:lnTo>
                    <a:pt x="7107499" y="7746256"/>
                  </a:lnTo>
                  <a:lnTo>
                    <a:pt x="7122833" y="7701782"/>
                  </a:lnTo>
                  <a:lnTo>
                    <a:pt x="7137879" y="7657092"/>
                  </a:lnTo>
                  <a:lnTo>
                    <a:pt x="7152636" y="7612184"/>
                  </a:lnTo>
                  <a:lnTo>
                    <a:pt x="7167106" y="7567057"/>
                  </a:lnTo>
                  <a:lnTo>
                    <a:pt x="7181289" y="7521708"/>
                  </a:lnTo>
                  <a:lnTo>
                    <a:pt x="7195186" y="7476134"/>
                  </a:lnTo>
                  <a:lnTo>
                    <a:pt x="7208797" y="7430335"/>
                  </a:lnTo>
                  <a:lnTo>
                    <a:pt x="7222124" y="7384307"/>
                  </a:lnTo>
                  <a:lnTo>
                    <a:pt x="7235166" y="7338049"/>
                  </a:lnTo>
                  <a:lnTo>
                    <a:pt x="7247924" y="7291558"/>
                  </a:lnTo>
                  <a:lnTo>
                    <a:pt x="7260400" y="7244832"/>
                  </a:lnTo>
                  <a:lnTo>
                    <a:pt x="7272593" y="7197870"/>
                  </a:lnTo>
                  <a:lnTo>
                    <a:pt x="7284504" y="7150668"/>
                  </a:lnTo>
                  <a:lnTo>
                    <a:pt x="7296134" y="7103225"/>
                  </a:lnTo>
                  <a:lnTo>
                    <a:pt x="7307483" y="7055539"/>
                  </a:lnTo>
                  <a:lnTo>
                    <a:pt x="7318553" y="7007607"/>
                  </a:lnTo>
                  <a:lnTo>
                    <a:pt x="7329343" y="6959428"/>
                  </a:lnTo>
                  <a:lnTo>
                    <a:pt x="7339854" y="6910998"/>
                  </a:lnTo>
                  <a:lnTo>
                    <a:pt x="7350088" y="6862317"/>
                  </a:lnTo>
                  <a:lnTo>
                    <a:pt x="7360044" y="6813382"/>
                  </a:lnTo>
                  <a:lnTo>
                    <a:pt x="7369723" y="6764190"/>
                  </a:lnTo>
                  <a:lnTo>
                    <a:pt x="7379126" y="6714741"/>
                  </a:lnTo>
                  <a:lnTo>
                    <a:pt x="7388253" y="6665030"/>
                  </a:lnTo>
                  <a:lnTo>
                    <a:pt x="7397105" y="6615057"/>
                  </a:lnTo>
                  <a:lnTo>
                    <a:pt x="7405683" y="6564819"/>
                  </a:lnTo>
                  <a:lnTo>
                    <a:pt x="7413987" y="6514314"/>
                  </a:lnTo>
                  <a:lnTo>
                    <a:pt x="7422018" y="6463540"/>
                  </a:lnTo>
                  <a:lnTo>
                    <a:pt x="7429777" y="6412495"/>
                  </a:lnTo>
                  <a:lnTo>
                    <a:pt x="7437264" y="6361176"/>
                  </a:lnTo>
                  <a:lnTo>
                    <a:pt x="7444479" y="6309582"/>
                  </a:lnTo>
                  <a:lnTo>
                    <a:pt x="7451424" y="6257710"/>
                  </a:lnTo>
                  <a:lnTo>
                    <a:pt x="7458099" y="6205558"/>
                  </a:lnTo>
                  <a:lnTo>
                    <a:pt x="7464505" y="6153124"/>
                  </a:lnTo>
                  <a:lnTo>
                    <a:pt x="7470641" y="6100406"/>
                  </a:lnTo>
                  <a:lnTo>
                    <a:pt x="7476510" y="6047402"/>
                  </a:lnTo>
                  <a:lnTo>
                    <a:pt x="7482111" y="5994109"/>
                  </a:lnTo>
                  <a:lnTo>
                    <a:pt x="7487445" y="5940526"/>
                  </a:lnTo>
                  <a:lnTo>
                    <a:pt x="7492513" y="5886650"/>
                  </a:lnTo>
                  <a:lnTo>
                    <a:pt x="7497316" y="5832479"/>
                  </a:lnTo>
                  <a:lnTo>
                    <a:pt x="7501853" y="5778011"/>
                  </a:lnTo>
                  <a:lnTo>
                    <a:pt x="7506126" y="5723244"/>
                  </a:lnTo>
                  <a:lnTo>
                    <a:pt x="7510135" y="5668175"/>
                  </a:lnTo>
                  <a:lnTo>
                    <a:pt x="7513881" y="5612803"/>
                  </a:lnTo>
                  <a:lnTo>
                    <a:pt x="7517365" y="5557126"/>
                  </a:lnTo>
                  <a:lnTo>
                    <a:pt x="7520586" y="5501140"/>
                  </a:lnTo>
                  <a:lnTo>
                    <a:pt x="7523546" y="5444845"/>
                  </a:lnTo>
                  <a:lnTo>
                    <a:pt x="7526246" y="5388238"/>
                  </a:lnTo>
                  <a:lnTo>
                    <a:pt x="7528685" y="5331316"/>
                  </a:lnTo>
                  <a:lnTo>
                    <a:pt x="7530865" y="5274079"/>
                  </a:lnTo>
                  <a:lnTo>
                    <a:pt x="7532787" y="5216522"/>
                  </a:lnTo>
                  <a:lnTo>
                    <a:pt x="7534450" y="5158645"/>
                  </a:lnTo>
                  <a:lnTo>
                    <a:pt x="7535855" y="5100446"/>
                  </a:lnTo>
                  <a:lnTo>
                    <a:pt x="7537004" y="5041921"/>
                  </a:lnTo>
                  <a:lnTo>
                    <a:pt x="7537896" y="4983069"/>
                  </a:lnTo>
                  <a:lnTo>
                    <a:pt x="7538533" y="4923888"/>
                  </a:lnTo>
                  <a:lnTo>
                    <a:pt x="7538914" y="4864376"/>
                  </a:lnTo>
                  <a:lnTo>
                    <a:pt x="7539041" y="4804530"/>
                  </a:lnTo>
                  <a:lnTo>
                    <a:pt x="7539041" y="1324897"/>
                  </a:lnTo>
                  <a:lnTo>
                    <a:pt x="7315512" y="1198986"/>
                  </a:lnTo>
                  <a:lnTo>
                    <a:pt x="7189214" y="1130403"/>
                  </a:lnTo>
                  <a:lnTo>
                    <a:pt x="7061644" y="1063566"/>
                  </a:lnTo>
                  <a:lnTo>
                    <a:pt x="6932825" y="998481"/>
                  </a:lnTo>
                  <a:lnTo>
                    <a:pt x="6802778" y="935153"/>
                  </a:lnTo>
                  <a:lnTo>
                    <a:pt x="6671526" y="873588"/>
                  </a:lnTo>
                  <a:lnTo>
                    <a:pt x="6539090" y="813790"/>
                  </a:lnTo>
                  <a:lnTo>
                    <a:pt x="6405493" y="755766"/>
                  </a:lnTo>
                  <a:lnTo>
                    <a:pt x="6270756" y="699520"/>
                  </a:lnTo>
                  <a:lnTo>
                    <a:pt x="6134902" y="645059"/>
                  </a:lnTo>
                  <a:lnTo>
                    <a:pt x="5997953" y="592389"/>
                  </a:lnTo>
                  <a:lnTo>
                    <a:pt x="5859931" y="541513"/>
                  </a:lnTo>
                  <a:lnTo>
                    <a:pt x="5720858" y="492438"/>
                  </a:lnTo>
                  <a:lnTo>
                    <a:pt x="5580755" y="445170"/>
                  </a:lnTo>
                  <a:lnTo>
                    <a:pt x="5439646" y="399714"/>
                  </a:lnTo>
                  <a:lnTo>
                    <a:pt x="5249972" y="341933"/>
                  </a:lnTo>
                  <a:lnTo>
                    <a:pt x="5058599" y="287397"/>
                  </a:lnTo>
                  <a:lnTo>
                    <a:pt x="4865579" y="236117"/>
                  </a:lnTo>
                  <a:lnTo>
                    <a:pt x="4670965" y="188107"/>
                  </a:lnTo>
                  <a:lnTo>
                    <a:pt x="4474810" y="143381"/>
                  </a:lnTo>
                  <a:lnTo>
                    <a:pt x="4277164" y="101950"/>
                  </a:lnTo>
                  <a:lnTo>
                    <a:pt x="4078082" y="63828"/>
                  </a:lnTo>
                  <a:lnTo>
                    <a:pt x="3877614" y="29028"/>
                  </a:lnTo>
                  <a:lnTo>
                    <a:pt x="3692128" y="0"/>
                  </a:lnTo>
                  <a:close/>
                </a:path>
              </a:pathLst>
            </a:custGeom>
            <a:solidFill>
              <a:srgbClr val="F4E5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853682" y="1264747"/>
            <a:ext cx="5479415" cy="9055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5750" spc="315">
                <a:solidFill>
                  <a:srgbClr val="1D315F"/>
                </a:solidFill>
              </a:rPr>
              <a:t>THE</a:t>
            </a:r>
            <a:r>
              <a:rPr sz="5750" spc="425">
                <a:solidFill>
                  <a:srgbClr val="1D315F"/>
                </a:solidFill>
              </a:rPr>
              <a:t> </a:t>
            </a:r>
            <a:r>
              <a:rPr sz="5750" spc="315">
                <a:solidFill>
                  <a:srgbClr val="1D315F"/>
                </a:solidFill>
              </a:rPr>
              <a:t>BIG</a:t>
            </a:r>
            <a:r>
              <a:rPr sz="5750" spc="225">
                <a:solidFill>
                  <a:srgbClr val="1D315F"/>
                </a:solidFill>
              </a:rPr>
              <a:t> </a:t>
            </a:r>
            <a:r>
              <a:rPr sz="5750" spc="470">
                <a:solidFill>
                  <a:srgbClr val="1D315F"/>
                </a:solidFill>
              </a:rPr>
              <a:t>THREE</a:t>
            </a:r>
            <a:endParaRPr sz="5750"/>
          </a:p>
        </p:txBody>
      </p:sp>
      <p:sp>
        <p:nvSpPr>
          <p:cNvPr id="6" name="object 6"/>
          <p:cNvSpPr txBox="1"/>
          <p:nvPr/>
        </p:nvSpPr>
        <p:spPr>
          <a:xfrm>
            <a:off x="9902626" y="2722556"/>
            <a:ext cx="3921125" cy="10306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43400"/>
              </a:lnSpc>
              <a:spcBef>
                <a:spcPts val="95"/>
              </a:spcBef>
            </a:pPr>
            <a:r>
              <a:rPr sz="2300" spc="-5">
                <a:solidFill>
                  <a:srgbClr val="FFFFFF"/>
                </a:solidFill>
                <a:latin typeface="PT Sans"/>
                <a:cs typeface="PT Sans"/>
              </a:rPr>
              <a:t>Need </a:t>
            </a:r>
            <a:r>
              <a:rPr sz="2300" spc="-15">
                <a:solidFill>
                  <a:srgbClr val="FFFFFF"/>
                </a:solidFill>
                <a:latin typeface="PT Sans"/>
                <a:cs typeface="PT Sans"/>
              </a:rPr>
              <a:t>to</a:t>
            </a:r>
            <a:r>
              <a:rPr sz="2300" spc="-5">
                <a:solidFill>
                  <a:srgbClr val="FFFFFF"/>
                </a:solidFill>
                <a:latin typeface="PT Sans"/>
                <a:cs typeface="PT Sans"/>
              </a:rPr>
              <a:t> draft </a:t>
            </a:r>
            <a:r>
              <a:rPr sz="2300">
                <a:solidFill>
                  <a:srgbClr val="FFFFFF"/>
                </a:solidFill>
                <a:latin typeface="PT Sans"/>
                <a:cs typeface="PT Sans"/>
              </a:rPr>
              <a:t>general rules</a:t>
            </a:r>
            <a:r>
              <a:rPr sz="2300" spc="-5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300" spc="-15">
                <a:solidFill>
                  <a:srgbClr val="FFFFFF"/>
                </a:solidFill>
                <a:latin typeface="PT Sans"/>
                <a:cs typeface="PT Sans"/>
              </a:rPr>
              <a:t>of </a:t>
            </a:r>
            <a:r>
              <a:rPr sz="2300" spc="-10">
                <a:solidFill>
                  <a:srgbClr val="FFFFFF"/>
                </a:solidFill>
                <a:latin typeface="PT Sans"/>
                <a:cs typeface="PT Sans"/>
              </a:rPr>
              <a:t> content</a:t>
            </a:r>
            <a:r>
              <a:rPr sz="2300" spc="-20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300" spc="-5">
                <a:solidFill>
                  <a:srgbClr val="FFFFFF"/>
                </a:solidFill>
                <a:latin typeface="PT Sans"/>
                <a:cs typeface="PT Sans"/>
              </a:rPr>
              <a:t>strategy</a:t>
            </a:r>
            <a:r>
              <a:rPr sz="2300" spc="-105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FFFFFF"/>
                </a:solidFill>
                <a:latin typeface="PT Sans"/>
                <a:cs typeface="PT Sans"/>
              </a:rPr>
              <a:t>perm</a:t>
            </a:r>
            <a:r>
              <a:rPr sz="2300" spc="-20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FFFFFF"/>
                </a:solidFill>
                <a:latin typeface="PT Sans"/>
                <a:cs typeface="PT Sans"/>
              </a:rPr>
              <a:t>platform</a:t>
            </a:r>
            <a:endParaRPr sz="2300">
              <a:latin typeface="PT Sans"/>
              <a:cs typeface="PT San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902626" y="4795792"/>
            <a:ext cx="3921125" cy="10306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43400"/>
              </a:lnSpc>
              <a:spcBef>
                <a:spcPts val="95"/>
              </a:spcBef>
            </a:pPr>
            <a:r>
              <a:rPr sz="2300" spc="-5">
                <a:solidFill>
                  <a:srgbClr val="FFFFFF"/>
                </a:solidFill>
                <a:latin typeface="PT Sans"/>
                <a:cs typeface="PT Sans"/>
              </a:rPr>
              <a:t>Need </a:t>
            </a:r>
            <a:r>
              <a:rPr sz="2300" spc="-15">
                <a:solidFill>
                  <a:srgbClr val="FFFFFF"/>
                </a:solidFill>
                <a:latin typeface="PT Sans"/>
                <a:cs typeface="PT Sans"/>
              </a:rPr>
              <a:t>to</a:t>
            </a:r>
            <a:r>
              <a:rPr sz="2300" spc="-5">
                <a:solidFill>
                  <a:srgbClr val="FFFFFF"/>
                </a:solidFill>
                <a:latin typeface="PT Sans"/>
                <a:cs typeface="PT Sans"/>
              </a:rPr>
              <a:t> draft </a:t>
            </a:r>
            <a:r>
              <a:rPr sz="2300">
                <a:solidFill>
                  <a:srgbClr val="FFFFFF"/>
                </a:solidFill>
                <a:latin typeface="PT Sans"/>
                <a:cs typeface="PT Sans"/>
              </a:rPr>
              <a:t>general rules</a:t>
            </a:r>
            <a:r>
              <a:rPr sz="2300" spc="-5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300" spc="-15">
                <a:solidFill>
                  <a:srgbClr val="FFFFFF"/>
                </a:solidFill>
                <a:latin typeface="PT Sans"/>
                <a:cs typeface="PT Sans"/>
              </a:rPr>
              <a:t>of </a:t>
            </a:r>
            <a:r>
              <a:rPr sz="2300" spc="-10">
                <a:solidFill>
                  <a:srgbClr val="FFFFFF"/>
                </a:solidFill>
                <a:latin typeface="PT Sans"/>
                <a:cs typeface="PT Sans"/>
              </a:rPr>
              <a:t> content</a:t>
            </a:r>
            <a:r>
              <a:rPr sz="2300" spc="-20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300" spc="-5">
                <a:solidFill>
                  <a:srgbClr val="FFFFFF"/>
                </a:solidFill>
                <a:latin typeface="PT Sans"/>
                <a:cs typeface="PT Sans"/>
              </a:rPr>
              <a:t>strategy</a:t>
            </a:r>
            <a:r>
              <a:rPr sz="2300" spc="-105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FFFFFF"/>
                </a:solidFill>
                <a:latin typeface="PT Sans"/>
                <a:cs typeface="PT Sans"/>
              </a:rPr>
              <a:t>perm</a:t>
            </a:r>
            <a:r>
              <a:rPr sz="2300" spc="-20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FFFFFF"/>
                </a:solidFill>
                <a:latin typeface="PT Sans"/>
                <a:cs typeface="PT Sans"/>
              </a:rPr>
              <a:t>platform</a:t>
            </a:r>
            <a:endParaRPr sz="2300">
              <a:latin typeface="PT Sans"/>
              <a:cs typeface="PT San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902626" y="6869027"/>
            <a:ext cx="3921125" cy="10306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43400"/>
              </a:lnSpc>
              <a:spcBef>
                <a:spcPts val="95"/>
              </a:spcBef>
            </a:pPr>
            <a:r>
              <a:rPr sz="2300" spc="-5">
                <a:solidFill>
                  <a:srgbClr val="FFFFFF"/>
                </a:solidFill>
                <a:latin typeface="PT Sans"/>
                <a:cs typeface="PT Sans"/>
              </a:rPr>
              <a:t>Need </a:t>
            </a:r>
            <a:r>
              <a:rPr sz="2300" spc="-15">
                <a:solidFill>
                  <a:srgbClr val="FFFFFF"/>
                </a:solidFill>
                <a:latin typeface="PT Sans"/>
                <a:cs typeface="PT Sans"/>
              </a:rPr>
              <a:t>to</a:t>
            </a:r>
            <a:r>
              <a:rPr sz="2300" spc="-5">
                <a:solidFill>
                  <a:srgbClr val="FFFFFF"/>
                </a:solidFill>
                <a:latin typeface="PT Sans"/>
                <a:cs typeface="PT Sans"/>
              </a:rPr>
              <a:t> draft </a:t>
            </a:r>
            <a:r>
              <a:rPr sz="2300">
                <a:solidFill>
                  <a:srgbClr val="FFFFFF"/>
                </a:solidFill>
                <a:latin typeface="PT Sans"/>
                <a:cs typeface="PT Sans"/>
              </a:rPr>
              <a:t>general rules</a:t>
            </a:r>
            <a:r>
              <a:rPr sz="2300" spc="-5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300" spc="-15">
                <a:solidFill>
                  <a:srgbClr val="FFFFFF"/>
                </a:solidFill>
                <a:latin typeface="PT Sans"/>
                <a:cs typeface="PT Sans"/>
              </a:rPr>
              <a:t>of </a:t>
            </a:r>
            <a:r>
              <a:rPr sz="2300" spc="-10">
                <a:solidFill>
                  <a:srgbClr val="FFFFFF"/>
                </a:solidFill>
                <a:latin typeface="PT Sans"/>
                <a:cs typeface="PT Sans"/>
              </a:rPr>
              <a:t> content</a:t>
            </a:r>
            <a:r>
              <a:rPr sz="2300" spc="-20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300" spc="-5">
                <a:solidFill>
                  <a:srgbClr val="FFFFFF"/>
                </a:solidFill>
                <a:latin typeface="PT Sans"/>
                <a:cs typeface="PT Sans"/>
              </a:rPr>
              <a:t>strategy</a:t>
            </a:r>
            <a:r>
              <a:rPr sz="2300" spc="-105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FFFFFF"/>
                </a:solidFill>
                <a:latin typeface="PT Sans"/>
                <a:cs typeface="PT Sans"/>
              </a:rPr>
              <a:t>perm</a:t>
            </a:r>
            <a:r>
              <a:rPr sz="2300" spc="-20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FFFFFF"/>
                </a:solidFill>
                <a:latin typeface="PT Sans"/>
                <a:cs typeface="PT Sans"/>
              </a:rPr>
              <a:t>platform</a:t>
            </a:r>
            <a:endParaRPr sz="2300">
              <a:latin typeface="PT Sans"/>
              <a:cs typeface="PT Sans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4296685" y="2708032"/>
            <a:ext cx="2091055" cy="5447665"/>
            <a:chOff x="14296685" y="2708032"/>
            <a:chExt cx="2091055" cy="5447665"/>
          </a:xfrm>
        </p:grpSpPr>
        <p:sp>
          <p:nvSpPr>
            <p:cNvPr id="10" name="object 10"/>
            <p:cNvSpPr/>
            <p:nvPr/>
          </p:nvSpPr>
          <p:spPr>
            <a:xfrm>
              <a:off x="14297994" y="2708032"/>
              <a:ext cx="0" cy="1351280"/>
            </a:xfrm>
            <a:custGeom>
              <a:avLst/>
              <a:gdLst/>
              <a:ahLst/>
              <a:cxnLst/>
              <a:rect l="l" t="t" r="r" b="b"/>
              <a:pathLst>
                <a:path h="1351279">
                  <a:moveTo>
                    <a:pt x="0" y="0"/>
                  </a:moveTo>
                  <a:lnTo>
                    <a:pt x="0" y="1350744"/>
                  </a:lnTo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4297994" y="4767198"/>
              <a:ext cx="0" cy="1351280"/>
            </a:xfrm>
            <a:custGeom>
              <a:avLst/>
              <a:gdLst/>
              <a:ahLst/>
              <a:cxnLst/>
              <a:rect l="l" t="t" r="r" b="b"/>
              <a:pathLst>
                <a:path h="1351279">
                  <a:moveTo>
                    <a:pt x="0" y="0"/>
                  </a:moveTo>
                  <a:lnTo>
                    <a:pt x="0" y="1350744"/>
                  </a:lnTo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4297994" y="6804766"/>
              <a:ext cx="0" cy="1351280"/>
            </a:xfrm>
            <a:custGeom>
              <a:avLst/>
              <a:gdLst/>
              <a:ahLst/>
              <a:cxnLst/>
              <a:rect l="l" t="t" r="r" b="b"/>
              <a:pathLst>
                <a:path h="1351279">
                  <a:moveTo>
                    <a:pt x="0" y="0"/>
                  </a:moveTo>
                  <a:lnTo>
                    <a:pt x="0" y="1350744"/>
                  </a:lnTo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752661" y="2708032"/>
              <a:ext cx="1455034" cy="1373607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611304" y="4580687"/>
              <a:ext cx="1775914" cy="1586014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954807" y="6874879"/>
              <a:ext cx="1157990" cy="1157988"/>
            </a:xfrm>
            <a:prstGeom prst="rect">
              <a:avLst/>
            </a:prstGeom>
          </p:spPr>
        </p:pic>
      </p:grpSp>
      <p:sp>
        <p:nvSpPr>
          <p:cNvPr id="16" name="object 1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545"/>
              </a:lnSpc>
            </a:pPr>
            <a:r>
              <a:rPr spc="80"/>
              <a:t>SAN</a:t>
            </a:r>
            <a:r>
              <a:rPr spc="105"/>
              <a:t> </a:t>
            </a:r>
            <a:r>
              <a:rPr spc="90"/>
              <a:t>DIEGO</a:t>
            </a:r>
            <a:r>
              <a:rPr spc="55"/>
              <a:t> </a:t>
            </a:r>
            <a:r>
              <a:rPr spc="50"/>
              <a:t>WAVE</a:t>
            </a:r>
            <a:r>
              <a:rPr spc="105"/>
              <a:t> </a:t>
            </a:r>
            <a:r>
              <a:rPr spc="60"/>
              <a:t>FC</a:t>
            </a:r>
            <a:r>
              <a:rPr spc="120"/>
              <a:t> </a:t>
            </a:r>
            <a:r>
              <a:rPr b="0" spc="85">
                <a:latin typeface="PT Sans"/>
                <a:cs typeface="PT Sans"/>
              </a:rPr>
              <a:t>BRAND</a:t>
            </a:r>
            <a:r>
              <a:rPr b="0" spc="105">
                <a:latin typeface="PT Sans"/>
                <a:cs typeface="PT Sans"/>
              </a:rPr>
              <a:t> </a:t>
            </a:r>
            <a:r>
              <a:rPr b="0" spc="114">
                <a:latin typeface="PT Sans"/>
                <a:cs typeface="PT Sans"/>
              </a:rPr>
              <a:t>BOOK</a:t>
            </a:r>
          </a:p>
        </p:txBody>
      </p:sp>
      <p:sp>
        <p:nvSpPr>
          <p:cNvPr id="17" name="object 1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545"/>
              </a:lnSpc>
            </a:pPr>
            <a:fld id="{81D60167-4931-47E6-BA6A-407CBD079E47}" type="slidenum">
              <a:rPr spc="10" dirty="0"/>
              <a:t>41</a:t>
            </a:fld>
            <a:endParaRPr spc="1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7539355" cy="11308715"/>
          </a:xfrm>
          <a:custGeom>
            <a:avLst/>
            <a:gdLst/>
            <a:ahLst/>
            <a:cxnLst/>
            <a:rect l="l" t="t" r="r" b="b"/>
            <a:pathLst>
              <a:path w="7539355" h="11308715">
                <a:moveTo>
                  <a:pt x="3692128" y="0"/>
                </a:moveTo>
                <a:lnTo>
                  <a:pt x="30253" y="0"/>
                </a:lnTo>
                <a:lnTo>
                  <a:pt x="0" y="4518"/>
                </a:lnTo>
                <a:lnTo>
                  <a:pt x="0" y="11308556"/>
                </a:lnTo>
                <a:lnTo>
                  <a:pt x="4172850" y="11308556"/>
                </a:lnTo>
                <a:lnTo>
                  <a:pt x="4291790" y="11225609"/>
                </a:lnTo>
                <a:lnTo>
                  <a:pt x="4416276" y="11136468"/>
                </a:lnTo>
                <a:lnTo>
                  <a:pt x="4498685" y="11076076"/>
                </a:lnTo>
                <a:lnTo>
                  <a:pt x="4580594" y="11014900"/>
                </a:lnTo>
                <a:lnTo>
                  <a:pt x="4661971" y="10952929"/>
                </a:lnTo>
                <a:lnTo>
                  <a:pt x="4742787" y="10890151"/>
                </a:lnTo>
                <a:lnTo>
                  <a:pt x="4823012" y="10826555"/>
                </a:lnTo>
                <a:lnTo>
                  <a:pt x="4902614" y="10762130"/>
                </a:lnTo>
                <a:lnTo>
                  <a:pt x="4981564" y="10696866"/>
                </a:lnTo>
                <a:lnTo>
                  <a:pt x="5059832" y="10630750"/>
                </a:lnTo>
                <a:lnTo>
                  <a:pt x="5137387" y="10563773"/>
                </a:lnTo>
                <a:lnTo>
                  <a:pt x="5175888" y="10529957"/>
                </a:lnTo>
                <a:lnTo>
                  <a:pt x="5214199" y="10495921"/>
                </a:lnTo>
                <a:lnTo>
                  <a:pt x="5252317" y="10461665"/>
                </a:lnTo>
                <a:lnTo>
                  <a:pt x="5290238" y="10427186"/>
                </a:lnTo>
                <a:lnTo>
                  <a:pt x="5327958" y="10392483"/>
                </a:lnTo>
                <a:lnTo>
                  <a:pt x="5365473" y="10357554"/>
                </a:lnTo>
                <a:lnTo>
                  <a:pt x="5402780" y="10322399"/>
                </a:lnTo>
                <a:lnTo>
                  <a:pt x="5439874" y="10287016"/>
                </a:lnTo>
                <a:lnTo>
                  <a:pt x="5476753" y="10251404"/>
                </a:lnTo>
                <a:lnTo>
                  <a:pt x="5513411" y="10215560"/>
                </a:lnTo>
                <a:lnTo>
                  <a:pt x="5549846" y="10179485"/>
                </a:lnTo>
                <a:lnTo>
                  <a:pt x="5586054" y="10143175"/>
                </a:lnTo>
                <a:lnTo>
                  <a:pt x="5622030" y="10106631"/>
                </a:lnTo>
                <a:lnTo>
                  <a:pt x="5657772" y="10069850"/>
                </a:lnTo>
                <a:lnTo>
                  <a:pt x="5693274" y="10032831"/>
                </a:lnTo>
                <a:lnTo>
                  <a:pt x="5728534" y="9995573"/>
                </a:lnTo>
                <a:lnTo>
                  <a:pt x="5763548" y="9958075"/>
                </a:lnTo>
                <a:lnTo>
                  <a:pt x="5798312" y="9920334"/>
                </a:lnTo>
                <a:lnTo>
                  <a:pt x="5832822" y="9882350"/>
                </a:lnTo>
                <a:lnTo>
                  <a:pt x="5867074" y="9844121"/>
                </a:lnTo>
                <a:lnTo>
                  <a:pt x="5901064" y="9805646"/>
                </a:lnTo>
                <a:lnTo>
                  <a:pt x="5934790" y="9766924"/>
                </a:lnTo>
                <a:lnTo>
                  <a:pt x="5968246" y="9727952"/>
                </a:lnTo>
                <a:lnTo>
                  <a:pt x="6001430" y="9688731"/>
                </a:lnTo>
                <a:lnTo>
                  <a:pt x="6034337" y="9649257"/>
                </a:lnTo>
                <a:lnTo>
                  <a:pt x="6066963" y="9609530"/>
                </a:lnTo>
                <a:lnTo>
                  <a:pt x="6099306" y="9569549"/>
                </a:lnTo>
                <a:lnTo>
                  <a:pt x="6131360" y="9529312"/>
                </a:lnTo>
                <a:lnTo>
                  <a:pt x="6163123" y="9488817"/>
                </a:lnTo>
                <a:lnTo>
                  <a:pt x="6194590" y="9448064"/>
                </a:lnTo>
                <a:lnTo>
                  <a:pt x="6222608" y="9410700"/>
                </a:lnTo>
                <a:lnTo>
                  <a:pt x="6250312" y="9373210"/>
                </a:lnTo>
                <a:lnTo>
                  <a:pt x="6277702" y="9335594"/>
                </a:lnTo>
                <a:lnTo>
                  <a:pt x="6304778" y="9297847"/>
                </a:lnTo>
                <a:lnTo>
                  <a:pt x="6331542" y="9259969"/>
                </a:lnTo>
                <a:lnTo>
                  <a:pt x="6357993" y="9221957"/>
                </a:lnTo>
                <a:lnTo>
                  <a:pt x="6384132" y="9183810"/>
                </a:lnTo>
                <a:lnTo>
                  <a:pt x="6409960" y="9145523"/>
                </a:lnTo>
                <a:lnTo>
                  <a:pt x="6435478" y="9107097"/>
                </a:lnTo>
                <a:lnTo>
                  <a:pt x="6460686" y="9068528"/>
                </a:lnTo>
                <a:lnTo>
                  <a:pt x="6485585" y="9029815"/>
                </a:lnTo>
                <a:lnTo>
                  <a:pt x="6510176" y="8990954"/>
                </a:lnTo>
                <a:lnTo>
                  <a:pt x="6534458" y="8951945"/>
                </a:lnTo>
                <a:lnTo>
                  <a:pt x="6558433" y="8912785"/>
                </a:lnTo>
                <a:lnTo>
                  <a:pt x="6582102" y="8873472"/>
                </a:lnTo>
                <a:lnTo>
                  <a:pt x="6605465" y="8834003"/>
                </a:lnTo>
                <a:lnTo>
                  <a:pt x="6628522" y="8794377"/>
                </a:lnTo>
                <a:lnTo>
                  <a:pt x="6651274" y="8754591"/>
                </a:lnTo>
                <a:lnTo>
                  <a:pt x="6673722" y="8714643"/>
                </a:lnTo>
                <a:lnTo>
                  <a:pt x="6695866" y="8674531"/>
                </a:lnTo>
                <a:lnTo>
                  <a:pt x="6717708" y="8634254"/>
                </a:lnTo>
                <a:lnTo>
                  <a:pt x="6739247" y="8593808"/>
                </a:lnTo>
                <a:lnTo>
                  <a:pt x="6760484" y="8553192"/>
                </a:lnTo>
                <a:lnTo>
                  <a:pt x="6781421" y="8512403"/>
                </a:lnTo>
                <a:lnTo>
                  <a:pt x="6802057" y="8471439"/>
                </a:lnTo>
                <a:lnTo>
                  <a:pt x="6822393" y="8430299"/>
                </a:lnTo>
                <a:lnTo>
                  <a:pt x="6842430" y="8388980"/>
                </a:lnTo>
                <a:lnTo>
                  <a:pt x="6862168" y="8347479"/>
                </a:lnTo>
                <a:lnTo>
                  <a:pt x="6881608" y="8305796"/>
                </a:lnTo>
                <a:lnTo>
                  <a:pt x="6900751" y="8263927"/>
                </a:lnTo>
                <a:lnTo>
                  <a:pt x="6919598" y="8221870"/>
                </a:lnTo>
                <a:lnTo>
                  <a:pt x="6938148" y="8179624"/>
                </a:lnTo>
                <a:lnTo>
                  <a:pt x="6956402" y="8137186"/>
                </a:lnTo>
                <a:lnTo>
                  <a:pt x="6974362" y="8094554"/>
                </a:lnTo>
                <a:lnTo>
                  <a:pt x="6992028" y="8051726"/>
                </a:lnTo>
                <a:lnTo>
                  <a:pt x="7009399" y="8008699"/>
                </a:lnTo>
                <a:lnTo>
                  <a:pt x="7026478" y="7965472"/>
                </a:lnTo>
                <a:lnTo>
                  <a:pt x="7043265" y="7922043"/>
                </a:lnTo>
                <a:lnTo>
                  <a:pt x="7059760" y="7878409"/>
                </a:lnTo>
                <a:lnTo>
                  <a:pt x="7075963" y="7834568"/>
                </a:lnTo>
                <a:lnTo>
                  <a:pt x="7091876" y="7790518"/>
                </a:lnTo>
                <a:lnTo>
                  <a:pt x="7107499" y="7746256"/>
                </a:lnTo>
                <a:lnTo>
                  <a:pt x="7122833" y="7701782"/>
                </a:lnTo>
                <a:lnTo>
                  <a:pt x="7137879" y="7657092"/>
                </a:lnTo>
                <a:lnTo>
                  <a:pt x="7152636" y="7612184"/>
                </a:lnTo>
                <a:lnTo>
                  <a:pt x="7167106" y="7567057"/>
                </a:lnTo>
                <a:lnTo>
                  <a:pt x="7181289" y="7521708"/>
                </a:lnTo>
                <a:lnTo>
                  <a:pt x="7195186" y="7476134"/>
                </a:lnTo>
                <a:lnTo>
                  <a:pt x="7208797" y="7430335"/>
                </a:lnTo>
                <a:lnTo>
                  <a:pt x="7222124" y="7384307"/>
                </a:lnTo>
                <a:lnTo>
                  <a:pt x="7235166" y="7338049"/>
                </a:lnTo>
                <a:lnTo>
                  <a:pt x="7247924" y="7291558"/>
                </a:lnTo>
                <a:lnTo>
                  <a:pt x="7260400" y="7244832"/>
                </a:lnTo>
                <a:lnTo>
                  <a:pt x="7272593" y="7197870"/>
                </a:lnTo>
                <a:lnTo>
                  <a:pt x="7284504" y="7150668"/>
                </a:lnTo>
                <a:lnTo>
                  <a:pt x="7296134" y="7103225"/>
                </a:lnTo>
                <a:lnTo>
                  <a:pt x="7307483" y="7055539"/>
                </a:lnTo>
                <a:lnTo>
                  <a:pt x="7318553" y="7007607"/>
                </a:lnTo>
                <a:lnTo>
                  <a:pt x="7329343" y="6959428"/>
                </a:lnTo>
                <a:lnTo>
                  <a:pt x="7339854" y="6910998"/>
                </a:lnTo>
                <a:lnTo>
                  <a:pt x="7350088" y="6862317"/>
                </a:lnTo>
                <a:lnTo>
                  <a:pt x="7360044" y="6813382"/>
                </a:lnTo>
                <a:lnTo>
                  <a:pt x="7369723" y="6764190"/>
                </a:lnTo>
                <a:lnTo>
                  <a:pt x="7379126" y="6714741"/>
                </a:lnTo>
                <a:lnTo>
                  <a:pt x="7388253" y="6665030"/>
                </a:lnTo>
                <a:lnTo>
                  <a:pt x="7397105" y="6615057"/>
                </a:lnTo>
                <a:lnTo>
                  <a:pt x="7405683" y="6564819"/>
                </a:lnTo>
                <a:lnTo>
                  <a:pt x="7413987" y="6514314"/>
                </a:lnTo>
                <a:lnTo>
                  <a:pt x="7422018" y="6463540"/>
                </a:lnTo>
                <a:lnTo>
                  <a:pt x="7429777" y="6412495"/>
                </a:lnTo>
                <a:lnTo>
                  <a:pt x="7437264" y="6361176"/>
                </a:lnTo>
                <a:lnTo>
                  <a:pt x="7444479" y="6309582"/>
                </a:lnTo>
                <a:lnTo>
                  <a:pt x="7451424" y="6257710"/>
                </a:lnTo>
                <a:lnTo>
                  <a:pt x="7458099" y="6205558"/>
                </a:lnTo>
                <a:lnTo>
                  <a:pt x="7464505" y="6153124"/>
                </a:lnTo>
                <a:lnTo>
                  <a:pt x="7470641" y="6100406"/>
                </a:lnTo>
                <a:lnTo>
                  <a:pt x="7476510" y="6047402"/>
                </a:lnTo>
                <a:lnTo>
                  <a:pt x="7482111" y="5994109"/>
                </a:lnTo>
                <a:lnTo>
                  <a:pt x="7487445" y="5940526"/>
                </a:lnTo>
                <a:lnTo>
                  <a:pt x="7492513" y="5886650"/>
                </a:lnTo>
                <a:lnTo>
                  <a:pt x="7497316" y="5832479"/>
                </a:lnTo>
                <a:lnTo>
                  <a:pt x="7501853" y="5778011"/>
                </a:lnTo>
                <a:lnTo>
                  <a:pt x="7506126" y="5723244"/>
                </a:lnTo>
                <a:lnTo>
                  <a:pt x="7510135" y="5668175"/>
                </a:lnTo>
                <a:lnTo>
                  <a:pt x="7513881" y="5612803"/>
                </a:lnTo>
                <a:lnTo>
                  <a:pt x="7517365" y="5557126"/>
                </a:lnTo>
                <a:lnTo>
                  <a:pt x="7520586" y="5501140"/>
                </a:lnTo>
                <a:lnTo>
                  <a:pt x="7523546" y="5444845"/>
                </a:lnTo>
                <a:lnTo>
                  <a:pt x="7526246" y="5388238"/>
                </a:lnTo>
                <a:lnTo>
                  <a:pt x="7528685" y="5331316"/>
                </a:lnTo>
                <a:lnTo>
                  <a:pt x="7530865" y="5274079"/>
                </a:lnTo>
                <a:lnTo>
                  <a:pt x="7532787" y="5216522"/>
                </a:lnTo>
                <a:lnTo>
                  <a:pt x="7534450" y="5158645"/>
                </a:lnTo>
                <a:lnTo>
                  <a:pt x="7535855" y="5100446"/>
                </a:lnTo>
                <a:lnTo>
                  <a:pt x="7537004" y="5041921"/>
                </a:lnTo>
                <a:lnTo>
                  <a:pt x="7537896" y="4983069"/>
                </a:lnTo>
                <a:lnTo>
                  <a:pt x="7538533" y="4923888"/>
                </a:lnTo>
                <a:lnTo>
                  <a:pt x="7538914" y="4864376"/>
                </a:lnTo>
                <a:lnTo>
                  <a:pt x="7539041" y="4804530"/>
                </a:lnTo>
                <a:lnTo>
                  <a:pt x="7539041" y="1324897"/>
                </a:lnTo>
                <a:lnTo>
                  <a:pt x="7315512" y="1198986"/>
                </a:lnTo>
                <a:lnTo>
                  <a:pt x="7189214" y="1130403"/>
                </a:lnTo>
                <a:lnTo>
                  <a:pt x="7061644" y="1063566"/>
                </a:lnTo>
                <a:lnTo>
                  <a:pt x="6932825" y="998481"/>
                </a:lnTo>
                <a:lnTo>
                  <a:pt x="6802778" y="935153"/>
                </a:lnTo>
                <a:lnTo>
                  <a:pt x="6671526" y="873588"/>
                </a:lnTo>
                <a:lnTo>
                  <a:pt x="6539090" y="813790"/>
                </a:lnTo>
                <a:lnTo>
                  <a:pt x="6405493" y="755766"/>
                </a:lnTo>
                <a:lnTo>
                  <a:pt x="6270756" y="699520"/>
                </a:lnTo>
                <a:lnTo>
                  <a:pt x="6134902" y="645059"/>
                </a:lnTo>
                <a:lnTo>
                  <a:pt x="5997953" y="592389"/>
                </a:lnTo>
                <a:lnTo>
                  <a:pt x="5859931" y="541513"/>
                </a:lnTo>
                <a:lnTo>
                  <a:pt x="5720858" y="492438"/>
                </a:lnTo>
                <a:lnTo>
                  <a:pt x="5580755" y="445170"/>
                </a:lnTo>
                <a:lnTo>
                  <a:pt x="5439646" y="399714"/>
                </a:lnTo>
                <a:lnTo>
                  <a:pt x="5249972" y="341933"/>
                </a:lnTo>
                <a:lnTo>
                  <a:pt x="5058599" y="287397"/>
                </a:lnTo>
                <a:lnTo>
                  <a:pt x="4865579" y="236117"/>
                </a:lnTo>
                <a:lnTo>
                  <a:pt x="4670965" y="188107"/>
                </a:lnTo>
                <a:lnTo>
                  <a:pt x="4474810" y="143381"/>
                </a:lnTo>
                <a:lnTo>
                  <a:pt x="4277164" y="101950"/>
                </a:lnTo>
                <a:lnTo>
                  <a:pt x="4078082" y="63828"/>
                </a:lnTo>
                <a:lnTo>
                  <a:pt x="3877614" y="29028"/>
                </a:lnTo>
                <a:lnTo>
                  <a:pt x="3692128" y="0"/>
                </a:lnTo>
                <a:close/>
              </a:path>
            </a:pathLst>
          </a:custGeom>
          <a:solidFill>
            <a:srgbClr val="F4E5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2206246" y="4552605"/>
            <a:ext cx="3305175" cy="10306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6600" b="1" spc="370">
                <a:solidFill>
                  <a:srgbClr val="FFFFFF"/>
                </a:solidFill>
                <a:latin typeface="PT Sans"/>
                <a:cs typeface="PT Sans"/>
              </a:rPr>
              <a:t>DIGITAL</a:t>
            </a:r>
            <a:endParaRPr sz="6600">
              <a:latin typeface="PT Sans"/>
              <a:cs typeface="PT Sans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545"/>
              </a:lnSpc>
            </a:pPr>
            <a:r>
              <a:rPr spc="80"/>
              <a:t>SAN</a:t>
            </a:r>
            <a:r>
              <a:rPr spc="105"/>
              <a:t> </a:t>
            </a:r>
            <a:r>
              <a:rPr spc="90"/>
              <a:t>DIEGO</a:t>
            </a:r>
            <a:r>
              <a:rPr spc="55"/>
              <a:t> </a:t>
            </a:r>
            <a:r>
              <a:rPr spc="50"/>
              <a:t>WAVE</a:t>
            </a:r>
            <a:r>
              <a:rPr spc="105"/>
              <a:t> </a:t>
            </a:r>
            <a:r>
              <a:rPr spc="60"/>
              <a:t>FC</a:t>
            </a:r>
            <a:r>
              <a:rPr spc="120"/>
              <a:t> </a:t>
            </a:r>
            <a:r>
              <a:rPr b="0" spc="85">
                <a:latin typeface="PT Sans"/>
                <a:cs typeface="PT Sans"/>
              </a:rPr>
              <a:t>BRAND</a:t>
            </a:r>
            <a:r>
              <a:rPr b="0" spc="105">
                <a:latin typeface="PT Sans"/>
                <a:cs typeface="PT Sans"/>
              </a:rPr>
              <a:t> </a:t>
            </a:r>
            <a:r>
              <a:rPr b="0" spc="114">
                <a:latin typeface="PT Sans"/>
                <a:cs typeface="PT Sans"/>
              </a:rPr>
              <a:t>BOOK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545"/>
              </a:lnSpc>
            </a:pPr>
            <a:fld id="{81D60167-4931-47E6-BA6A-407CBD079E47}" type="slidenum">
              <a:rPr spc="10" dirty="0"/>
              <a:t>42</a:t>
            </a:fld>
            <a:endParaRPr spc="10"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305767" y="3505517"/>
            <a:ext cx="2875280" cy="30410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9750" spc="20">
                <a:solidFill>
                  <a:srgbClr val="1D315F"/>
                </a:solidFill>
              </a:rPr>
              <a:t>06</a:t>
            </a:r>
            <a:endParaRPr sz="1975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53682" y="1264747"/>
            <a:ext cx="5836920" cy="9055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5750" b="1" spc="320">
                <a:solidFill>
                  <a:srgbClr val="1D315F"/>
                </a:solidFill>
                <a:latin typeface="PT Sans"/>
                <a:cs typeface="PT Sans"/>
              </a:rPr>
              <a:t>WEB</a:t>
            </a:r>
            <a:r>
              <a:rPr sz="5750" b="1" spc="425">
                <a:solidFill>
                  <a:srgbClr val="1D315F"/>
                </a:solidFill>
                <a:latin typeface="PT Sans"/>
                <a:cs typeface="PT Sans"/>
              </a:rPr>
              <a:t> </a:t>
            </a:r>
            <a:r>
              <a:rPr sz="5750" b="1" spc="355">
                <a:solidFill>
                  <a:srgbClr val="1D315F"/>
                </a:solidFill>
                <a:latin typeface="PT Sans"/>
                <a:cs typeface="PT Sans"/>
              </a:rPr>
              <a:t>SAFE</a:t>
            </a:r>
            <a:r>
              <a:rPr sz="5750" b="1" spc="425">
                <a:solidFill>
                  <a:srgbClr val="1D315F"/>
                </a:solidFill>
                <a:latin typeface="PT Sans"/>
                <a:cs typeface="PT Sans"/>
              </a:rPr>
              <a:t> </a:t>
            </a:r>
            <a:r>
              <a:rPr sz="5750" b="1" spc="470">
                <a:solidFill>
                  <a:srgbClr val="1D315F"/>
                </a:solidFill>
                <a:latin typeface="PT Sans"/>
                <a:cs typeface="PT Sans"/>
              </a:rPr>
              <a:t>FONT</a:t>
            </a:r>
            <a:endParaRPr sz="5750">
              <a:latin typeface="PT Sans"/>
              <a:cs typeface="PT San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070823" y="6152691"/>
            <a:ext cx="3126740" cy="709930"/>
          </a:xfrm>
          <a:prstGeom prst="rect">
            <a:avLst/>
          </a:prstGeom>
        </p:spPr>
        <p:txBody>
          <a:bodyPr vert="horz" wrap="square" lIns="0" tIns="1149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5"/>
              </a:spcBef>
            </a:pPr>
            <a:r>
              <a:rPr sz="1450" b="1" spc="20">
                <a:solidFill>
                  <a:srgbClr val="1D315F"/>
                </a:solidFill>
                <a:latin typeface="Verdana"/>
                <a:cs typeface="Verdana"/>
              </a:rPr>
              <a:t>H2</a:t>
            </a:r>
            <a:r>
              <a:rPr sz="1450" b="1" spc="5">
                <a:solidFill>
                  <a:srgbClr val="1D315F"/>
                </a:solidFill>
                <a:latin typeface="Verdana"/>
                <a:cs typeface="Verdana"/>
              </a:rPr>
              <a:t> </a:t>
            </a:r>
            <a:r>
              <a:rPr sz="1450" b="1" spc="20">
                <a:solidFill>
                  <a:srgbClr val="1D315F"/>
                </a:solidFill>
                <a:latin typeface="Verdana"/>
                <a:cs typeface="Verdana"/>
              </a:rPr>
              <a:t>/</a:t>
            </a:r>
            <a:r>
              <a:rPr sz="1450" b="1" spc="5">
                <a:solidFill>
                  <a:srgbClr val="1D315F"/>
                </a:solidFill>
                <a:latin typeface="Verdana"/>
                <a:cs typeface="Verdana"/>
              </a:rPr>
              <a:t> </a:t>
            </a:r>
            <a:r>
              <a:rPr sz="1450" b="1" spc="20">
                <a:solidFill>
                  <a:srgbClr val="1D315F"/>
                </a:solidFill>
                <a:latin typeface="Verdana"/>
                <a:cs typeface="Verdana"/>
              </a:rPr>
              <a:t>H3</a:t>
            </a:r>
            <a:r>
              <a:rPr sz="1450" b="1" spc="10">
                <a:solidFill>
                  <a:srgbClr val="1D315F"/>
                </a:solidFill>
                <a:latin typeface="Verdana"/>
                <a:cs typeface="Verdana"/>
              </a:rPr>
              <a:t> </a:t>
            </a:r>
            <a:r>
              <a:rPr sz="1450" b="1" spc="20">
                <a:solidFill>
                  <a:srgbClr val="1D315F"/>
                </a:solidFill>
                <a:latin typeface="Verdana"/>
                <a:cs typeface="Verdana"/>
              </a:rPr>
              <a:t>/</a:t>
            </a:r>
            <a:r>
              <a:rPr sz="1450" b="1" spc="5">
                <a:solidFill>
                  <a:srgbClr val="1D315F"/>
                </a:solidFill>
                <a:latin typeface="Verdana"/>
                <a:cs typeface="Verdana"/>
              </a:rPr>
              <a:t> </a:t>
            </a:r>
            <a:r>
              <a:rPr sz="1450" b="1" spc="20">
                <a:solidFill>
                  <a:srgbClr val="1D315F"/>
                </a:solidFill>
                <a:latin typeface="Verdana"/>
                <a:cs typeface="Verdana"/>
              </a:rPr>
              <a:t>H4</a:t>
            </a:r>
            <a:r>
              <a:rPr sz="1450" b="1" spc="5">
                <a:solidFill>
                  <a:srgbClr val="1D315F"/>
                </a:solidFill>
                <a:latin typeface="Verdana"/>
                <a:cs typeface="Verdana"/>
              </a:rPr>
              <a:t> </a:t>
            </a:r>
            <a:r>
              <a:rPr sz="1450" b="1" spc="20">
                <a:solidFill>
                  <a:srgbClr val="1D315F"/>
                </a:solidFill>
                <a:latin typeface="Verdana"/>
                <a:cs typeface="Verdana"/>
              </a:rPr>
              <a:t>/</a:t>
            </a:r>
            <a:r>
              <a:rPr sz="1450" b="1" spc="10">
                <a:solidFill>
                  <a:srgbClr val="1D315F"/>
                </a:solidFill>
                <a:latin typeface="Verdana"/>
                <a:cs typeface="Verdana"/>
              </a:rPr>
              <a:t> </a:t>
            </a:r>
            <a:r>
              <a:rPr sz="1450" b="1" spc="20">
                <a:solidFill>
                  <a:srgbClr val="1D315F"/>
                </a:solidFill>
                <a:latin typeface="Verdana"/>
                <a:cs typeface="Verdana"/>
              </a:rPr>
              <a:t>TEXT</a:t>
            </a:r>
            <a:r>
              <a:rPr sz="1450" b="1" spc="5">
                <a:solidFill>
                  <a:srgbClr val="1D315F"/>
                </a:solidFill>
                <a:latin typeface="Verdana"/>
                <a:cs typeface="Verdana"/>
              </a:rPr>
              <a:t> </a:t>
            </a:r>
            <a:r>
              <a:rPr sz="1450" b="1" spc="20">
                <a:solidFill>
                  <a:srgbClr val="1D315F"/>
                </a:solidFill>
                <a:latin typeface="Verdana"/>
                <a:cs typeface="Verdana"/>
              </a:rPr>
              <a:t>/</a:t>
            </a:r>
            <a:r>
              <a:rPr sz="1450" b="1" spc="5">
                <a:solidFill>
                  <a:srgbClr val="1D315F"/>
                </a:solidFill>
                <a:latin typeface="Verdana"/>
                <a:cs typeface="Verdana"/>
              </a:rPr>
              <a:t> </a:t>
            </a:r>
            <a:r>
              <a:rPr sz="1450" b="1" spc="15">
                <a:solidFill>
                  <a:srgbClr val="1D315F"/>
                </a:solidFill>
                <a:latin typeface="Verdana"/>
                <a:cs typeface="Verdana"/>
              </a:rPr>
              <a:t>LINKS</a:t>
            </a:r>
            <a:endParaRPr sz="145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865"/>
              </a:spcBef>
            </a:pPr>
            <a:r>
              <a:rPr sz="1650" spc="-15">
                <a:solidFill>
                  <a:srgbClr val="231F20"/>
                </a:solidFill>
                <a:latin typeface="Verdana"/>
                <a:cs typeface="Verdana"/>
              </a:rPr>
              <a:t>Verdana</a:t>
            </a:r>
            <a:r>
              <a:rPr sz="1650" spc="-4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650" spc="-20">
                <a:solidFill>
                  <a:srgbClr val="231F20"/>
                </a:solidFill>
                <a:latin typeface="Verdana"/>
                <a:cs typeface="Verdana"/>
              </a:rPr>
              <a:t>Reg</a:t>
            </a:r>
            <a:endParaRPr sz="1650">
              <a:latin typeface="Verdana"/>
              <a:cs typeface="Verdan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070823" y="3951711"/>
            <a:ext cx="1598295" cy="764540"/>
          </a:xfrm>
          <a:prstGeom prst="rect">
            <a:avLst/>
          </a:prstGeom>
        </p:spPr>
        <p:txBody>
          <a:bodyPr vert="horz" wrap="square" lIns="0" tIns="1250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85"/>
              </a:spcBef>
            </a:pPr>
            <a:r>
              <a:rPr sz="1800" b="1" spc="5">
                <a:solidFill>
                  <a:srgbClr val="1D315F"/>
                </a:solidFill>
                <a:latin typeface="Verdana"/>
                <a:cs typeface="Verdana"/>
              </a:rPr>
              <a:t>H1</a:t>
            </a:r>
            <a:endParaRPr sz="18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790"/>
              </a:spcBef>
            </a:pPr>
            <a:r>
              <a:rPr sz="1650" b="1" spc="-5">
                <a:solidFill>
                  <a:srgbClr val="231F20"/>
                </a:solidFill>
                <a:latin typeface="Verdana"/>
                <a:cs typeface="Verdana"/>
              </a:rPr>
              <a:t>Verdana</a:t>
            </a:r>
            <a:r>
              <a:rPr sz="1650" b="1" spc="-4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sz="1650" b="1" spc="-5">
                <a:solidFill>
                  <a:srgbClr val="231F20"/>
                </a:solidFill>
                <a:latin typeface="Verdana"/>
                <a:cs typeface="Verdana"/>
              </a:rPr>
              <a:t>Bold</a:t>
            </a:r>
            <a:endParaRPr sz="1650">
              <a:latin typeface="Verdana"/>
              <a:cs typeface="Verdan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2357865" y="6351123"/>
            <a:ext cx="1475740" cy="131953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8500" spc="245">
                <a:solidFill>
                  <a:srgbClr val="231F20"/>
                </a:solidFill>
                <a:latin typeface="Verdana"/>
                <a:cs typeface="Verdana"/>
              </a:rPr>
              <a:t>Aa</a:t>
            </a:r>
            <a:endParaRPr sz="8500">
              <a:latin typeface="Verdana"/>
              <a:cs typeface="Verdan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732158" y="4007070"/>
            <a:ext cx="2103120" cy="16833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0850" b="1" spc="340">
                <a:solidFill>
                  <a:srgbClr val="231F20"/>
                </a:solidFill>
                <a:latin typeface="Verdana"/>
                <a:cs typeface="Verdana"/>
              </a:rPr>
              <a:t>Aa</a:t>
            </a:r>
            <a:endParaRPr sz="10850">
              <a:latin typeface="Verdana"/>
              <a:cs typeface="Verdana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8084308" y="6043009"/>
            <a:ext cx="11475720" cy="0"/>
          </a:xfrm>
          <a:custGeom>
            <a:avLst/>
            <a:gdLst/>
            <a:ahLst/>
            <a:cxnLst/>
            <a:rect l="l" t="t" r="r" b="b"/>
            <a:pathLst>
              <a:path w="11475719">
                <a:moveTo>
                  <a:pt x="0" y="0"/>
                </a:moveTo>
                <a:lnTo>
                  <a:pt x="11475305" y="0"/>
                </a:lnTo>
              </a:path>
            </a:pathLst>
          </a:custGeom>
          <a:ln w="3175">
            <a:solidFill>
              <a:srgbClr val="1D31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084308" y="3896478"/>
            <a:ext cx="11475720" cy="0"/>
          </a:xfrm>
          <a:custGeom>
            <a:avLst/>
            <a:gdLst/>
            <a:ahLst/>
            <a:cxnLst/>
            <a:rect l="l" t="t" r="r" b="b"/>
            <a:pathLst>
              <a:path w="11475719">
                <a:moveTo>
                  <a:pt x="0" y="0"/>
                </a:moveTo>
                <a:lnTo>
                  <a:pt x="11475305" y="0"/>
                </a:lnTo>
              </a:path>
            </a:pathLst>
          </a:custGeom>
          <a:ln w="3175">
            <a:solidFill>
              <a:srgbClr val="1D31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4334166" y="6615243"/>
            <a:ext cx="3776979" cy="89090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ts val="2210"/>
              </a:lnSpc>
              <a:spcBef>
                <a:spcPts val="120"/>
              </a:spcBef>
            </a:pPr>
            <a:r>
              <a:rPr sz="2000" spc="10">
                <a:solidFill>
                  <a:srgbClr val="231F20"/>
                </a:solidFill>
                <a:latin typeface="Verdana"/>
                <a:cs typeface="Verdana"/>
              </a:rPr>
              <a:t>ABCDFGJKLNOPQRSTUVXYZ</a:t>
            </a:r>
            <a:endParaRPr sz="2000">
              <a:latin typeface="Verdana"/>
              <a:cs typeface="Verdana"/>
            </a:endParaRPr>
          </a:p>
          <a:p>
            <a:pPr marL="12700">
              <a:lnSpc>
                <a:spcPts val="2014"/>
              </a:lnSpc>
            </a:pPr>
            <a:r>
              <a:rPr sz="2000" spc="10">
                <a:solidFill>
                  <a:srgbClr val="231F20"/>
                </a:solidFill>
                <a:latin typeface="Verdana"/>
                <a:cs typeface="Verdana"/>
              </a:rPr>
              <a:t>abcdefghijklmnopqrstuvwxyz</a:t>
            </a:r>
            <a:endParaRPr sz="2000">
              <a:latin typeface="Verdana"/>
              <a:cs typeface="Verdana"/>
            </a:endParaRPr>
          </a:p>
          <a:p>
            <a:pPr marL="12700">
              <a:lnSpc>
                <a:spcPts val="2565"/>
              </a:lnSpc>
            </a:pPr>
            <a:r>
              <a:rPr sz="2300" spc="5">
                <a:solidFill>
                  <a:srgbClr val="231F20"/>
                </a:solidFill>
                <a:latin typeface="Verdana"/>
                <a:cs typeface="Verdana"/>
              </a:rPr>
              <a:t>1234567890+/()-%&amp;</a:t>
            </a:r>
            <a:endParaRPr sz="2300">
              <a:latin typeface="Verdana"/>
              <a:cs typeface="Verdan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4334168" y="4290865"/>
            <a:ext cx="5052060" cy="116268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2810"/>
              </a:lnSpc>
              <a:spcBef>
                <a:spcPts val="135"/>
              </a:spcBef>
            </a:pPr>
            <a:r>
              <a:rPr sz="2350" b="1" spc="20">
                <a:solidFill>
                  <a:srgbClr val="231F20"/>
                </a:solidFill>
                <a:latin typeface="Verdana"/>
                <a:cs typeface="Verdana"/>
              </a:rPr>
              <a:t>ABCDFGJKLNOPQRSTUVXYZ</a:t>
            </a:r>
            <a:endParaRPr sz="2350">
              <a:latin typeface="Verdana"/>
              <a:cs typeface="Verdana"/>
            </a:endParaRPr>
          </a:p>
          <a:p>
            <a:pPr marL="12700">
              <a:lnSpc>
                <a:spcPts val="2805"/>
              </a:lnSpc>
            </a:pPr>
            <a:r>
              <a:rPr sz="2350" b="1" spc="20">
                <a:solidFill>
                  <a:srgbClr val="231F20"/>
                </a:solidFill>
                <a:latin typeface="Verdana"/>
                <a:cs typeface="Verdana"/>
              </a:rPr>
              <a:t>abcdefghijklmnopqrstuvwxyz</a:t>
            </a:r>
            <a:endParaRPr sz="2350">
              <a:latin typeface="Verdana"/>
              <a:cs typeface="Verdana"/>
            </a:endParaRPr>
          </a:p>
          <a:p>
            <a:pPr marL="12700">
              <a:lnSpc>
                <a:spcPts val="3290"/>
              </a:lnSpc>
            </a:pPr>
            <a:r>
              <a:rPr sz="2750" b="1" spc="25">
                <a:solidFill>
                  <a:srgbClr val="231F20"/>
                </a:solidFill>
                <a:latin typeface="Verdana"/>
                <a:cs typeface="Verdana"/>
              </a:rPr>
              <a:t>1234567890+/()-%&amp;</a:t>
            </a:r>
            <a:endParaRPr sz="2750">
              <a:latin typeface="Verdana"/>
              <a:cs typeface="Verdan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24368" y="2824027"/>
            <a:ext cx="4970780" cy="10306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43400"/>
              </a:lnSpc>
              <a:spcBef>
                <a:spcPts val="95"/>
              </a:spcBef>
            </a:pP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All</a:t>
            </a:r>
            <a:r>
              <a:rPr sz="2300" spc="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brand</a:t>
            </a:r>
            <a:r>
              <a:rPr sz="2300" spc="1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typography</a:t>
            </a:r>
            <a:r>
              <a:rPr sz="2300" spc="-7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guidelines</a:t>
            </a:r>
            <a:r>
              <a:rPr sz="2300" spc="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remain </a:t>
            </a:r>
            <a:r>
              <a:rPr sz="2300" spc="-59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30">
                <a:solidFill>
                  <a:srgbClr val="231F20"/>
                </a:solidFill>
                <a:latin typeface="PT Sans"/>
                <a:cs typeface="PT Sans"/>
              </a:rPr>
              <a:t>f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or DIGI</a:t>
            </a:r>
            <a:r>
              <a:rPr sz="2300" spc="-155">
                <a:solidFill>
                  <a:srgbClr val="231F20"/>
                </a:solidFill>
                <a:latin typeface="PT Sans"/>
                <a:cs typeface="PT Sans"/>
              </a:rPr>
              <a:t>T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AL</a:t>
            </a:r>
            <a:r>
              <a:rPr sz="2300" spc="-9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use.</a:t>
            </a:r>
            <a:r>
              <a:rPr sz="2300" spc="-18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b="1">
                <a:solidFill>
                  <a:srgbClr val="231F20"/>
                </a:solidFill>
                <a:latin typeface="PT Sans"/>
                <a:cs typeface="PT Sans"/>
              </a:rPr>
              <a:t>S</a:t>
            </a:r>
            <a:r>
              <a:rPr sz="2300" b="1" spc="-15">
                <a:solidFill>
                  <a:srgbClr val="231F20"/>
                </a:solidFill>
                <a:latin typeface="PT Sans"/>
                <a:cs typeface="PT Sans"/>
              </a:rPr>
              <a:t>e</a:t>
            </a:r>
            <a:r>
              <a:rPr sz="2300" b="1">
                <a:solidFill>
                  <a:srgbClr val="231F20"/>
                </a:solidFill>
                <a:latin typeface="PT Sans"/>
                <a:cs typeface="PT Sans"/>
              </a:rPr>
              <a:t>e pg 30.</a:t>
            </a:r>
            <a:endParaRPr sz="2300">
              <a:latin typeface="PT Sans"/>
              <a:cs typeface="PT San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24368" y="4111944"/>
            <a:ext cx="5789295" cy="20358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43400"/>
              </a:lnSpc>
              <a:spcBef>
                <a:spcPts val="95"/>
              </a:spcBef>
            </a:pPr>
            <a:r>
              <a:rPr sz="2300" spc="5">
                <a:solidFill>
                  <a:srgbClr val="231F20"/>
                </a:solidFill>
                <a:latin typeface="PT Sans"/>
                <a:cs typeface="PT Sans"/>
              </a:rPr>
              <a:t>H</a:t>
            </a:r>
            <a:r>
              <a:rPr sz="2300" spc="-25">
                <a:solidFill>
                  <a:srgbClr val="231F20"/>
                </a:solidFill>
                <a:latin typeface="PT Sans"/>
                <a:cs typeface="PT Sans"/>
              </a:rPr>
              <a:t>ow</a:t>
            </a:r>
            <a:r>
              <a:rPr sz="2300" spc="-55">
                <a:solidFill>
                  <a:srgbClr val="231F20"/>
                </a:solidFill>
                <a:latin typeface="PT Sans"/>
                <a:cs typeface="PT Sans"/>
              </a:rPr>
              <a:t>e</a:t>
            </a:r>
            <a:r>
              <a:rPr sz="2300" spc="-30">
                <a:solidFill>
                  <a:srgbClr val="231F20"/>
                </a:solidFill>
                <a:latin typeface="PT Sans"/>
                <a:cs typeface="PT Sans"/>
              </a:rPr>
              <a:t>v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e</a:t>
            </a:r>
            <a:r>
              <a:rPr sz="2300" spc="-140">
                <a:solidFill>
                  <a:srgbClr val="231F20"/>
                </a:solidFill>
                <a:latin typeface="PT Sans"/>
                <a:cs typeface="PT Sans"/>
              </a:rPr>
              <a:t>r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,</a:t>
            </a:r>
            <a:r>
              <a:rPr sz="2300" spc="-18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5">
                <a:solidFill>
                  <a:srgbClr val="231F20"/>
                </a:solidFill>
                <a:latin typeface="PT Sans"/>
                <a:cs typeface="PT Sans"/>
              </a:rPr>
              <a:t>when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25">
                <a:solidFill>
                  <a:srgbClr val="231F20"/>
                </a:solidFill>
                <a:latin typeface="PT Sans"/>
                <a:cs typeface="PT Sans"/>
              </a:rPr>
              <a:t>w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orking with pa</a:t>
            </a:r>
            <a:r>
              <a:rPr sz="2300" spc="65">
                <a:solidFill>
                  <a:srgbClr val="231F20"/>
                </a:solidFill>
                <a:latin typeface="PT Sans"/>
                <a:cs typeface="PT Sans"/>
              </a:rPr>
              <a:t>r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tners,</a:t>
            </a:r>
            <a:r>
              <a:rPr sz="2300" spc="-21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v  endors or third </a:t>
            </a:r>
            <a:r>
              <a:rPr sz="2300" spc="10">
                <a:solidFill>
                  <a:srgbClr val="231F20"/>
                </a:solidFill>
                <a:latin typeface="PT Sans"/>
                <a:cs typeface="PT Sans"/>
              </a:rPr>
              <a:t>parties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within marketing </a:t>
            </a:r>
            <a:r>
              <a:rPr sz="2300" spc="5">
                <a:solidFill>
                  <a:srgbClr val="231F20"/>
                </a:solidFill>
                <a:latin typeface="PT Sans"/>
                <a:cs typeface="PT Sans"/>
              </a:rPr>
              <a:t> efforts,</a:t>
            </a:r>
            <a:r>
              <a:rPr sz="2300" spc="-18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10">
                <a:solidFill>
                  <a:srgbClr val="231F20"/>
                </a:solidFill>
                <a:latin typeface="PT Sans"/>
                <a:cs typeface="PT Sans"/>
              </a:rPr>
              <a:t>they</a:t>
            </a:r>
            <a:r>
              <a:rPr sz="2300" spc="-8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should</a:t>
            </a:r>
            <a:r>
              <a:rPr sz="2300" spc="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be aware that</a:t>
            </a:r>
            <a:r>
              <a:rPr sz="2300" spc="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our </a:t>
            </a:r>
            <a:r>
              <a:rPr sz="2300" spc="-20">
                <a:solidFill>
                  <a:srgbClr val="231F20"/>
                </a:solidFill>
                <a:latin typeface="PT Sans"/>
                <a:cs typeface="PT Sans"/>
              </a:rPr>
              <a:t>DIGITAL </a:t>
            </a:r>
            <a:r>
              <a:rPr sz="2300" spc="-60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20">
                <a:solidFill>
                  <a:srgbClr val="231F20"/>
                </a:solidFill>
                <a:latin typeface="PT Sans"/>
                <a:cs typeface="PT Sans"/>
              </a:rPr>
              <a:t>REPLACEMENT</a:t>
            </a:r>
            <a:r>
              <a:rPr sz="2300" spc="-10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/</a:t>
            </a:r>
            <a:r>
              <a:rPr sz="2300" spc="-4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5">
                <a:solidFill>
                  <a:srgbClr val="231F20"/>
                </a:solidFill>
                <a:latin typeface="PT Sans"/>
                <a:cs typeface="PT Sans"/>
              </a:rPr>
              <a:t>WEB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 SAFE 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font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 is </a:t>
            </a:r>
            <a:r>
              <a:rPr sz="2300" b="1" spc="-20">
                <a:solidFill>
                  <a:srgbClr val="231F20"/>
                </a:solidFill>
                <a:latin typeface="PT Sans"/>
                <a:cs typeface="PT Sans"/>
              </a:rPr>
              <a:t>Verdana.</a:t>
            </a:r>
            <a:endParaRPr sz="2300">
              <a:latin typeface="PT Sans"/>
              <a:cs typeface="PT San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24368" y="6405069"/>
            <a:ext cx="4978400" cy="25387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43400"/>
              </a:lnSpc>
              <a:spcBef>
                <a:spcPts val="95"/>
              </a:spcBef>
            </a:pP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This will ensure our 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site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 and its </a:t>
            </a:r>
            <a:r>
              <a:rPr sz="2300" spc="-10">
                <a:solidFill>
                  <a:srgbClr val="231F20"/>
                </a:solidFill>
                <a:latin typeface="PT Sans"/>
                <a:cs typeface="PT Sans"/>
              </a:rPr>
              <a:t>content </a:t>
            </a:r>
            <a:r>
              <a:rPr sz="2300" spc="-60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will be </a:t>
            </a:r>
            <a:r>
              <a:rPr sz="2300" spc="-10">
                <a:solidFill>
                  <a:srgbClr val="231F20"/>
                </a:solidFill>
                <a:latin typeface="PT Sans"/>
                <a:cs typeface="PT Sans"/>
              </a:rPr>
              <a:t>viewed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using 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fonts </a:t>
            </a:r>
            <a:r>
              <a:rPr sz="2300" spc="-10">
                <a:solidFill>
                  <a:srgbClr val="231F20"/>
                </a:solidFill>
                <a:latin typeface="PT Sans"/>
                <a:cs typeface="PT Sans"/>
              </a:rPr>
              <a:t>we 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expect,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20">
                <a:solidFill>
                  <a:srgbClr val="231F20"/>
                </a:solidFill>
                <a:latin typeface="PT Sans"/>
                <a:cs typeface="PT Sans"/>
              </a:rPr>
              <a:t>even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if our primary 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font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is not available </a:t>
            </a:r>
            <a:r>
              <a:rPr sz="2300" spc="-60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15">
                <a:solidFill>
                  <a:srgbClr val="231F20"/>
                </a:solidFill>
                <a:latin typeface="PT Sans"/>
                <a:cs typeface="PT Sans"/>
              </a:rPr>
              <a:t>to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be 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served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 online in the</a:t>
            </a:r>
            <a:endParaRPr sz="2300">
              <a:latin typeface="PT Sans"/>
              <a:cs typeface="PT Sans"/>
            </a:endParaRPr>
          </a:p>
          <a:p>
            <a:pPr marL="12700">
              <a:lnSpc>
                <a:spcPct val="100000"/>
              </a:lnSpc>
              <a:spcBef>
                <a:spcPts val="1200"/>
              </a:spcBef>
            </a:pP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market</a:t>
            </a:r>
            <a:r>
              <a:rPr sz="2300" spc="-1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/</a:t>
            </a:r>
            <a:r>
              <a:rPr sz="2300" spc="-4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25">
                <a:solidFill>
                  <a:srgbClr val="231F20"/>
                </a:solidFill>
                <a:latin typeface="PT Sans"/>
                <a:cs typeface="PT Sans"/>
              </a:rPr>
              <a:t>vendor.</a:t>
            </a:r>
            <a:endParaRPr sz="2300">
              <a:latin typeface="PT Sans"/>
              <a:cs typeface="PT Sans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8083524" y="7104045"/>
            <a:ext cx="518795" cy="518795"/>
          </a:xfrm>
          <a:custGeom>
            <a:avLst/>
            <a:gdLst/>
            <a:ahLst/>
            <a:cxnLst/>
            <a:rect l="l" t="t" r="r" b="b"/>
            <a:pathLst>
              <a:path w="518795" h="518795">
                <a:moveTo>
                  <a:pt x="259363" y="0"/>
                </a:moveTo>
                <a:lnTo>
                  <a:pt x="212743" y="4178"/>
                </a:lnTo>
                <a:lnTo>
                  <a:pt x="168863" y="16226"/>
                </a:lnTo>
                <a:lnTo>
                  <a:pt x="128458" y="35412"/>
                </a:lnTo>
                <a:lnTo>
                  <a:pt x="92259" y="61002"/>
                </a:lnTo>
                <a:lnTo>
                  <a:pt x="60999" y="92264"/>
                </a:lnTo>
                <a:lnTo>
                  <a:pt x="35410" y="128467"/>
                </a:lnTo>
                <a:lnTo>
                  <a:pt x="16226" y="168878"/>
                </a:lnTo>
                <a:lnTo>
                  <a:pt x="4178" y="212765"/>
                </a:lnTo>
                <a:lnTo>
                  <a:pt x="0" y="259395"/>
                </a:lnTo>
                <a:lnTo>
                  <a:pt x="4178" y="306015"/>
                </a:lnTo>
                <a:lnTo>
                  <a:pt x="16226" y="349895"/>
                </a:lnTo>
                <a:lnTo>
                  <a:pt x="35410" y="390300"/>
                </a:lnTo>
                <a:lnTo>
                  <a:pt x="60999" y="426499"/>
                </a:lnTo>
                <a:lnTo>
                  <a:pt x="92259" y="457759"/>
                </a:lnTo>
                <a:lnTo>
                  <a:pt x="128458" y="483348"/>
                </a:lnTo>
                <a:lnTo>
                  <a:pt x="168863" y="502532"/>
                </a:lnTo>
                <a:lnTo>
                  <a:pt x="212743" y="514580"/>
                </a:lnTo>
                <a:lnTo>
                  <a:pt x="259363" y="518759"/>
                </a:lnTo>
                <a:lnTo>
                  <a:pt x="305984" y="514580"/>
                </a:lnTo>
                <a:lnTo>
                  <a:pt x="349863" y="502532"/>
                </a:lnTo>
                <a:lnTo>
                  <a:pt x="390269" y="483348"/>
                </a:lnTo>
                <a:lnTo>
                  <a:pt x="426468" y="457759"/>
                </a:lnTo>
                <a:lnTo>
                  <a:pt x="457728" y="426499"/>
                </a:lnTo>
                <a:lnTo>
                  <a:pt x="483316" y="390300"/>
                </a:lnTo>
                <a:lnTo>
                  <a:pt x="502501" y="349895"/>
                </a:lnTo>
                <a:lnTo>
                  <a:pt x="514548" y="306015"/>
                </a:lnTo>
                <a:lnTo>
                  <a:pt x="518727" y="259395"/>
                </a:lnTo>
                <a:lnTo>
                  <a:pt x="514548" y="212765"/>
                </a:lnTo>
                <a:lnTo>
                  <a:pt x="502501" y="168878"/>
                </a:lnTo>
                <a:lnTo>
                  <a:pt x="483316" y="128467"/>
                </a:lnTo>
                <a:lnTo>
                  <a:pt x="457728" y="92264"/>
                </a:lnTo>
                <a:lnTo>
                  <a:pt x="426468" y="61002"/>
                </a:lnTo>
                <a:lnTo>
                  <a:pt x="390269" y="35412"/>
                </a:lnTo>
                <a:lnTo>
                  <a:pt x="349863" y="16226"/>
                </a:lnTo>
                <a:lnTo>
                  <a:pt x="305984" y="4178"/>
                </a:lnTo>
                <a:lnTo>
                  <a:pt x="259363" y="0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9396595" y="7104045"/>
            <a:ext cx="518795" cy="518795"/>
          </a:xfrm>
          <a:custGeom>
            <a:avLst/>
            <a:gdLst/>
            <a:ahLst/>
            <a:cxnLst/>
            <a:rect l="l" t="t" r="r" b="b"/>
            <a:pathLst>
              <a:path w="518795" h="518795">
                <a:moveTo>
                  <a:pt x="259363" y="0"/>
                </a:moveTo>
                <a:lnTo>
                  <a:pt x="212743" y="4178"/>
                </a:lnTo>
                <a:lnTo>
                  <a:pt x="168863" y="16226"/>
                </a:lnTo>
                <a:lnTo>
                  <a:pt x="128458" y="35412"/>
                </a:lnTo>
                <a:lnTo>
                  <a:pt x="92259" y="61002"/>
                </a:lnTo>
                <a:lnTo>
                  <a:pt x="60999" y="92264"/>
                </a:lnTo>
                <a:lnTo>
                  <a:pt x="35410" y="128467"/>
                </a:lnTo>
                <a:lnTo>
                  <a:pt x="16226" y="168878"/>
                </a:lnTo>
                <a:lnTo>
                  <a:pt x="4178" y="212765"/>
                </a:lnTo>
                <a:lnTo>
                  <a:pt x="0" y="259395"/>
                </a:lnTo>
                <a:lnTo>
                  <a:pt x="4178" y="306015"/>
                </a:lnTo>
                <a:lnTo>
                  <a:pt x="16226" y="349895"/>
                </a:lnTo>
                <a:lnTo>
                  <a:pt x="35410" y="390300"/>
                </a:lnTo>
                <a:lnTo>
                  <a:pt x="60999" y="426499"/>
                </a:lnTo>
                <a:lnTo>
                  <a:pt x="92259" y="457759"/>
                </a:lnTo>
                <a:lnTo>
                  <a:pt x="128458" y="483348"/>
                </a:lnTo>
                <a:lnTo>
                  <a:pt x="168863" y="502532"/>
                </a:lnTo>
                <a:lnTo>
                  <a:pt x="212743" y="514580"/>
                </a:lnTo>
                <a:lnTo>
                  <a:pt x="259363" y="518759"/>
                </a:lnTo>
                <a:lnTo>
                  <a:pt x="305984" y="514580"/>
                </a:lnTo>
                <a:lnTo>
                  <a:pt x="349863" y="502532"/>
                </a:lnTo>
                <a:lnTo>
                  <a:pt x="390269" y="483348"/>
                </a:lnTo>
                <a:lnTo>
                  <a:pt x="426468" y="457759"/>
                </a:lnTo>
                <a:lnTo>
                  <a:pt x="457728" y="426499"/>
                </a:lnTo>
                <a:lnTo>
                  <a:pt x="483316" y="390300"/>
                </a:lnTo>
                <a:lnTo>
                  <a:pt x="502501" y="349895"/>
                </a:lnTo>
                <a:lnTo>
                  <a:pt x="514548" y="306015"/>
                </a:lnTo>
                <a:lnTo>
                  <a:pt x="518727" y="259395"/>
                </a:lnTo>
                <a:lnTo>
                  <a:pt x="514548" y="212765"/>
                </a:lnTo>
                <a:lnTo>
                  <a:pt x="502501" y="168878"/>
                </a:lnTo>
                <a:lnTo>
                  <a:pt x="483316" y="128467"/>
                </a:lnTo>
                <a:lnTo>
                  <a:pt x="457728" y="92264"/>
                </a:lnTo>
                <a:lnTo>
                  <a:pt x="426468" y="61002"/>
                </a:lnTo>
                <a:lnTo>
                  <a:pt x="390269" y="35412"/>
                </a:lnTo>
                <a:lnTo>
                  <a:pt x="349863" y="16226"/>
                </a:lnTo>
                <a:lnTo>
                  <a:pt x="305984" y="4178"/>
                </a:lnTo>
                <a:lnTo>
                  <a:pt x="259363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8732719" y="7104045"/>
            <a:ext cx="518795" cy="518795"/>
          </a:xfrm>
          <a:custGeom>
            <a:avLst/>
            <a:gdLst/>
            <a:ahLst/>
            <a:cxnLst/>
            <a:rect l="l" t="t" r="r" b="b"/>
            <a:pathLst>
              <a:path w="518795" h="518795">
                <a:moveTo>
                  <a:pt x="259363" y="0"/>
                </a:moveTo>
                <a:lnTo>
                  <a:pt x="212743" y="4178"/>
                </a:lnTo>
                <a:lnTo>
                  <a:pt x="168863" y="16226"/>
                </a:lnTo>
                <a:lnTo>
                  <a:pt x="128458" y="35412"/>
                </a:lnTo>
                <a:lnTo>
                  <a:pt x="92259" y="61002"/>
                </a:lnTo>
                <a:lnTo>
                  <a:pt x="60999" y="92264"/>
                </a:lnTo>
                <a:lnTo>
                  <a:pt x="35410" y="128467"/>
                </a:lnTo>
                <a:lnTo>
                  <a:pt x="16226" y="168878"/>
                </a:lnTo>
                <a:lnTo>
                  <a:pt x="4178" y="212765"/>
                </a:lnTo>
                <a:lnTo>
                  <a:pt x="0" y="259395"/>
                </a:lnTo>
                <a:lnTo>
                  <a:pt x="4178" y="306015"/>
                </a:lnTo>
                <a:lnTo>
                  <a:pt x="16226" y="349895"/>
                </a:lnTo>
                <a:lnTo>
                  <a:pt x="35410" y="390300"/>
                </a:lnTo>
                <a:lnTo>
                  <a:pt x="60999" y="426499"/>
                </a:lnTo>
                <a:lnTo>
                  <a:pt x="92259" y="457759"/>
                </a:lnTo>
                <a:lnTo>
                  <a:pt x="128458" y="483348"/>
                </a:lnTo>
                <a:lnTo>
                  <a:pt x="168863" y="502532"/>
                </a:lnTo>
                <a:lnTo>
                  <a:pt x="212743" y="514580"/>
                </a:lnTo>
                <a:lnTo>
                  <a:pt x="259363" y="518759"/>
                </a:lnTo>
                <a:lnTo>
                  <a:pt x="305984" y="514580"/>
                </a:lnTo>
                <a:lnTo>
                  <a:pt x="349863" y="502532"/>
                </a:lnTo>
                <a:lnTo>
                  <a:pt x="390269" y="483348"/>
                </a:lnTo>
                <a:lnTo>
                  <a:pt x="426468" y="457759"/>
                </a:lnTo>
                <a:lnTo>
                  <a:pt x="457728" y="426499"/>
                </a:lnTo>
                <a:lnTo>
                  <a:pt x="483316" y="390300"/>
                </a:lnTo>
                <a:lnTo>
                  <a:pt x="502501" y="349895"/>
                </a:lnTo>
                <a:lnTo>
                  <a:pt x="514548" y="306015"/>
                </a:lnTo>
                <a:lnTo>
                  <a:pt x="518727" y="259395"/>
                </a:lnTo>
                <a:lnTo>
                  <a:pt x="514548" y="212765"/>
                </a:lnTo>
                <a:lnTo>
                  <a:pt x="502501" y="168878"/>
                </a:lnTo>
                <a:lnTo>
                  <a:pt x="483316" y="128467"/>
                </a:lnTo>
                <a:lnTo>
                  <a:pt x="457728" y="92264"/>
                </a:lnTo>
                <a:lnTo>
                  <a:pt x="426468" y="61002"/>
                </a:lnTo>
                <a:lnTo>
                  <a:pt x="390269" y="35412"/>
                </a:lnTo>
                <a:lnTo>
                  <a:pt x="349863" y="16226"/>
                </a:lnTo>
                <a:lnTo>
                  <a:pt x="305984" y="4178"/>
                </a:lnTo>
                <a:lnTo>
                  <a:pt x="259363" y="0"/>
                </a:lnTo>
                <a:close/>
              </a:path>
            </a:pathLst>
          </a:custGeom>
          <a:solidFill>
            <a:srgbClr val="34C1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8083524" y="4885281"/>
            <a:ext cx="518795" cy="518795"/>
          </a:xfrm>
          <a:custGeom>
            <a:avLst/>
            <a:gdLst/>
            <a:ahLst/>
            <a:cxnLst/>
            <a:rect l="l" t="t" r="r" b="b"/>
            <a:pathLst>
              <a:path w="518795" h="518795">
                <a:moveTo>
                  <a:pt x="259363" y="0"/>
                </a:moveTo>
                <a:lnTo>
                  <a:pt x="212743" y="4178"/>
                </a:lnTo>
                <a:lnTo>
                  <a:pt x="168863" y="16226"/>
                </a:lnTo>
                <a:lnTo>
                  <a:pt x="128458" y="35412"/>
                </a:lnTo>
                <a:lnTo>
                  <a:pt x="92259" y="61002"/>
                </a:lnTo>
                <a:lnTo>
                  <a:pt x="60999" y="92264"/>
                </a:lnTo>
                <a:lnTo>
                  <a:pt x="35410" y="128467"/>
                </a:lnTo>
                <a:lnTo>
                  <a:pt x="16226" y="168878"/>
                </a:lnTo>
                <a:lnTo>
                  <a:pt x="4178" y="212765"/>
                </a:lnTo>
                <a:lnTo>
                  <a:pt x="0" y="259395"/>
                </a:lnTo>
                <a:lnTo>
                  <a:pt x="4178" y="306015"/>
                </a:lnTo>
                <a:lnTo>
                  <a:pt x="16226" y="349895"/>
                </a:lnTo>
                <a:lnTo>
                  <a:pt x="35410" y="390300"/>
                </a:lnTo>
                <a:lnTo>
                  <a:pt x="60999" y="426499"/>
                </a:lnTo>
                <a:lnTo>
                  <a:pt x="92259" y="457759"/>
                </a:lnTo>
                <a:lnTo>
                  <a:pt x="128458" y="483348"/>
                </a:lnTo>
                <a:lnTo>
                  <a:pt x="168863" y="502532"/>
                </a:lnTo>
                <a:lnTo>
                  <a:pt x="212743" y="514580"/>
                </a:lnTo>
                <a:lnTo>
                  <a:pt x="259363" y="518759"/>
                </a:lnTo>
                <a:lnTo>
                  <a:pt x="305984" y="514580"/>
                </a:lnTo>
                <a:lnTo>
                  <a:pt x="349863" y="502532"/>
                </a:lnTo>
                <a:lnTo>
                  <a:pt x="390269" y="483348"/>
                </a:lnTo>
                <a:lnTo>
                  <a:pt x="426468" y="457759"/>
                </a:lnTo>
                <a:lnTo>
                  <a:pt x="457728" y="426499"/>
                </a:lnTo>
                <a:lnTo>
                  <a:pt x="483316" y="390300"/>
                </a:lnTo>
                <a:lnTo>
                  <a:pt x="502501" y="349895"/>
                </a:lnTo>
                <a:lnTo>
                  <a:pt x="514548" y="306015"/>
                </a:lnTo>
                <a:lnTo>
                  <a:pt x="518727" y="259395"/>
                </a:lnTo>
                <a:lnTo>
                  <a:pt x="514548" y="212765"/>
                </a:lnTo>
                <a:lnTo>
                  <a:pt x="502501" y="168878"/>
                </a:lnTo>
                <a:lnTo>
                  <a:pt x="483316" y="128467"/>
                </a:lnTo>
                <a:lnTo>
                  <a:pt x="457728" y="92264"/>
                </a:lnTo>
                <a:lnTo>
                  <a:pt x="426468" y="61002"/>
                </a:lnTo>
                <a:lnTo>
                  <a:pt x="390269" y="35412"/>
                </a:lnTo>
                <a:lnTo>
                  <a:pt x="349863" y="16226"/>
                </a:lnTo>
                <a:lnTo>
                  <a:pt x="305984" y="4178"/>
                </a:lnTo>
                <a:lnTo>
                  <a:pt x="259363" y="0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8732719" y="4885281"/>
            <a:ext cx="518795" cy="518795"/>
          </a:xfrm>
          <a:custGeom>
            <a:avLst/>
            <a:gdLst/>
            <a:ahLst/>
            <a:cxnLst/>
            <a:rect l="l" t="t" r="r" b="b"/>
            <a:pathLst>
              <a:path w="518795" h="518795">
                <a:moveTo>
                  <a:pt x="259363" y="0"/>
                </a:moveTo>
                <a:lnTo>
                  <a:pt x="212743" y="4178"/>
                </a:lnTo>
                <a:lnTo>
                  <a:pt x="168863" y="16226"/>
                </a:lnTo>
                <a:lnTo>
                  <a:pt x="128458" y="35412"/>
                </a:lnTo>
                <a:lnTo>
                  <a:pt x="92259" y="61002"/>
                </a:lnTo>
                <a:lnTo>
                  <a:pt x="60999" y="92264"/>
                </a:lnTo>
                <a:lnTo>
                  <a:pt x="35410" y="128467"/>
                </a:lnTo>
                <a:lnTo>
                  <a:pt x="16226" y="168878"/>
                </a:lnTo>
                <a:lnTo>
                  <a:pt x="4178" y="212765"/>
                </a:lnTo>
                <a:lnTo>
                  <a:pt x="0" y="259395"/>
                </a:lnTo>
                <a:lnTo>
                  <a:pt x="4178" y="306015"/>
                </a:lnTo>
                <a:lnTo>
                  <a:pt x="16226" y="349895"/>
                </a:lnTo>
                <a:lnTo>
                  <a:pt x="35410" y="390300"/>
                </a:lnTo>
                <a:lnTo>
                  <a:pt x="60999" y="426499"/>
                </a:lnTo>
                <a:lnTo>
                  <a:pt x="92259" y="457759"/>
                </a:lnTo>
                <a:lnTo>
                  <a:pt x="128458" y="483348"/>
                </a:lnTo>
                <a:lnTo>
                  <a:pt x="168863" y="502532"/>
                </a:lnTo>
                <a:lnTo>
                  <a:pt x="212743" y="514580"/>
                </a:lnTo>
                <a:lnTo>
                  <a:pt x="259363" y="518759"/>
                </a:lnTo>
                <a:lnTo>
                  <a:pt x="305984" y="514580"/>
                </a:lnTo>
                <a:lnTo>
                  <a:pt x="349863" y="502532"/>
                </a:lnTo>
                <a:lnTo>
                  <a:pt x="390269" y="483348"/>
                </a:lnTo>
                <a:lnTo>
                  <a:pt x="426468" y="457759"/>
                </a:lnTo>
                <a:lnTo>
                  <a:pt x="457728" y="426499"/>
                </a:lnTo>
                <a:lnTo>
                  <a:pt x="483316" y="390300"/>
                </a:lnTo>
                <a:lnTo>
                  <a:pt x="502501" y="349895"/>
                </a:lnTo>
                <a:lnTo>
                  <a:pt x="514548" y="306015"/>
                </a:lnTo>
                <a:lnTo>
                  <a:pt x="518727" y="259395"/>
                </a:lnTo>
                <a:lnTo>
                  <a:pt x="514548" y="212765"/>
                </a:lnTo>
                <a:lnTo>
                  <a:pt x="502501" y="168878"/>
                </a:lnTo>
                <a:lnTo>
                  <a:pt x="483316" y="128467"/>
                </a:lnTo>
                <a:lnTo>
                  <a:pt x="457728" y="92264"/>
                </a:lnTo>
                <a:lnTo>
                  <a:pt x="426468" y="61002"/>
                </a:lnTo>
                <a:lnTo>
                  <a:pt x="390269" y="35412"/>
                </a:lnTo>
                <a:lnTo>
                  <a:pt x="349863" y="16226"/>
                </a:lnTo>
                <a:lnTo>
                  <a:pt x="305984" y="4178"/>
                </a:lnTo>
                <a:lnTo>
                  <a:pt x="259363" y="0"/>
                </a:lnTo>
                <a:close/>
              </a:path>
            </a:pathLst>
          </a:custGeom>
          <a:solidFill>
            <a:srgbClr val="231F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545"/>
              </a:lnSpc>
            </a:pPr>
            <a:r>
              <a:rPr spc="80"/>
              <a:t>SAN</a:t>
            </a:r>
            <a:r>
              <a:rPr spc="105"/>
              <a:t> </a:t>
            </a:r>
            <a:r>
              <a:rPr spc="90"/>
              <a:t>DIEGO</a:t>
            </a:r>
            <a:r>
              <a:rPr spc="55"/>
              <a:t> </a:t>
            </a:r>
            <a:r>
              <a:rPr spc="50"/>
              <a:t>WAVE</a:t>
            </a:r>
            <a:r>
              <a:rPr spc="105"/>
              <a:t> </a:t>
            </a:r>
            <a:r>
              <a:rPr spc="60"/>
              <a:t>FC</a:t>
            </a:r>
            <a:r>
              <a:rPr spc="120"/>
              <a:t> </a:t>
            </a:r>
            <a:r>
              <a:rPr b="0" spc="85">
                <a:latin typeface="PT Sans"/>
                <a:cs typeface="PT Sans"/>
              </a:rPr>
              <a:t>BRAND</a:t>
            </a:r>
            <a:r>
              <a:rPr b="0" spc="105">
                <a:latin typeface="PT Sans"/>
                <a:cs typeface="PT Sans"/>
              </a:rPr>
              <a:t> </a:t>
            </a:r>
            <a:r>
              <a:rPr b="0" spc="114">
                <a:latin typeface="PT Sans"/>
                <a:cs typeface="PT Sans"/>
              </a:rPr>
              <a:t>BOOK</a:t>
            </a:r>
          </a:p>
        </p:txBody>
      </p:sp>
      <p:sp>
        <p:nvSpPr>
          <p:cNvPr id="20" name="object 2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545"/>
              </a:lnSpc>
            </a:pPr>
            <a:fld id="{81D60167-4931-47E6-BA6A-407CBD079E47}" type="slidenum">
              <a:rPr spc="10" dirty="0"/>
              <a:t>43</a:t>
            </a:fld>
            <a:endParaRPr spc="1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539355" cy="11308715"/>
          </a:xfrm>
          <a:custGeom>
            <a:avLst/>
            <a:gdLst/>
            <a:ahLst/>
            <a:cxnLst/>
            <a:rect l="l" t="t" r="r" b="b"/>
            <a:pathLst>
              <a:path w="7539355" h="11308715">
                <a:moveTo>
                  <a:pt x="3692128" y="0"/>
                </a:moveTo>
                <a:lnTo>
                  <a:pt x="30253" y="0"/>
                </a:lnTo>
                <a:lnTo>
                  <a:pt x="0" y="4518"/>
                </a:lnTo>
                <a:lnTo>
                  <a:pt x="0" y="11308556"/>
                </a:lnTo>
                <a:lnTo>
                  <a:pt x="4172850" y="11308556"/>
                </a:lnTo>
                <a:lnTo>
                  <a:pt x="4291790" y="11225609"/>
                </a:lnTo>
                <a:lnTo>
                  <a:pt x="4416276" y="11136468"/>
                </a:lnTo>
                <a:lnTo>
                  <a:pt x="4498685" y="11076076"/>
                </a:lnTo>
                <a:lnTo>
                  <a:pt x="4580594" y="11014900"/>
                </a:lnTo>
                <a:lnTo>
                  <a:pt x="4661971" y="10952929"/>
                </a:lnTo>
                <a:lnTo>
                  <a:pt x="4742787" y="10890151"/>
                </a:lnTo>
                <a:lnTo>
                  <a:pt x="4823012" y="10826555"/>
                </a:lnTo>
                <a:lnTo>
                  <a:pt x="4902614" y="10762130"/>
                </a:lnTo>
                <a:lnTo>
                  <a:pt x="4981564" y="10696866"/>
                </a:lnTo>
                <a:lnTo>
                  <a:pt x="5059832" y="10630750"/>
                </a:lnTo>
                <a:lnTo>
                  <a:pt x="5137387" y="10563773"/>
                </a:lnTo>
                <a:lnTo>
                  <a:pt x="5175888" y="10529957"/>
                </a:lnTo>
                <a:lnTo>
                  <a:pt x="5214199" y="10495921"/>
                </a:lnTo>
                <a:lnTo>
                  <a:pt x="5252317" y="10461665"/>
                </a:lnTo>
                <a:lnTo>
                  <a:pt x="5290238" y="10427186"/>
                </a:lnTo>
                <a:lnTo>
                  <a:pt x="5327958" y="10392483"/>
                </a:lnTo>
                <a:lnTo>
                  <a:pt x="5365473" y="10357554"/>
                </a:lnTo>
                <a:lnTo>
                  <a:pt x="5402780" y="10322399"/>
                </a:lnTo>
                <a:lnTo>
                  <a:pt x="5439874" y="10287016"/>
                </a:lnTo>
                <a:lnTo>
                  <a:pt x="5476753" y="10251404"/>
                </a:lnTo>
                <a:lnTo>
                  <a:pt x="5513411" y="10215560"/>
                </a:lnTo>
                <a:lnTo>
                  <a:pt x="5549846" y="10179485"/>
                </a:lnTo>
                <a:lnTo>
                  <a:pt x="5586054" y="10143175"/>
                </a:lnTo>
                <a:lnTo>
                  <a:pt x="5622030" y="10106631"/>
                </a:lnTo>
                <a:lnTo>
                  <a:pt x="5657772" y="10069850"/>
                </a:lnTo>
                <a:lnTo>
                  <a:pt x="5693274" y="10032831"/>
                </a:lnTo>
                <a:lnTo>
                  <a:pt x="5728534" y="9995573"/>
                </a:lnTo>
                <a:lnTo>
                  <a:pt x="5763548" y="9958075"/>
                </a:lnTo>
                <a:lnTo>
                  <a:pt x="5798312" y="9920334"/>
                </a:lnTo>
                <a:lnTo>
                  <a:pt x="5832822" y="9882350"/>
                </a:lnTo>
                <a:lnTo>
                  <a:pt x="5867074" y="9844121"/>
                </a:lnTo>
                <a:lnTo>
                  <a:pt x="5901064" y="9805646"/>
                </a:lnTo>
                <a:lnTo>
                  <a:pt x="5934790" y="9766924"/>
                </a:lnTo>
                <a:lnTo>
                  <a:pt x="5968246" y="9727952"/>
                </a:lnTo>
                <a:lnTo>
                  <a:pt x="6001430" y="9688731"/>
                </a:lnTo>
                <a:lnTo>
                  <a:pt x="6034337" y="9649257"/>
                </a:lnTo>
                <a:lnTo>
                  <a:pt x="6066963" y="9609530"/>
                </a:lnTo>
                <a:lnTo>
                  <a:pt x="6099306" y="9569549"/>
                </a:lnTo>
                <a:lnTo>
                  <a:pt x="6131360" y="9529312"/>
                </a:lnTo>
                <a:lnTo>
                  <a:pt x="6163123" y="9488817"/>
                </a:lnTo>
                <a:lnTo>
                  <a:pt x="6194590" y="9448064"/>
                </a:lnTo>
                <a:lnTo>
                  <a:pt x="6222608" y="9410700"/>
                </a:lnTo>
                <a:lnTo>
                  <a:pt x="6250312" y="9373210"/>
                </a:lnTo>
                <a:lnTo>
                  <a:pt x="6277702" y="9335594"/>
                </a:lnTo>
                <a:lnTo>
                  <a:pt x="6304778" y="9297847"/>
                </a:lnTo>
                <a:lnTo>
                  <a:pt x="6331542" y="9259969"/>
                </a:lnTo>
                <a:lnTo>
                  <a:pt x="6357993" y="9221957"/>
                </a:lnTo>
                <a:lnTo>
                  <a:pt x="6384132" y="9183810"/>
                </a:lnTo>
                <a:lnTo>
                  <a:pt x="6409960" y="9145523"/>
                </a:lnTo>
                <a:lnTo>
                  <a:pt x="6435478" y="9107097"/>
                </a:lnTo>
                <a:lnTo>
                  <a:pt x="6460686" y="9068528"/>
                </a:lnTo>
                <a:lnTo>
                  <a:pt x="6485585" y="9029815"/>
                </a:lnTo>
                <a:lnTo>
                  <a:pt x="6510176" y="8990954"/>
                </a:lnTo>
                <a:lnTo>
                  <a:pt x="6534458" y="8951945"/>
                </a:lnTo>
                <a:lnTo>
                  <a:pt x="6558433" y="8912785"/>
                </a:lnTo>
                <a:lnTo>
                  <a:pt x="6582102" y="8873472"/>
                </a:lnTo>
                <a:lnTo>
                  <a:pt x="6605465" y="8834003"/>
                </a:lnTo>
                <a:lnTo>
                  <a:pt x="6628522" y="8794377"/>
                </a:lnTo>
                <a:lnTo>
                  <a:pt x="6651274" y="8754591"/>
                </a:lnTo>
                <a:lnTo>
                  <a:pt x="6673722" y="8714643"/>
                </a:lnTo>
                <a:lnTo>
                  <a:pt x="6695866" y="8674531"/>
                </a:lnTo>
                <a:lnTo>
                  <a:pt x="6717708" y="8634254"/>
                </a:lnTo>
                <a:lnTo>
                  <a:pt x="6739247" y="8593808"/>
                </a:lnTo>
                <a:lnTo>
                  <a:pt x="6760484" y="8553192"/>
                </a:lnTo>
                <a:lnTo>
                  <a:pt x="6781421" y="8512403"/>
                </a:lnTo>
                <a:lnTo>
                  <a:pt x="6802057" y="8471439"/>
                </a:lnTo>
                <a:lnTo>
                  <a:pt x="6822393" y="8430299"/>
                </a:lnTo>
                <a:lnTo>
                  <a:pt x="6842430" y="8388980"/>
                </a:lnTo>
                <a:lnTo>
                  <a:pt x="6862168" y="8347479"/>
                </a:lnTo>
                <a:lnTo>
                  <a:pt x="6881608" y="8305796"/>
                </a:lnTo>
                <a:lnTo>
                  <a:pt x="6900751" y="8263927"/>
                </a:lnTo>
                <a:lnTo>
                  <a:pt x="6919598" y="8221870"/>
                </a:lnTo>
                <a:lnTo>
                  <a:pt x="6938148" y="8179624"/>
                </a:lnTo>
                <a:lnTo>
                  <a:pt x="6956402" y="8137186"/>
                </a:lnTo>
                <a:lnTo>
                  <a:pt x="6974362" y="8094554"/>
                </a:lnTo>
                <a:lnTo>
                  <a:pt x="6992028" y="8051726"/>
                </a:lnTo>
                <a:lnTo>
                  <a:pt x="7009399" y="8008699"/>
                </a:lnTo>
                <a:lnTo>
                  <a:pt x="7026478" y="7965472"/>
                </a:lnTo>
                <a:lnTo>
                  <a:pt x="7043265" y="7922043"/>
                </a:lnTo>
                <a:lnTo>
                  <a:pt x="7059760" y="7878409"/>
                </a:lnTo>
                <a:lnTo>
                  <a:pt x="7075963" y="7834568"/>
                </a:lnTo>
                <a:lnTo>
                  <a:pt x="7091876" y="7790518"/>
                </a:lnTo>
                <a:lnTo>
                  <a:pt x="7107499" y="7746256"/>
                </a:lnTo>
                <a:lnTo>
                  <a:pt x="7122833" y="7701782"/>
                </a:lnTo>
                <a:lnTo>
                  <a:pt x="7137879" y="7657092"/>
                </a:lnTo>
                <a:lnTo>
                  <a:pt x="7152636" y="7612184"/>
                </a:lnTo>
                <a:lnTo>
                  <a:pt x="7167106" y="7567057"/>
                </a:lnTo>
                <a:lnTo>
                  <a:pt x="7181289" y="7521708"/>
                </a:lnTo>
                <a:lnTo>
                  <a:pt x="7195186" y="7476134"/>
                </a:lnTo>
                <a:lnTo>
                  <a:pt x="7208797" y="7430335"/>
                </a:lnTo>
                <a:lnTo>
                  <a:pt x="7222124" y="7384307"/>
                </a:lnTo>
                <a:lnTo>
                  <a:pt x="7235166" y="7338049"/>
                </a:lnTo>
                <a:lnTo>
                  <a:pt x="7247924" y="7291558"/>
                </a:lnTo>
                <a:lnTo>
                  <a:pt x="7260400" y="7244832"/>
                </a:lnTo>
                <a:lnTo>
                  <a:pt x="7272593" y="7197870"/>
                </a:lnTo>
                <a:lnTo>
                  <a:pt x="7284504" y="7150668"/>
                </a:lnTo>
                <a:lnTo>
                  <a:pt x="7296134" y="7103225"/>
                </a:lnTo>
                <a:lnTo>
                  <a:pt x="7307483" y="7055539"/>
                </a:lnTo>
                <a:lnTo>
                  <a:pt x="7318553" y="7007607"/>
                </a:lnTo>
                <a:lnTo>
                  <a:pt x="7329343" y="6959428"/>
                </a:lnTo>
                <a:lnTo>
                  <a:pt x="7339854" y="6910998"/>
                </a:lnTo>
                <a:lnTo>
                  <a:pt x="7350088" y="6862317"/>
                </a:lnTo>
                <a:lnTo>
                  <a:pt x="7360044" y="6813382"/>
                </a:lnTo>
                <a:lnTo>
                  <a:pt x="7369723" y="6764190"/>
                </a:lnTo>
                <a:lnTo>
                  <a:pt x="7379126" y="6714741"/>
                </a:lnTo>
                <a:lnTo>
                  <a:pt x="7388253" y="6665030"/>
                </a:lnTo>
                <a:lnTo>
                  <a:pt x="7397105" y="6615057"/>
                </a:lnTo>
                <a:lnTo>
                  <a:pt x="7405683" y="6564819"/>
                </a:lnTo>
                <a:lnTo>
                  <a:pt x="7413987" y="6514314"/>
                </a:lnTo>
                <a:lnTo>
                  <a:pt x="7422018" y="6463540"/>
                </a:lnTo>
                <a:lnTo>
                  <a:pt x="7429777" y="6412495"/>
                </a:lnTo>
                <a:lnTo>
                  <a:pt x="7437264" y="6361176"/>
                </a:lnTo>
                <a:lnTo>
                  <a:pt x="7444479" y="6309582"/>
                </a:lnTo>
                <a:lnTo>
                  <a:pt x="7451424" y="6257710"/>
                </a:lnTo>
                <a:lnTo>
                  <a:pt x="7458099" y="6205558"/>
                </a:lnTo>
                <a:lnTo>
                  <a:pt x="7464505" y="6153124"/>
                </a:lnTo>
                <a:lnTo>
                  <a:pt x="7470641" y="6100406"/>
                </a:lnTo>
                <a:lnTo>
                  <a:pt x="7476510" y="6047402"/>
                </a:lnTo>
                <a:lnTo>
                  <a:pt x="7482111" y="5994109"/>
                </a:lnTo>
                <a:lnTo>
                  <a:pt x="7487445" y="5940526"/>
                </a:lnTo>
                <a:lnTo>
                  <a:pt x="7492513" y="5886650"/>
                </a:lnTo>
                <a:lnTo>
                  <a:pt x="7497316" y="5832479"/>
                </a:lnTo>
                <a:lnTo>
                  <a:pt x="7501853" y="5778011"/>
                </a:lnTo>
                <a:lnTo>
                  <a:pt x="7506126" y="5723244"/>
                </a:lnTo>
                <a:lnTo>
                  <a:pt x="7510135" y="5668175"/>
                </a:lnTo>
                <a:lnTo>
                  <a:pt x="7513881" y="5612803"/>
                </a:lnTo>
                <a:lnTo>
                  <a:pt x="7517365" y="5557126"/>
                </a:lnTo>
                <a:lnTo>
                  <a:pt x="7520586" y="5501140"/>
                </a:lnTo>
                <a:lnTo>
                  <a:pt x="7523546" y="5444845"/>
                </a:lnTo>
                <a:lnTo>
                  <a:pt x="7526246" y="5388238"/>
                </a:lnTo>
                <a:lnTo>
                  <a:pt x="7528685" y="5331316"/>
                </a:lnTo>
                <a:lnTo>
                  <a:pt x="7530865" y="5274079"/>
                </a:lnTo>
                <a:lnTo>
                  <a:pt x="7532787" y="5216522"/>
                </a:lnTo>
                <a:lnTo>
                  <a:pt x="7534450" y="5158645"/>
                </a:lnTo>
                <a:lnTo>
                  <a:pt x="7535855" y="5100446"/>
                </a:lnTo>
                <a:lnTo>
                  <a:pt x="7537004" y="5041921"/>
                </a:lnTo>
                <a:lnTo>
                  <a:pt x="7537896" y="4983069"/>
                </a:lnTo>
                <a:lnTo>
                  <a:pt x="7538533" y="4923888"/>
                </a:lnTo>
                <a:lnTo>
                  <a:pt x="7538914" y="4864376"/>
                </a:lnTo>
                <a:lnTo>
                  <a:pt x="7539041" y="4804530"/>
                </a:lnTo>
                <a:lnTo>
                  <a:pt x="7539041" y="1324897"/>
                </a:lnTo>
                <a:lnTo>
                  <a:pt x="7315512" y="1198986"/>
                </a:lnTo>
                <a:lnTo>
                  <a:pt x="7189214" y="1130403"/>
                </a:lnTo>
                <a:lnTo>
                  <a:pt x="7061644" y="1063566"/>
                </a:lnTo>
                <a:lnTo>
                  <a:pt x="6932825" y="998481"/>
                </a:lnTo>
                <a:lnTo>
                  <a:pt x="6802778" y="935153"/>
                </a:lnTo>
                <a:lnTo>
                  <a:pt x="6671526" y="873588"/>
                </a:lnTo>
                <a:lnTo>
                  <a:pt x="6539090" y="813790"/>
                </a:lnTo>
                <a:lnTo>
                  <a:pt x="6405493" y="755766"/>
                </a:lnTo>
                <a:lnTo>
                  <a:pt x="6270756" y="699520"/>
                </a:lnTo>
                <a:lnTo>
                  <a:pt x="6134902" y="645059"/>
                </a:lnTo>
                <a:lnTo>
                  <a:pt x="5997953" y="592389"/>
                </a:lnTo>
                <a:lnTo>
                  <a:pt x="5859931" y="541513"/>
                </a:lnTo>
                <a:lnTo>
                  <a:pt x="5720858" y="492438"/>
                </a:lnTo>
                <a:lnTo>
                  <a:pt x="5580755" y="445170"/>
                </a:lnTo>
                <a:lnTo>
                  <a:pt x="5439646" y="399714"/>
                </a:lnTo>
                <a:lnTo>
                  <a:pt x="5249972" y="341933"/>
                </a:lnTo>
                <a:lnTo>
                  <a:pt x="5058599" y="287397"/>
                </a:lnTo>
                <a:lnTo>
                  <a:pt x="4865579" y="236117"/>
                </a:lnTo>
                <a:lnTo>
                  <a:pt x="4670965" y="188107"/>
                </a:lnTo>
                <a:lnTo>
                  <a:pt x="4474810" y="143381"/>
                </a:lnTo>
                <a:lnTo>
                  <a:pt x="4277164" y="101950"/>
                </a:lnTo>
                <a:lnTo>
                  <a:pt x="4078082" y="63828"/>
                </a:lnTo>
                <a:lnTo>
                  <a:pt x="3877614" y="29028"/>
                </a:lnTo>
                <a:lnTo>
                  <a:pt x="3692128" y="0"/>
                </a:lnTo>
                <a:close/>
              </a:path>
            </a:pathLst>
          </a:custGeom>
          <a:solidFill>
            <a:srgbClr val="F4E5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3347086" y="3465919"/>
            <a:ext cx="1627505" cy="565785"/>
          </a:xfrm>
          <a:custGeom>
            <a:avLst/>
            <a:gdLst/>
            <a:ahLst/>
            <a:cxnLst/>
            <a:rect l="l" t="t" r="r" b="b"/>
            <a:pathLst>
              <a:path w="1627505" h="565785">
                <a:moveTo>
                  <a:pt x="1344514" y="0"/>
                </a:moveTo>
                <a:lnTo>
                  <a:pt x="282692" y="0"/>
                </a:lnTo>
                <a:lnTo>
                  <a:pt x="236837" y="3699"/>
                </a:lnTo>
                <a:lnTo>
                  <a:pt x="193338" y="14411"/>
                </a:lnTo>
                <a:lnTo>
                  <a:pt x="152777" y="31552"/>
                </a:lnTo>
                <a:lnTo>
                  <a:pt x="115736" y="54542"/>
                </a:lnTo>
                <a:lnTo>
                  <a:pt x="82797" y="82797"/>
                </a:lnTo>
                <a:lnTo>
                  <a:pt x="54542" y="115736"/>
                </a:lnTo>
                <a:lnTo>
                  <a:pt x="31552" y="152777"/>
                </a:lnTo>
                <a:lnTo>
                  <a:pt x="14411" y="193338"/>
                </a:lnTo>
                <a:lnTo>
                  <a:pt x="3699" y="236837"/>
                </a:lnTo>
                <a:lnTo>
                  <a:pt x="0" y="282692"/>
                </a:lnTo>
                <a:lnTo>
                  <a:pt x="3699" y="328545"/>
                </a:lnTo>
                <a:lnTo>
                  <a:pt x="14411" y="372043"/>
                </a:lnTo>
                <a:lnTo>
                  <a:pt x="31552" y="412603"/>
                </a:lnTo>
                <a:lnTo>
                  <a:pt x="54542" y="449645"/>
                </a:lnTo>
                <a:lnTo>
                  <a:pt x="82797" y="482584"/>
                </a:lnTo>
                <a:lnTo>
                  <a:pt x="115736" y="510840"/>
                </a:lnTo>
                <a:lnTo>
                  <a:pt x="152777" y="533831"/>
                </a:lnTo>
                <a:lnTo>
                  <a:pt x="193338" y="550973"/>
                </a:lnTo>
                <a:lnTo>
                  <a:pt x="236837" y="561685"/>
                </a:lnTo>
                <a:lnTo>
                  <a:pt x="282692" y="565385"/>
                </a:lnTo>
                <a:lnTo>
                  <a:pt x="1344514" y="565385"/>
                </a:lnTo>
                <a:lnTo>
                  <a:pt x="1390366" y="561685"/>
                </a:lnTo>
                <a:lnTo>
                  <a:pt x="1433864" y="550973"/>
                </a:lnTo>
                <a:lnTo>
                  <a:pt x="1474425" y="533831"/>
                </a:lnTo>
                <a:lnTo>
                  <a:pt x="1511466" y="510840"/>
                </a:lnTo>
                <a:lnTo>
                  <a:pt x="1544405" y="482584"/>
                </a:lnTo>
                <a:lnTo>
                  <a:pt x="1572661" y="449645"/>
                </a:lnTo>
                <a:lnTo>
                  <a:pt x="1595652" y="412603"/>
                </a:lnTo>
                <a:lnTo>
                  <a:pt x="1612794" y="372043"/>
                </a:lnTo>
                <a:lnTo>
                  <a:pt x="1623506" y="328545"/>
                </a:lnTo>
                <a:lnTo>
                  <a:pt x="1627206" y="282692"/>
                </a:lnTo>
                <a:lnTo>
                  <a:pt x="1623506" y="236837"/>
                </a:lnTo>
                <a:lnTo>
                  <a:pt x="1612794" y="193338"/>
                </a:lnTo>
                <a:lnTo>
                  <a:pt x="1595652" y="152777"/>
                </a:lnTo>
                <a:lnTo>
                  <a:pt x="1572661" y="115736"/>
                </a:lnTo>
                <a:lnTo>
                  <a:pt x="1544405" y="82797"/>
                </a:lnTo>
                <a:lnTo>
                  <a:pt x="1511466" y="54542"/>
                </a:lnTo>
                <a:lnTo>
                  <a:pt x="1474425" y="31552"/>
                </a:lnTo>
                <a:lnTo>
                  <a:pt x="1433864" y="14411"/>
                </a:lnTo>
                <a:lnTo>
                  <a:pt x="1390366" y="3699"/>
                </a:lnTo>
                <a:lnTo>
                  <a:pt x="1344514" y="0"/>
                </a:lnTo>
                <a:close/>
              </a:path>
            </a:pathLst>
          </a:custGeom>
          <a:solidFill>
            <a:srgbClr val="F4E5D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12814583" y="8266994"/>
            <a:ext cx="1696720" cy="1158875"/>
            <a:chOff x="12814583" y="8266994"/>
            <a:chExt cx="1696720" cy="1158875"/>
          </a:xfrm>
        </p:grpSpPr>
        <p:sp>
          <p:nvSpPr>
            <p:cNvPr id="5" name="object 5"/>
            <p:cNvSpPr/>
            <p:nvPr/>
          </p:nvSpPr>
          <p:spPr>
            <a:xfrm>
              <a:off x="12883530" y="8597955"/>
              <a:ext cx="1627505" cy="565785"/>
            </a:xfrm>
            <a:custGeom>
              <a:avLst/>
              <a:gdLst/>
              <a:ahLst/>
              <a:cxnLst/>
              <a:rect l="l" t="t" r="r" b="b"/>
              <a:pathLst>
                <a:path w="1627505" h="565784">
                  <a:moveTo>
                    <a:pt x="1344514" y="0"/>
                  </a:moveTo>
                  <a:lnTo>
                    <a:pt x="282692" y="0"/>
                  </a:lnTo>
                  <a:lnTo>
                    <a:pt x="236840" y="3699"/>
                  </a:lnTo>
                  <a:lnTo>
                    <a:pt x="193342" y="14411"/>
                  </a:lnTo>
                  <a:lnTo>
                    <a:pt x="152781" y="31552"/>
                  </a:lnTo>
                  <a:lnTo>
                    <a:pt x="115740" y="54542"/>
                  </a:lnTo>
                  <a:lnTo>
                    <a:pt x="82801" y="82797"/>
                  </a:lnTo>
                  <a:lnTo>
                    <a:pt x="54545" y="115736"/>
                  </a:lnTo>
                  <a:lnTo>
                    <a:pt x="31554" y="152777"/>
                  </a:lnTo>
                  <a:lnTo>
                    <a:pt x="14412" y="193338"/>
                  </a:lnTo>
                  <a:lnTo>
                    <a:pt x="3700" y="236837"/>
                  </a:lnTo>
                  <a:lnTo>
                    <a:pt x="0" y="282692"/>
                  </a:lnTo>
                  <a:lnTo>
                    <a:pt x="3700" y="328548"/>
                  </a:lnTo>
                  <a:lnTo>
                    <a:pt x="14412" y="372047"/>
                  </a:lnTo>
                  <a:lnTo>
                    <a:pt x="31554" y="412608"/>
                  </a:lnTo>
                  <a:lnTo>
                    <a:pt x="54545" y="449649"/>
                  </a:lnTo>
                  <a:lnTo>
                    <a:pt x="82801" y="482588"/>
                  </a:lnTo>
                  <a:lnTo>
                    <a:pt x="115740" y="510843"/>
                  </a:lnTo>
                  <a:lnTo>
                    <a:pt x="152781" y="533833"/>
                  </a:lnTo>
                  <a:lnTo>
                    <a:pt x="193342" y="550974"/>
                  </a:lnTo>
                  <a:lnTo>
                    <a:pt x="236840" y="561686"/>
                  </a:lnTo>
                  <a:lnTo>
                    <a:pt x="282692" y="565385"/>
                  </a:lnTo>
                  <a:lnTo>
                    <a:pt x="1344514" y="565385"/>
                  </a:lnTo>
                  <a:lnTo>
                    <a:pt x="1390366" y="561686"/>
                  </a:lnTo>
                  <a:lnTo>
                    <a:pt x="1433864" y="550974"/>
                  </a:lnTo>
                  <a:lnTo>
                    <a:pt x="1474425" y="533833"/>
                  </a:lnTo>
                  <a:lnTo>
                    <a:pt x="1511466" y="510843"/>
                  </a:lnTo>
                  <a:lnTo>
                    <a:pt x="1544405" y="482588"/>
                  </a:lnTo>
                  <a:lnTo>
                    <a:pt x="1572661" y="449649"/>
                  </a:lnTo>
                  <a:lnTo>
                    <a:pt x="1595652" y="412608"/>
                  </a:lnTo>
                  <a:lnTo>
                    <a:pt x="1612794" y="372047"/>
                  </a:lnTo>
                  <a:lnTo>
                    <a:pt x="1623506" y="328548"/>
                  </a:lnTo>
                  <a:lnTo>
                    <a:pt x="1627206" y="282692"/>
                  </a:lnTo>
                  <a:lnTo>
                    <a:pt x="1623506" y="236837"/>
                  </a:lnTo>
                  <a:lnTo>
                    <a:pt x="1612794" y="193338"/>
                  </a:lnTo>
                  <a:lnTo>
                    <a:pt x="1595652" y="152777"/>
                  </a:lnTo>
                  <a:lnTo>
                    <a:pt x="1572661" y="115736"/>
                  </a:lnTo>
                  <a:lnTo>
                    <a:pt x="1544405" y="82797"/>
                  </a:lnTo>
                  <a:lnTo>
                    <a:pt x="1511466" y="54542"/>
                  </a:lnTo>
                  <a:lnTo>
                    <a:pt x="1474425" y="31552"/>
                  </a:lnTo>
                  <a:lnTo>
                    <a:pt x="1433864" y="14411"/>
                  </a:lnTo>
                  <a:lnTo>
                    <a:pt x="1390366" y="3699"/>
                  </a:lnTo>
                  <a:lnTo>
                    <a:pt x="1344514" y="0"/>
                  </a:lnTo>
                  <a:close/>
                </a:path>
              </a:pathLst>
            </a:custGeom>
            <a:solidFill>
              <a:srgbClr val="F4E5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2814580" y="8584177"/>
              <a:ext cx="386715" cy="579755"/>
            </a:xfrm>
            <a:custGeom>
              <a:avLst/>
              <a:gdLst/>
              <a:ahLst/>
              <a:cxnLst/>
              <a:rect l="l" t="t" r="r" b="b"/>
              <a:pathLst>
                <a:path w="386715" h="579754">
                  <a:moveTo>
                    <a:pt x="55156" y="565378"/>
                  </a:moveTo>
                  <a:lnTo>
                    <a:pt x="0" y="565378"/>
                  </a:lnTo>
                  <a:lnTo>
                    <a:pt x="0" y="579170"/>
                  </a:lnTo>
                  <a:lnTo>
                    <a:pt x="55156" y="579170"/>
                  </a:lnTo>
                  <a:lnTo>
                    <a:pt x="55156" y="565378"/>
                  </a:lnTo>
                  <a:close/>
                </a:path>
                <a:path w="386715" h="579754">
                  <a:moveTo>
                    <a:pt x="55156" y="0"/>
                  </a:moveTo>
                  <a:lnTo>
                    <a:pt x="0" y="0"/>
                  </a:lnTo>
                  <a:lnTo>
                    <a:pt x="0" y="13792"/>
                  </a:lnTo>
                  <a:lnTo>
                    <a:pt x="55156" y="13792"/>
                  </a:lnTo>
                  <a:lnTo>
                    <a:pt x="55156" y="0"/>
                  </a:lnTo>
                  <a:close/>
                </a:path>
                <a:path w="386715" h="579754">
                  <a:moveTo>
                    <a:pt x="165481" y="565378"/>
                  </a:moveTo>
                  <a:lnTo>
                    <a:pt x="110324" y="565378"/>
                  </a:lnTo>
                  <a:lnTo>
                    <a:pt x="110324" y="579170"/>
                  </a:lnTo>
                  <a:lnTo>
                    <a:pt x="165481" y="579170"/>
                  </a:lnTo>
                  <a:lnTo>
                    <a:pt x="165481" y="565378"/>
                  </a:lnTo>
                  <a:close/>
                </a:path>
                <a:path w="386715" h="579754">
                  <a:moveTo>
                    <a:pt x="165481" y="0"/>
                  </a:moveTo>
                  <a:lnTo>
                    <a:pt x="110324" y="0"/>
                  </a:lnTo>
                  <a:lnTo>
                    <a:pt x="110324" y="13792"/>
                  </a:lnTo>
                  <a:lnTo>
                    <a:pt x="165481" y="13792"/>
                  </a:lnTo>
                  <a:lnTo>
                    <a:pt x="165481" y="0"/>
                  </a:lnTo>
                  <a:close/>
                </a:path>
                <a:path w="386715" h="579754">
                  <a:moveTo>
                    <a:pt x="275793" y="565378"/>
                  </a:moveTo>
                  <a:lnTo>
                    <a:pt x="220624" y="565378"/>
                  </a:lnTo>
                  <a:lnTo>
                    <a:pt x="220624" y="579170"/>
                  </a:lnTo>
                  <a:lnTo>
                    <a:pt x="275793" y="579170"/>
                  </a:lnTo>
                  <a:lnTo>
                    <a:pt x="275793" y="565378"/>
                  </a:lnTo>
                  <a:close/>
                </a:path>
                <a:path w="386715" h="579754">
                  <a:moveTo>
                    <a:pt x="275793" y="0"/>
                  </a:moveTo>
                  <a:lnTo>
                    <a:pt x="220624" y="0"/>
                  </a:lnTo>
                  <a:lnTo>
                    <a:pt x="220624" y="13792"/>
                  </a:lnTo>
                  <a:lnTo>
                    <a:pt x="275793" y="13792"/>
                  </a:lnTo>
                  <a:lnTo>
                    <a:pt x="275793" y="0"/>
                  </a:lnTo>
                  <a:close/>
                </a:path>
                <a:path w="386715" h="579754">
                  <a:moveTo>
                    <a:pt x="386118" y="565378"/>
                  </a:moveTo>
                  <a:lnTo>
                    <a:pt x="330949" y="565378"/>
                  </a:lnTo>
                  <a:lnTo>
                    <a:pt x="330949" y="579170"/>
                  </a:lnTo>
                  <a:lnTo>
                    <a:pt x="386118" y="579170"/>
                  </a:lnTo>
                  <a:lnTo>
                    <a:pt x="386118" y="565378"/>
                  </a:lnTo>
                  <a:close/>
                </a:path>
                <a:path w="386715" h="579754">
                  <a:moveTo>
                    <a:pt x="386118" y="0"/>
                  </a:moveTo>
                  <a:lnTo>
                    <a:pt x="330949" y="0"/>
                  </a:lnTo>
                  <a:lnTo>
                    <a:pt x="330949" y="13792"/>
                  </a:lnTo>
                  <a:lnTo>
                    <a:pt x="386118" y="13792"/>
                  </a:lnTo>
                  <a:lnTo>
                    <a:pt x="386118" y="0"/>
                  </a:lnTo>
                  <a:close/>
                </a:path>
              </a:pathLst>
            </a:custGeom>
            <a:solidFill>
              <a:srgbClr val="1D31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2862849" y="8266994"/>
              <a:ext cx="0" cy="1158875"/>
            </a:xfrm>
            <a:custGeom>
              <a:avLst/>
              <a:gdLst/>
              <a:ahLst/>
              <a:cxnLst/>
              <a:rect l="l" t="t" r="r" b="b"/>
              <a:pathLst>
                <a:path h="1158875">
                  <a:moveTo>
                    <a:pt x="0" y="0"/>
                  </a:moveTo>
                  <a:lnTo>
                    <a:pt x="0" y="1158352"/>
                  </a:lnTo>
                </a:path>
              </a:pathLst>
            </a:custGeom>
            <a:ln w="13790">
              <a:solidFill>
                <a:srgbClr val="1D315F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853682" y="1264747"/>
            <a:ext cx="5052695" cy="9055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5750" spc="240">
                <a:solidFill>
                  <a:srgbClr val="1D315F"/>
                </a:solidFill>
              </a:rPr>
              <a:t>UX</a:t>
            </a:r>
            <a:r>
              <a:rPr sz="5750" spc="-125">
                <a:solidFill>
                  <a:srgbClr val="1D315F"/>
                </a:solidFill>
              </a:rPr>
              <a:t> </a:t>
            </a:r>
            <a:r>
              <a:rPr sz="5750" spc="470">
                <a:solidFill>
                  <a:srgbClr val="1D315F"/>
                </a:solidFill>
              </a:rPr>
              <a:t>ELEMENTS</a:t>
            </a:r>
            <a:endParaRPr sz="5750"/>
          </a:p>
        </p:txBody>
      </p:sp>
      <p:grpSp>
        <p:nvGrpSpPr>
          <p:cNvPr id="9" name="object 9"/>
          <p:cNvGrpSpPr/>
          <p:nvPr/>
        </p:nvGrpSpPr>
        <p:grpSpPr>
          <a:xfrm>
            <a:off x="9711863" y="6777699"/>
            <a:ext cx="1558290" cy="1048385"/>
            <a:chOff x="9711863" y="6777699"/>
            <a:chExt cx="1558290" cy="1048385"/>
          </a:xfrm>
        </p:grpSpPr>
        <p:sp>
          <p:nvSpPr>
            <p:cNvPr id="10" name="object 10"/>
            <p:cNvSpPr/>
            <p:nvPr/>
          </p:nvSpPr>
          <p:spPr>
            <a:xfrm>
              <a:off x="9711855" y="7094873"/>
              <a:ext cx="1558290" cy="469265"/>
            </a:xfrm>
            <a:custGeom>
              <a:avLst/>
              <a:gdLst/>
              <a:ahLst/>
              <a:cxnLst/>
              <a:rect l="l" t="t" r="r" b="b"/>
              <a:pathLst>
                <a:path w="1558290" h="469265">
                  <a:moveTo>
                    <a:pt x="55168" y="455053"/>
                  </a:moveTo>
                  <a:lnTo>
                    <a:pt x="0" y="455053"/>
                  </a:lnTo>
                  <a:lnTo>
                    <a:pt x="0" y="468845"/>
                  </a:lnTo>
                  <a:lnTo>
                    <a:pt x="55168" y="468845"/>
                  </a:lnTo>
                  <a:lnTo>
                    <a:pt x="55168" y="455053"/>
                  </a:lnTo>
                  <a:close/>
                </a:path>
                <a:path w="1558290" h="469265">
                  <a:moveTo>
                    <a:pt x="55168" y="0"/>
                  </a:moveTo>
                  <a:lnTo>
                    <a:pt x="0" y="0"/>
                  </a:lnTo>
                  <a:lnTo>
                    <a:pt x="0" y="13779"/>
                  </a:lnTo>
                  <a:lnTo>
                    <a:pt x="55168" y="13779"/>
                  </a:lnTo>
                  <a:lnTo>
                    <a:pt x="55168" y="0"/>
                  </a:lnTo>
                  <a:close/>
                </a:path>
                <a:path w="1558290" h="469265">
                  <a:moveTo>
                    <a:pt x="165481" y="455053"/>
                  </a:moveTo>
                  <a:lnTo>
                    <a:pt x="110324" y="455053"/>
                  </a:lnTo>
                  <a:lnTo>
                    <a:pt x="110324" y="468845"/>
                  </a:lnTo>
                  <a:lnTo>
                    <a:pt x="165481" y="468845"/>
                  </a:lnTo>
                  <a:lnTo>
                    <a:pt x="165481" y="455053"/>
                  </a:lnTo>
                  <a:close/>
                </a:path>
                <a:path w="1558290" h="469265">
                  <a:moveTo>
                    <a:pt x="165481" y="0"/>
                  </a:moveTo>
                  <a:lnTo>
                    <a:pt x="110324" y="0"/>
                  </a:lnTo>
                  <a:lnTo>
                    <a:pt x="110324" y="13779"/>
                  </a:lnTo>
                  <a:lnTo>
                    <a:pt x="165481" y="13779"/>
                  </a:lnTo>
                  <a:lnTo>
                    <a:pt x="165481" y="0"/>
                  </a:lnTo>
                  <a:close/>
                </a:path>
                <a:path w="1558290" h="469265">
                  <a:moveTo>
                    <a:pt x="275805" y="0"/>
                  </a:moveTo>
                  <a:lnTo>
                    <a:pt x="220649" y="0"/>
                  </a:lnTo>
                  <a:lnTo>
                    <a:pt x="220649" y="13779"/>
                  </a:lnTo>
                  <a:lnTo>
                    <a:pt x="275805" y="13779"/>
                  </a:lnTo>
                  <a:lnTo>
                    <a:pt x="275805" y="0"/>
                  </a:lnTo>
                  <a:close/>
                </a:path>
                <a:path w="1558290" h="469265">
                  <a:moveTo>
                    <a:pt x="1558264" y="241312"/>
                  </a:moveTo>
                  <a:lnTo>
                    <a:pt x="1553641" y="195465"/>
                  </a:lnTo>
                  <a:lnTo>
                    <a:pt x="1540383" y="152755"/>
                  </a:lnTo>
                  <a:lnTo>
                    <a:pt x="1519402" y="114096"/>
                  </a:lnTo>
                  <a:lnTo>
                    <a:pt x="1491615" y="80429"/>
                  </a:lnTo>
                  <a:lnTo>
                    <a:pt x="1457947" y="52641"/>
                  </a:lnTo>
                  <a:lnTo>
                    <a:pt x="1419288" y="31661"/>
                  </a:lnTo>
                  <a:lnTo>
                    <a:pt x="1376578" y="18402"/>
                  </a:lnTo>
                  <a:lnTo>
                    <a:pt x="1330731" y="13779"/>
                  </a:lnTo>
                  <a:lnTo>
                    <a:pt x="386130" y="13779"/>
                  </a:lnTo>
                  <a:lnTo>
                    <a:pt x="386130" y="0"/>
                  </a:lnTo>
                  <a:lnTo>
                    <a:pt x="330962" y="0"/>
                  </a:lnTo>
                  <a:lnTo>
                    <a:pt x="330962" y="13779"/>
                  </a:lnTo>
                  <a:lnTo>
                    <a:pt x="296494" y="13779"/>
                  </a:lnTo>
                  <a:lnTo>
                    <a:pt x="250634" y="18402"/>
                  </a:lnTo>
                  <a:lnTo>
                    <a:pt x="207924" y="31661"/>
                  </a:lnTo>
                  <a:lnTo>
                    <a:pt x="169278" y="52641"/>
                  </a:lnTo>
                  <a:lnTo>
                    <a:pt x="135597" y="80429"/>
                  </a:lnTo>
                  <a:lnTo>
                    <a:pt x="107810" y="114096"/>
                  </a:lnTo>
                  <a:lnTo>
                    <a:pt x="86842" y="152755"/>
                  </a:lnTo>
                  <a:lnTo>
                    <a:pt x="73583" y="195465"/>
                  </a:lnTo>
                  <a:lnTo>
                    <a:pt x="68961" y="241312"/>
                  </a:lnTo>
                  <a:lnTo>
                    <a:pt x="73583" y="287172"/>
                  </a:lnTo>
                  <a:lnTo>
                    <a:pt x="86842" y="329882"/>
                  </a:lnTo>
                  <a:lnTo>
                    <a:pt x="107810" y="368528"/>
                  </a:lnTo>
                  <a:lnTo>
                    <a:pt x="135597" y="402209"/>
                  </a:lnTo>
                  <a:lnTo>
                    <a:pt x="169278" y="429983"/>
                  </a:lnTo>
                  <a:lnTo>
                    <a:pt x="207924" y="450964"/>
                  </a:lnTo>
                  <a:lnTo>
                    <a:pt x="221094" y="455053"/>
                  </a:lnTo>
                  <a:lnTo>
                    <a:pt x="220649" y="455053"/>
                  </a:lnTo>
                  <a:lnTo>
                    <a:pt x="220649" y="468845"/>
                  </a:lnTo>
                  <a:lnTo>
                    <a:pt x="275805" y="468845"/>
                  </a:lnTo>
                  <a:lnTo>
                    <a:pt x="275805" y="466763"/>
                  </a:lnTo>
                  <a:lnTo>
                    <a:pt x="296494" y="468845"/>
                  </a:lnTo>
                  <a:lnTo>
                    <a:pt x="330962" y="468845"/>
                  </a:lnTo>
                  <a:lnTo>
                    <a:pt x="386130" y="468845"/>
                  </a:lnTo>
                  <a:lnTo>
                    <a:pt x="1330731" y="468845"/>
                  </a:lnTo>
                  <a:lnTo>
                    <a:pt x="1376578" y="464223"/>
                  </a:lnTo>
                  <a:lnTo>
                    <a:pt x="1419288" y="450964"/>
                  </a:lnTo>
                  <a:lnTo>
                    <a:pt x="1457947" y="429983"/>
                  </a:lnTo>
                  <a:lnTo>
                    <a:pt x="1491615" y="402209"/>
                  </a:lnTo>
                  <a:lnTo>
                    <a:pt x="1519402" y="368528"/>
                  </a:lnTo>
                  <a:lnTo>
                    <a:pt x="1540383" y="329882"/>
                  </a:lnTo>
                  <a:lnTo>
                    <a:pt x="1553641" y="287172"/>
                  </a:lnTo>
                  <a:lnTo>
                    <a:pt x="1558264" y="241312"/>
                  </a:lnTo>
                  <a:close/>
                </a:path>
              </a:pathLst>
            </a:custGeom>
            <a:solidFill>
              <a:srgbClr val="1D31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9760137" y="6777699"/>
              <a:ext cx="0" cy="1048385"/>
            </a:xfrm>
            <a:custGeom>
              <a:avLst/>
              <a:gdLst/>
              <a:ahLst/>
              <a:cxnLst/>
              <a:rect l="l" t="t" r="r" b="b"/>
              <a:pathLst>
                <a:path h="1048384">
                  <a:moveTo>
                    <a:pt x="0" y="0"/>
                  </a:moveTo>
                  <a:lnTo>
                    <a:pt x="0" y="1048020"/>
                  </a:lnTo>
                </a:path>
              </a:pathLst>
            </a:custGeom>
            <a:ln w="13790">
              <a:solidFill>
                <a:srgbClr val="1D315F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12"/>
          <p:cNvGrpSpPr/>
          <p:nvPr/>
        </p:nvGrpSpPr>
        <p:grpSpPr>
          <a:xfrm>
            <a:off x="9711863" y="8101523"/>
            <a:ext cx="1558290" cy="1048385"/>
            <a:chOff x="9711863" y="8101523"/>
            <a:chExt cx="1558290" cy="1048385"/>
          </a:xfrm>
        </p:grpSpPr>
        <p:sp>
          <p:nvSpPr>
            <p:cNvPr id="13" name="object 13"/>
            <p:cNvSpPr/>
            <p:nvPr/>
          </p:nvSpPr>
          <p:spPr>
            <a:xfrm>
              <a:off x="9780817" y="8432476"/>
              <a:ext cx="1489710" cy="455295"/>
            </a:xfrm>
            <a:custGeom>
              <a:avLst/>
              <a:gdLst/>
              <a:ahLst/>
              <a:cxnLst/>
              <a:rect l="l" t="t" r="r" b="b"/>
              <a:pathLst>
                <a:path w="1489709" h="455295">
                  <a:moveTo>
                    <a:pt x="1261773" y="0"/>
                  </a:moveTo>
                  <a:lnTo>
                    <a:pt x="227532" y="0"/>
                  </a:lnTo>
                  <a:lnTo>
                    <a:pt x="181677" y="4622"/>
                  </a:lnTo>
                  <a:lnTo>
                    <a:pt x="138967" y="17880"/>
                  </a:lnTo>
                  <a:lnTo>
                    <a:pt x="100317" y="38859"/>
                  </a:lnTo>
                  <a:lnTo>
                    <a:pt x="66643" y="66643"/>
                  </a:lnTo>
                  <a:lnTo>
                    <a:pt x="38859" y="100317"/>
                  </a:lnTo>
                  <a:lnTo>
                    <a:pt x="17880" y="138967"/>
                  </a:lnTo>
                  <a:lnTo>
                    <a:pt x="4622" y="181677"/>
                  </a:lnTo>
                  <a:lnTo>
                    <a:pt x="0" y="227532"/>
                  </a:lnTo>
                  <a:lnTo>
                    <a:pt x="4622" y="273387"/>
                  </a:lnTo>
                  <a:lnTo>
                    <a:pt x="17880" y="316097"/>
                  </a:lnTo>
                  <a:lnTo>
                    <a:pt x="38859" y="354747"/>
                  </a:lnTo>
                  <a:lnTo>
                    <a:pt x="66643" y="388421"/>
                  </a:lnTo>
                  <a:lnTo>
                    <a:pt x="100317" y="416205"/>
                  </a:lnTo>
                  <a:lnTo>
                    <a:pt x="138967" y="437183"/>
                  </a:lnTo>
                  <a:lnTo>
                    <a:pt x="181677" y="450441"/>
                  </a:lnTo>
                  <a:lnTo>
                    <a:pt x="227532" y="455064"/>
                  </a:lnTo>
                  <a:lnTo>
                    <a:pt x="1261773" y="455064"/>
                  </a:lnTo>
                  <a:lnTo>
                    <a:pt x="1307628" y="450441"/>
                  </a:lnTo>
                  <a:lnTo>
                    <a:pt x="1350338" y="437183"/>
                  </a:lnTo>
                  <a:lnTo>
                    <a:pt x="1388987" y="416205"/>
                  </a:lnTo>
                  <a:lnTo>
                    <a:pt x="1422662" y="388421"/>
                  </a:lnTo>
                  <a:lnTo>
                    <a:pt x="1450446" y="354747"/>
                  </a:lnTo>
                  <a:lnTo>
                    <a:pt x="1471424" y="316097"/>
                  </a:lnTo>
                  <a:lnTo>
                    <a:pt x="1484682" y="273387"/>
                  </a:lnTo>
                  <a:lnTo>
                    <a:pt x="1489305" y="227532"/>
                  </a:lnTo>
                  <a:lnTo>
                    <a:pt x="1484682" y="181677"/>
                  </a:lnTo>
                  <a:lnTo>
                    <a:pt x="1471424" y="138967"/>
                  </a:lnTo>
                  <a:lnTo>
                    <a:pt x="1450446" y="100317"/>
                  </a:lnTo>
                  <a:lnTo>
                    <a:pt x="1422662" y="66643"/>
                  </a:lnTo>
                  <a:lnTo>
                    <a:pt x="1388987" y="38859"/>
                  </a:lnTo>
                  <a:lnTo>
                    <a:pt x="1350338" y="17880"/>
                  </a:lnTo>
                  <a:lnTo>
                    <a:pt x="1307628" y="4622"/>
                  </a:lnTo>
                  <a:lnTo>
                    <a:pt x="1261773" y="0"/>
                  </a:lnTo>
                  <a:close/>
                </a:path>
              </a:pathLst>
            </a:custGeom>
            <a:solidFill>
              <a:srgbClr val="F4E5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9711855" y="8418696"/>
              <a:ext cx="386715" cy="469265"/>
            </a:xfrm>
            <a:custGeom>
              <a:avLst/>
              <a:gdLst/>
              <a:ahLst/>
              <a:cxnLst/>
              <a:rect l="l" t="t" r="r" b="b"/>
              <a:pathLst>
                <a:path w="386715" h="469265">
                  <a:moveTo>
                    <a:pt x="55168" y="455066"/>
                  </a:moveTo>
                  <a:lnTo>
                    <a:pt x="0" y="455066"/>
                  </a:lnTo>
                  <a:lnTo>
                    <a:pt x="0" y="468845"/>
                  </a:lnTo>
                  <a:lnTo>
                    <a:pt x="55168" y="468845"/>
                  </a:lnTo>
                  <a:lnTo>
                    <a:pt x="55168" y="455066"/>
                  </a:lnTo>
                  <a:close/>
                </a:path>
                <a:path w="386715" h="469265">
                  <a:moveTo>
                    <a:pt x="55168" y="0"/>
                  </a:moveTo>
                  <a:lnTo>
                    <a:pt x="0" y="0"/>
                  </a:lnTo>
                  <a:lnTo>
                    <a:pt x="0" y="13792"/>
                  </a:lnTo>
                  <a:lnTo>
                    <a:pt x="55168" y="13792"/>
                  </a:lnTo>
                  <a:lnTo>
                    <a:pt x="55168" y="0"/>
                  </a:lnTo>
                  <a:close/>
                </a:path>
                <a:path w="386715" h="469265">
                  <a:moveTo>
                    <a:pt x="165481" y="455066"/>
                  </a:moveTo>
                  <a:lnTo>
                    <a:pt x="110324" y="455066"/>
                  </a:lnTo>
                  <a:lnTo>
                    <a:pt x="110324" y="468845"/>
                  </a:lnTo>
                  <a:lnTo>
                    <a:pt x="165481" y="468845"/>
                  </a:lnTo>
                  <a:lnTo>
                    <a:pt x="165481" y="455066"/>
                  </a:lnTo>
                  <a:close/>
                </a:path>
                <a:path w="386715" h="469265">
                  <a:moveTo>
                    <a:pt x="165481" y="0"/>
                  </a:moveTo>
                  <a:lnTo>
                    <a:pt x="110324" y="0"/>
                  </a:lnTo>
                  <a:lnTo>
                    <a:pt x="110324" y="13792"/>
                  </a:lnTo>
                  <a:lnTo>
                    <a:pt x="165481" y="13792"/>
                  </a:lnTo>
                  <a:lnTo>
                    <a:pt x="165481" y="0"/>
                  </a:lnTo>
                  <a:close/>
                </a:path>
                <a:path w="386715" h="469265">
                  <a:moveTo>
                    <a:pt x="275805" y="455066"/>
                  </a:moveTo>
                  <a:lnTo>
                    <a:pt x="220649" y="455066"/>
                  </a:lnTo>
                  <a:lnTo>
                    <a:pt x="220649" y="468845"/>
                  </a:lnTo>
                  <a:lnTo>
                    <a:pt x="275805" y="468845"/>
                  </a:lnTo>
                  <a:lnTo>
                    <a:pt x="275805" y="455066"/>
                  </a:lnTo>
                  <a:close/>
                </a:path>
                <a:path w="386715" h="469265">
                  <a:moveTo>
                    <a:pt x="275805" y="0"/>
                  </a:moveTo>
                  <a:lnTo>
                    <a:pt x="220649" y="0"/>
                  </a:lnTo>
                  <a:lnTo>
                    <a:pt x="220649" y="13792"/>
                  </a:lnTo>
                  <a:lnTo>
                    <a:pt x="275805" y="13792"/>
                  </a:lnTo>
                  <a:lnTo>
                    <a:pt x="275805" y="0"/>
                  </a:lnTo>
                  <a:close/>
                </a:path>
                <a:path w="386715" h="469265">
                  <a:moveTo>
                    <a:pt x="386130" y="455066"/>
                  </a:moveTo>
                  <a:lnTo>
                    <a:pt x="330962" y="455066"/>
                  </a:lnTo>
                  <a:lnTo>
                    <a:pt x="330962" y="468845"/>
                  </a:lnTo>
                  <a:lnTo>
                    <a:pt x="386130" y="468845"/>
                  </a:lnTo>
                  <a:lnTo>
                    <a:pt x="386130" y="455066"/>
                  </a:lnTo>
                  <a:close/>
                </a:path>
                <a:path w="386715" h="469265">
                  <a:moveTo>
                    <a:pt x="386130" y="0"/>
                  </a:moveTo>
                  <a:lnTo>
                    <a:pt x="330962" y="0"/>
                  </a:lnTo>
                  <a:lnTo>
                    <a:pt x="330962" y="13792"/>
                  </a:lnTo>
                  <a:lnTo>
                    <a:pt x="386130" y="13792"/>
                  </a:lnTo>
                  <a:lnTo>
                    <a:pt x="386130" y="0"/>
                  </a:lnTo>
                  <a:close/>
                </a:path>
              </a:pathLst>
            </a:custGeom>
            <a:solidFill>
              <a:srgbClr val="1D31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9760137" y="8101523"/>
              <a:ext cx="0" cy="1048385"/>
            </a:xfrm>
            <a:custGeom>
              <a:avLst/>
              <a:gdLst/>
              <a:ahLst/>
              <a:cxnLst/>
              <a:rect l="l" t="t" r="r" b="b"/>
              <a:pathLst>
                <a:path h="1048384">
                  <a:moveTo>
                    <a:pt x="0" y="0"/>
                  </a:moveTo>
                  <a:lnTo>
                    <a:pt x="0" y="1048030"/>
                  </a:lnTo>
                </a:path>
              </a:pathLst>
            </a:custGeom>
            <a:ln w="13790">
              <a:solidFill>
                <a:srgbClr val="1D315F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/>
          <p:nvPr/>
        </p:nvSpPr>
        <p:spPr>
          <a:xfrm>
            <a:off x="9491231" y="7094862"/>
            <a:ext cx="55244" cy="13970"/>
          </a:xfrm>
          <a:custGeom>
            <a:avLst/>
            <a:gdLst/>
            <a:ahLst/>
            <a:cxnLst/>
            <a:rect l="l" t="t" r="r" b="b"/>
            <a:pathLst>
              <a:path w="55245" h="13970">
                <a:moveTo>
                  <a:pt x="55160" y="0"/>
                </a:moveTo>
                <a:lnTo>
                  <a:pt x="0" y="0"/>
                </a:lnTo>
                <a:lnTo>
                  <a:pt x="0" y="13790"/>
                </a:lnTo>
                <a:lnTo>
                  <a:pt x="55160" y="13790"/>
                </a:lnTo>
                <a:lnTo>
                  <a:pt x="55160" y="0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9601552" y="7094862"/>
            <a:ext cx="55244" cy="13970"/>
          </a:xfrm>
          <a:custGeom>
            <a:avLst/>
            <a:gdLst/>
            <a:ahLst/>
            <a:cxnLst/>
            <a:rect l="l" t="t" r="r" b="b"/>
            <a:pathLst>
              <a:path w="55245" h="13970">
                <a:moveTo>
                  <a:pt x="55160" y="0"/>
                </a:moveTo>
                <a:lnTo>
                  <a:pt x="0" y="0"/>
                </a:lnTo>
                <a:lnTo>
                  <a:pt x="0" y="13790"/>
                </a:lnTo>
                <a:lnTo>
                  <a:pt x="55160" y="13790"/>
                </a:lnTo>
                <a:lnTo>
                  <a:pt x="55160" y="0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9491231" y="8418686"/>
            <a:ext cx="55244" cy="13970"/>
          </a:xfrm>
          <a:custGeom>
            <a:avLst/>
            <a:gdLst/>
            <a:ahLst/>
            <a:cxnLst/>
            <a:rect l="l" t="t" r="r" b="b"/>
            <a:pathLst>
              <a:path w="55245" h="13970">
                <a:moveTo>
                  <a:pt x="55160" y="0"/>
                </a:moveTo>
                <a:lnTo>
                  <a:pt x="0" y="0"/>
                </a:lnTo>
                <a:lnTo>
                  <a:pt x="0" y="13790"/>
                </a:lnTo>
                <a:lnTo>
                  <a:pt x="55160" y="13790"/>
                </a:lnTo>
                <a:lnTo>
                  <a:pt x="55160" y="0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9601552" y="8418686"/>
            <a:ext cx="55244" cy="13970"/>
          </a:xfrm>
          <a:custGeom>
            <a:avLst/>
            <a:gdLst/>
            <a:ahLst/>
            <a:cxnLst/>
            <a:rect l="l" t="t" r="r" b="b"/>
            <a:pathLst>
              <a:path w="55245" h="13970">
                <a:moveTo>
                  <a:pt x="55160" y="0"/>
                </a:moveTo>
                <a:lnTo>
                  <a:pt x="0" y="0"/>
                </a:lnTo>
                <a:lnTo>
                  <a:pt x="0" y="13790"/>
                </a:lnTo>
                <a:lnTo>
                  <a:pt x="55160" y="13790"/>
                </a:lnTo>
                <a:lnTo>
                  <a:pt x="55160" y="0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9491231" y="7549927"/>
            <a:ext cx="55244" cy="13970"/>
          </a:xfrm>
          <a:custGeom>
            <a:avLst/>
            <a:gdLst/>
            <a:ahLst/>
            <a:cxnLst/>
            <a:rect l="l" t="t" r="r" b="b"/>
            <a:pathLst>
              <a:path w="55245" h="13970">
                <a:moveTo>
                  <a:pt x="55160" y="0"/>
                </a:moveTo>
                <a:lnTo>
                  <a:pt x="0" y="0"/>
                </a:lnTo>
                <a:lnTo>
                  <a:pt x="0" y="13790"/>
                </a:lnTo>
                <a:lnTo>
                  <a:pt x="55160" y="13790"/>
                </a:lnTo>
                <a:lnTo>
                  <a:pt x="55160" y="0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9601552" y="7549927"/>
            <a:ext cx="55244" cy="13970"/>
          </a:xfrm>
          <a:custGeom>
            <a:avLst/>
            <a:gdLst/>
            <a:ahLst/>
            <a:cxnLst/>
            <a:rect l="l" t="t" r="r" b="b"/>
            <a:pathLst>
              <a:path w="55245" h="13970">
                <a:moveTo>
                  <a:pt x="55160" y="0"/>
                </a:moveTo>
                <a:lnTo>
                  <a:pt x="0" y="0"/>
                </a:lnTo>
                <a:lnTo>
                  <a:pt x="0" y="13790"/>
                </a:lnTo>
                <a:lnTo>
                  <a:pt x="55160" y="13790"/>
                </a:lnTo>
                <a:lnTo>
                  <a:pt x="55160" y="0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9491231" y="8873752"/>
            <a:ext cx="55244" cy="13970"/>
          </a:xfrm>
          <a:custGeom>
            <a:avLst/>
            <a:gdLst/>
            <a:ahLst/>
            <a:cxnLst/>
            <a:rect l="l" t="t" r="r" b="b"/>
            <a:pathLst>
              <a:path w="55245" h="13970">
                <a:moveTo>
                  <a:pt x="55160" y="0"/>
                </a:moveTo>
                <a:lnTo>
                  <a:pt x="0" y="0"/>
                </a:lnTo>
                <a:lnTo>
                  <a:pt x="0" y="13790"/>
                </a:lnTo>
                <a:lnTo>
                  <a:pt x="55160" y="13790"/>
                </a:lnTo>
                <a:lnTo>
                  <a:pt x="55160" y="0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9601552" y="8873752"/>
            <a:ext cx="55244" cy="13970"/>
          </a:xfrm>
          <a:custGeom>
            <a:avLst/>
            <a:gdLst/>
            <a:ahLst/>
            <a:cxnLst/>
            <a:rect l="l" t="t" r="r" b="b"/>
            <a:pathLst>
              <a:path w="55245" h="13970">
                <a:moveTo>
                  <a:pt x="55160" y="0"/>
                </a:moveTo>
                <a:lnTo>
                  <a:pt x="0" y="0"/>
                </a:lnTo>
                <a:lnTo>
                  <a:pt x="0" y="13790"/>
                </a:lnTo>
                <a:lnTo>
                  <a:pt x="55160" y="13790"/>
                </a:lnTo>
                <a:lnTo>
                  <a:pt x="55160" y="0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8900248" y="7270599"/>
            <a:ext cx="360045" cy="163830"/>
          </a:xfrm>
          <a:custGeom>
            <a:avLst/>
            <a:gdLst/>
            <a:ahLst/>
            <a:cxnLst/>
            <a:rect l="l" t="t" r="r" b="b"/>
            <a:pathLst>
              <a:path w="360045" h="163829">
                <a:moveTo>
                  <a:pt x="3769" y="112582"/>
                </a:moveTo>
                <a:lnTo>
                  <a:pt x="0" y="125305"/>
                </a:lnTo>
                <a:lnTo>
                  <a:pt x="3235" y="126624"/>
                </a:lnTo>
                <a:lnTo>
                  <a:pt x="6994" y="127692"/>
                </a:lnTo>
                <a:lnTo>
                  <a:pt x="15601" y="129378"/>
                </a:lnTo>
                <a:lnTo>
                  <a:pt x="20439" y="129797"/>
                </a:lnTo>
                <a:lnTo>
                  <a:pt x="31674" y="129797"/>
                </a:lnTo>
                <a:lnTo>
                  <a:pt x="37234" y="128896"/>
                </a:lnTo>
                <a:lnTo>
                  <a:pt x="47747" y="125305"/>
                </a:lnTo>
                <a:lnTo>
                  <a:pt x="52291" y="122750"/>
                </a:lnTo>
                <a:lnTo>
                  <a:pt x="58569" y="117242"/>
                </a:lnTo>
                <a:lnTo>
                  <a:pt x="21517" y="117242"/>
                </a:lnTo>
                <a:lnTo>
                  <a:pt x="17276" y="116834"/>
                </a:lnTo>
                <a:lnTo>
                  <a:pt x="13444" y="115985"/>
                </a:lnTo>
                <a:lnTo>
                  <a:pt x="9748" y="115033"/>
                </a:lnTo>
                <a:lnTo>
                  <a:pt x="6512" y="113891"/>
                </a:lnTo>
                <a:lnTo>
                  <a:pt x="3769" y="112582"/>
                </a:lnTo>
                <a:close/>
              </a:path>
              <a:path w="360045" h="163829">
                <a:moveTo>
                  <a:pt x="60012" y="13622"/>
                </a:moveTo>
                <a:lnTo>
                  <a:pt x="47328" y="13622"/>
                </a:lnTo>
                <a:lnTo>
                  <a:pt x="39087" y="21517"/>
                </a:lnTo>
                <a:lnTo>
                  <a:pt x="13266" y="61307"/>
                </a:lnTo>
                <a:lnTo>
                  <a:pt x="13266" y="66511"/>
                </a:lnTo>
                <a:lnTo>
                  <a:pt x="35255" y="66511"/>
                </a:lnTo>
                <a:lnTo>
                  <a:pt x="42072" y="68542"/>
                </a:lnTo>
                <a:lnTo>
                  <a:pt x="46972" y="72605"/>
                </a:lnTo>
                <a:lnTo>
                  <a:pt x="51987" y="76667"/>
                </a:lnTo>
                <a:lnTo>
                  <a:pt x="54500" y="82877"/>
                </a:lnTo>
                <a:lnTo>
                  <a:pt x="54500" y="95065"/>
                </a:lnTo>
                <a:lnTo>
                  <a:pt x="53788" y="98593"/>
                </a:lnTo>
                <a:lnTo>
                  <a:pt x="30239" y="117242"/>
                </a:lnTo>
                <a:lnTo>
                  <a:pt x="58569" y="117242"/>
                </a:lnTo>
                <a:lnTo>
                  <a:pt x="60060" y="115933"/>
                </a:lnTo>
                <a:lnTo>
                  <a:pt x="63170" y="111682"/>
                </a:lnTo>
                <a:lnTo>
                  <a:pt x="67704" y="101651"/>
                </a:lnTo>
                <a:lnTo>
                  <a:pt x="68846" y="95913"/>
                </a:lnTo>
                <a:lnTo>
                  <a:pt x="68846" y="84081"/>
                </a:lnTo>
                <a:lnTo>
                  <a:pt x="68008" y="79296"/>
                </a:lnTo>
                <a:lnTo>
                  <a:pt x="66333" y="75118"/>
                </a:lnTo>
                <a:lnTo>
                  <a:pt x="64657" y="70814"/>
                </a:lnTo>
                <a:lnTo>
                  <a:pt x="62333" y="67170"/>
                </a:lnTo>
                <a:lnTo>
                  <a:pt x="59338" y="64176"/>
                </a:lnTo>
                <a:lnTo>
                  <a:pt x="56354" y="61076"/>
                </a:lnTo>
                <a:lnTo>
                  <a:pt x="52825" y="58741"/>
                </a:lnTo>
                <a:lnTo>
                  <a:pt x="48762" y="57191"/>
                </a:lnTo>
                <a:lnTo>
                  <a:pt x="45284" y="55757"/>
                </a:lnTo>
                <a:lnTo>
                  <a:pt x="29402" y="55757"/>
                </a:lnTo>
                <a:lnTo>
                  <a:pt x="29402" y="55390"/>
                </a:lnTo>
                <a:lnTo>
                  <a:pt x="35674" y="50197"/>
                </a:lnTo>
                <a:lnTo>
                  <a:pt x="60012" y="13622"/>
                </a:lnTo>
                <a:close/>
              </a:path>
              <a:path w="360045" h="163829">
                <a:moveTo>
                  <a:pt x="35496" y="54500"/>
                </a:moveTo>
                <a:lnTo>
                  <a:pt x="29402" y="55757"/>
                </a:lnTo>
                <a:lnTo>
                  <a:pt x="45284" y="55757"/>
                </a:lnTo>
                <a:lnTo>
                  <a:pt x="44700" y="55516"/>
                </a:lnTo>
                <a:lnTo>
                  <a:pt x="40281" y="54626"/>
                </a:lnTo>
                <a:lnTo>
                  <a:pt x="35496" y="54500"/>
                </a:lnTo>
                <a:close/>
              </a:path>
              <a:path w="360045" h="163829">
                <a:moveTo>
                  <a:pt x="64186" y="2157"/>
                </a:moveTo>
                <a:lnTo>
                  <a:pt x="188" y="2157"/>
                </a:lnTo>
                <a:lnTo>
                  <a:pt x="188" y="15413"/>
                </a:lnTo>
                <a:lnTo>
                  <a:pt x="35674" y="15413"/>
                </a:lnTo>
                <a:lnTo>
                  <a:pt x="47328" y="13622"/>
                </a:lnTo>
                <a:lnTo>
                  <a:pt x="60012" y="13622"/>
                </a:lnTo>
                <a:lnTo>
                  <a:pt x="64186" y="7350"/>
                </a:lnTo>
                <a:lnTo>
                  <a:pt x="64186" y="2157"/>
                </a:lnTo>
                <a:close/>
              </a:path>
              <a:path w="360045" h="163829">
                <a:moveTo>
                  <a:pt x="156958" y="12554"/>
                </a:moveTo>
                <a:lnTo>
                  <a:pt x="133545" y="12554"/>
                </a:lnTo>
                <a:lnTo>
                  <a:pt x="138624" y="14523"/>
                </a:lnTo>
                <a:lnTo>
                  <a:pt x="141974" y="18460"/>
                </a:lnTo>
                <a:lnTo>
                  <a:pt x="145314" y="22282"/>
                </a:lnTo>
                <a:lnTo>
                  <a:pt x="146990" y="27130"/>
                </a:lnTo>
                <a:lnTo>
                  <a:pt x="146990" y="38009"/>
                </a:lnTo>
                <a:lnTo>
                  <a:pt x="146037" y="43328"/>
                </a:lnTo>
                <a:lnTo>
                  <a:pt x="142205" y="54553"/>
                </a:lnTo>
                <a:lnTo>
                  <a:pt x="139639" y="60239"/>
                </a:lnTo>
                <a:lnTo>
                  <a:pt x="136414" y="65966"/>
                </a:lnTo>
                <a:lnTo>
                  <a:pt x="133304" y="71704"/>
                </a:lnTo>
                <a:lnTo>
                  <a:pt x="129776" y="77390"/>
                </a:lnTo>
                <a:lnTo>
                  <a:pt x="125839" y="83002"/>
                </a:lnTo>
                <a:lnTo>
                  <a:pt x="122017" y="88499"/>
                </a:lnTo>
                <a:lnTo>
                  <a:pt x="95662" y="119692"/>
                </a:lnTo>
                <a:lnTo>
                  <a:pt x="93033" y="122436"/>
                </a:lnTo>
                <a:lnTo>
                  <a:pt x="93033" y="127640"/>
                </a:lnTo>
                <a:lnTo>
                  <a:pt x="164382" y="127640"/>
                </a:lnTo>
                <a:lnTo>
                  <a:pt x="164382" y="116342"/>
                </a:lnTo>
                <a:lnTo>
                  <a:pt x="113828" y="116342"/>
                </a:lnTo>
                <a:lnTo>
                  <a:pt x="113828" y="115629"/>
                </a:lnTo>
                <a:lnTo>
                  <a:pt x="141252" y="83358"/>
                </a:lnTo>
                <a:lnTo>
                  <a:pt x="149136" y="70092"/>
                </a:lnTo>
                <a:lnTo>
                  <a:pt x="152969" y="63401"/>
                </a:lnTo>
                <a:lnTo>
                  <a:pt x="156016" y="56773"/>
                </a:lnTo>
                <a:lnTo>
                  <a:pt x="158288" y="50197"/>
                </a:lnTo>
                <a:lnTo>
                  <a:pt x="160675" y="43506"/>
                </a:lnTo>
                <a:lnTo>
                  <a:pt x="161869" y="36983"/>
                </a:lnTo>
                <a:lnTo>
                  <a:pt x="161869" y="26229"/>
                </a:lnTo>
                <a:lnTo>
                  <a:pt x="161157" y="22177"/>
                </a:lnTo>
                <a:lnTo>
                  <a:pt x="159722" y="18460"/>
                </a:lnTo>
                <a:lnTo>
                  <a:pt x="158288" y="14648"/>
                </a:lnTo>
                <a:lnTo>
                  <a:pt x="156958" y="12554"/>
                </a:lnTo>
                <a:close/>
              </a:path>
              <a:path w="360045" h="163829">
                <a:moveTo>
                  <a:pt x="164382" y="114373"/>
                </a:moveTo>
                <a:lnTo>
                  <a:pt x="125294" y="114373"/>
                </a:lnTo>
                <a:lnTo>
                  <a:pt x="113828" y="116342"/>
                </a:lnTo>
                <a:lnTo>
                  <a:pt x="164382" y="116342"/>
                </a:lnTo>
                <a:lnTo>
                  <a:pt x="164382" y="114373"/>
                </a:lnTo>
                <a:close/>
              </a:path>
              <a:path w="360045" h="163829">
                <a:moveTo>
                  <a:pt x="134917" y="0"/>
                </a:moveTo>
                <a:lnTo>
                  <a:pt x="123210" y="0"/>
                </a:lnTo>
                <a:lnTo>
                  <a:pt x="117054" y="1026"/>
                </a:lnTo>
                <a:lnTo>
                  <a:pt x="105577" y="5078"/>
                </a:lnTo>
                <a:lnTo>
                  <a:pt x="100614" y="7884"/>
                </a:lnTo>
                <a:lnTo>
                  <a:pt x="96436" y="11476"/>
                </a:lnTo>
                <a:lnTo>
                  <a:pt x="102352" y="21695"/>
                </a:lnTo>
                <a:lnTo>
                  <a:pt x="105462" y="19308"/>
                </a:lnTo>
                <a:lnTo>
                  <a:pt x="109169" y="17214"/>
                </a:lnTo>
                <a:lnTo>
                  <a:pt x="113462" y="15413"/>
                </a:lnTo>
                <a:lnTo>
                  <a:pt x="117766" y="13496"/>
                </a:lnTo>
                <a:lnTo>
                  <a:pt x="122195" y="12554"/>
                </a:lnTo>
                <a:lnTo>
                  <a:pt x="156958" y="12554"/>
                </a:lnTo>
                <a:lnTo>
                  <a:pt x="156194" y="11350"/>
                </a:lnTo>
                <a:lnTo>
                  <a:pt x="150696" y="5863"/>
                </a:lnTo>
                <a:lnTo>
                  <a:pt x="147346" y="3769"/>
                </a:lnTo>
                <a:lnTo>
                  <a:pt x="143409" y="2335"/>
                </a:lnTo>
                <a:lnTo>
                  <a:pt x="139461" y="774"/>
                </a:lnTo>
                <a:lnTo>
                  <a:pt x="134917" y="0"/>
                </a:lnTo>
                <a:close/>
              </a:path>
              <a:path w="360045" h="163829">
                <a:moveTo>
                  <a:pt x="203271" y="38009"/>
                </a:moveTo>
                <a:lnTo>
                  <a:pt x="193407" y="38009"/>
                </a:lnTo>
                <a:lnTo>
                  <a:pt x="193407" y="163492"/>
                </a:lnTo>
                <a:lnTo>
                  <a:pt x="207752" y="163492"/>
                </a:lnTo>
                <a:lnTo>
                  <a:pt x="207752" y="126205"/>
                </a:lnTo>
                <a:lnTo>
                  <a:pt x="243829" y="126205"/>
                </a:lnTo>
                <a:lnTo>
                  <a:pt x="248557" y="124111"/>
                </a:lnTo>
                <a:lnTo>
                  <a:pt x="252924" y="120886"/>
                </a:lnTo>
                <a:lnTo>
                  <a:pt x="256052" y="117242"/>
                </a:lnTo>
                <a:lnTo>
                  <a:pt x="221490" y="117242"/>
                </a:lnTo>
                <a:lnTo>
                  <a:pt x="217846" y="116834"/>
                </a:lnTo>
                <a:lnTo>
                  <a:pt x="215092" y="115985"/>
                </a:lnTo>
                <a:lnTo>
                  <a:pt x="212349" y="115033"/>
                </a:lnTo>
                <a:lnTo>
                  <a:pt x="209899" y="113713"/>
                </a:lnTo>
                <a:lnTo>
                  <a:pt x="207752" y="112048"/>
                </a:lnTo>
                <a:lnTo>
                  <a:pt x="207752" y="67589"/>
                </a:lnTo>
                <a:lnTo>
                  <a:pt x="209187" y="61129"/>
                </a:lnTo>
                <a:lnTo>
                  <a:pt x="211627" y="56343"/>
                </a:lnTo>
                <a:lnTo>
                  <a:pt x="218684" y="50019"/>
                </a:lnTo>
                <a:lnTo>
                  <a:pt x="222453" y="48762"/>
                </a:lnTo>
                <a:lnTo>
                  <a:pt x="205951" y="48762"/>
                </a:lnTo>
                <a:lnTo>
                  <a:pt x="203271" y="38009"/>
                </a:lnTo>
                <a:close/>
              </a:path>
              <a:path w="360045" h="163829">
                <a:moveTo>
                  <a:pt x="243829" y="126205"/>
                </a:moveTo>
                <a:lnTo>
                  <a:pt x="207752" y="126205"/>
                </a:lnTo>
                <a:lnTo>
                  <a:pt x="210737" y="127514"/>
                </a:lnTo>
                <a:lnTo>
                  <a:pt x="213480" y="128414"/>
                </a:lnTo>
                <a:lnTo>
                  <a:pt x="215993" y="128896"/>
                </a:lnTo>
                <a:lnTo>
                  <a:pt x="218621" y="129482"/>
                </a:lnTo>
                <a:lnTo>
                  <a:pt x="222150" y="129797"/>
                </a:lnTo>
                <a:lnTo>
                  <a:pt x="232788" y="129797"/>
                </a:lnTo>
                <a:lnTo>
                  <a:pt x="238401" y="128666"/>
                </a:lnTo>
                <a:lnTo>
                  <a:pt x="243829" y="126205"/>
                </a:lnTo>
                <a:close/>
              </a:path>
              <a:path w="360045" h="163829">
                <a:moveTo>
                  <a:pt x="260258" y="48406"/>
                </a:moveTo>
                <a:lnTo>
                  <a:pt x="233919" y="48406"/>
                </a:lnTo>
                <a:lnTo>
                  <a:pt x="237511" y="49171"/>
                </a:lnTo>
                <a:lnTo>
                  <a:pt x="240369" y="50731"/>
                </a:lnTo>
                <a:lnTo>
                  <a:pt x="243364" y="52291"/>
                </a:lnTo>
                <a:lnTo>
                  <a:pt x="245751" y="54500"/>
                </a:lnTo>
                <a:lnTo>
                  <a:pt x="247542" y="57369"/>
                </a:lnTo>
                <a:lnTo>
                  <a:pt x="249458" y="60113"/>
                </a:lnTo>
                <a:lnTo>
                  <a:pt x="250830" y="63516"/>
                </a:lnTo>
                <a:lnTo>
                  <a:pt x="251667" y="67589"/>
                </a:lnTo>
                <a:lnTo>
                  <a:pt x="252505" y="71526"/>
                </a:lnTo>
                <a:lnTo>
                  <a:pt x="252924" y="75955"/>
                </a:lnTo>
                <a:lnTo>
                  <a:pt x="252913" y="81034"/>
                </a:lnTo>
                <a:lnTo>
                  <a:pt x="252464" y="89274"/>
                </a:lnTo>
                <a:lnTo>
                  <a:pt x="234275" y="117242"/>
                </a:lnTo>
                <a:lnTo>
                  <a:pt x="256052" y="117242"/>
                </a:lnTo>
                <a:lnTo>
                  <a:pt x="260096" y="112530"/>
                </a:lnTo>
                <a:lnTo>
                  <a:pt x="262840" y="107441"/>
                </a:lnTo>
                <a:lnTo>
                  <a:pt x="264756" y="101462"/>
                </a:lnTo>
                <a:lnTo>
                  <a:pt x="266787" y="95368"/>
                </a:lnTo>
                <a:lnTo>
                  <a:pt x="267697" y="89274"/>
                </a:lnTo>
                <a:lnTo>
                  <a:pt x="267794" y="80845"/>
                </a:lnTo>
                <a:lnTo>
                  <a:pt x="267253" y="69863"/>
                </a:lnTo>
                <a:lnTo>
                  <a:pt x="265605" y="60369"/>
                </a:lnTo>
                <a:lnTo>
                  <a:pt x="262860" y="52556"/>
                </a:lnTo>
                <a:lnTo>
                  <a:pt x="260258" y="48406"/>
                </a:lnTo>
                <a:close/>
              </a:path>
              <a:path w="360045" h="163829">
                <a:moveTo>
                  <a:pt x="232307" y="35852"/>
                </a:moveTo>
                <a:lnTo>
                  <a:pt x="226694" y="35852"/>
                </a:lnTo>
                <a:lnTo>
                  <a:pt x="221668" y="36983"/>
                </a:lnTo>
                <a:lnTo>
                  <a:pt x="217249" y="39265"/>
                </a:lnTo>
                <a:lnTo>
                  <a:pt x="212946" y="41412"/>
                </a:lnTo>
                <a:lnTo>
                  <a:pt x="209417" y="44585"/>
                </a:lnTo>
                <a:lnTo>
                  <a:pt x="206674" y="48762"/>
                </a:lnTo>
                <a:lnTo>
                  <a:pt x="222453" y="48762"/>
                </a:lnTo>
                <a:lnTo>
                  <a:pt x="223521" y="48406"/>
                </a:lnTo>
                <a:lnTo>
                  <a:pt x="260258" y="48406"/>
                </a:lnTo>
                <a:lnTo>
                  <a:pt x="259018" y="46427"/>
                </a:lnTo>
                <a:lnTo>
                  <a:pt x="254055" y="41802"/>
                </a:lnTo>
                <a:lnTo>
                  <a:pt x="247947" y="38497"/>
                </a:lnTo>
                <a:lnTo>
                  <a:pt x="240697" y="36513"/>
                </a:lnTo>
                <a:lnTo>
                  <a:pt x="232307" y="35852"/>
                </a:lnTo>
                <a:close/>
              </a:path>
              <a:path w="360045" h="163829">
                <a:moveTo>
                  <a:pt x="296954" y="38009"/>
                </a:moveTo>
                <a:lnTo>
                  <a:pt x="279384" y="38009"/>
                </a:lnTo>
                <a:lnTo>
                  <a:pt x="309498" y="81746"/>
                </a:lnTo>
                <a:lnTo>
                  <a:pt x="277237" y="127640"/>
                </a:lnTo>
                <a:lnTo>
                  <a:pt x="293184" y="127640"/>
                </a:lnTo>
                <a:lnTo>
                  <a:pt x="312545" y="100394"/>
                </a:lnTo>
                <a:lnTo>
                  <a:pt x="318105" y="89630"/>
                </a:lnTo>
                <a:lnTo>
                  <a:pt x="333344" y="89630"/>
                </a:lnTo>
                <a:lnTo>
                  <a:pt x="327424" y="81034"/>
                </a:lnTo>
                <a:lnTo>
                  <a:pt x="333110" y="72961"/>
                </a:lnTo>
                <a:lnTo>
                  <a:pt x="319005" y="72961"/>
                </a:lnTo>
                <a:lnTo>
                  <a:pt x="313979" y="62741"/>
                </a:lnTo>
                <a:lnTo>
                  <a:pt x="296954" y="38009"/>
                </a:lnTo>
                <a:close/>
              </a:path>
              <a:path w="360045" h="163829">
                <a:moveTo>
                  <a:pt x="333344" y="89630"/>
                </a:moveTo>
                <a:lnTo>
                  <a:pt x="318105" y="89630"/>
                </a:lnTo>
                <a:lnTo>
                  <a:pt x="323487" y="100394"/>
                </a:lnTo>
                <a:lnTo>
                  <a:pt x="342481" y="127640"/>
                </a:lnTo>
                <a:lnTo>
                  <a:pt x="359517" y="127640"/>
                </a:lnTo>
                <a:lnTo>
                  <a:pt x="333344" y="89630"/>
                </a:lnTo>
                <a:close/>
              </a:path>
              <a:path w="360045" h="163829">
                <a:moveTo>
                  <a:pt x="357727" y="38009"/>
                </a:moveTo>
                <a:lnTo>
                  <a:pt x="341591" y="38009"/>
                </a:lnTo>
                <a:lnTo>
                  <a:pt x="324199" y="62741"/>
                </a:lnTo>
                <a:lnTo>
                  <a:pt x="319005" y="72961"/>
                </a:lnTo>
                <a:lnTo>
                  <a:pt x="333110" y="72961"/>
                </a:lnTo>
                <a:lnTo>
                  <a:pt x="357727" y="38009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8900248" y="8594424"/>
            <a:ext cx="360045" cy="163830"/>
          </a:xfrm>
          <a:custGeom>
            <a:avLst/>
            <a:gdLst/>
            <a:ahLst/>
            <a:cxnLst/>
            <a:rect l="l" t="t" r="r" b="b"/>
            <a:pathLst>
              <a:path w="360045" h="163829">
                <a:moveTo>
                  <a:pt x="3769" y="112582"/>
                </a:moveTo>
                <a:lnTo>
                  <a:pt x="0" y="125305"/>
                </a:lnTo>
                <a:lnTo>
                  <a:pt x="3235" y="126624"/>
                </a:lnTo>
                <a:lnTo>
                  <a:pt x="6994" y="127692"/>
                </a:lnTo>
                <a:lnTo>
                  <a:pt x="15601" y="129378"/>
                </a:lnTo>
                <a:lnTo>
                  <a:pt x="20439" y="129797"/>
                </a:lnTo>
                <a:lnTo>
                  <a:pt x="31674" y="129797"/>
                </a:lnTo>
                <a:lnTo>
                  <a:pt x="37234" y="128896"/>
                </a:lnTo>
                <a:lnTo>
                  <a:pt x="47747" y="125305"/>
                </a:lnTo>
                <a:lnTo>
                  <a:pt x="52291" y="122739"/>
                </a:lnTo>
                <a:lnTo>
                  <a:pt x="58566" y="117242"/>
                </a:lnTo>
                <a:lnTo>
                  <a:pt x="21517" y="117242"/>
                </a:lnTo>
                <a:lnTo>
                  <a:pt x="17276" y="116834"/>
                </a:lnTo>
                <a:lnTo>
                  <a:pt x="13444" y="115985"/>
                </a:lnTo>
                <a:lnTo>
                  <a:pt x="9748" y="115033"/>
                </a:lnTo>
                <a:lnTo>
                  <a:pt x="6512" y="113891"/>
                </a:lnTo>
                <a:lnTo>
                  <a:pt x="3769" y="112582"/>
                </a:lnTo>
                <a:close/>
              </a:path>
              <a:path w="360045" h="163829">
                <a:moveTo>
                  <a:pt x="60012" y="13622"/>
                </a:moveTo>
                <a:lnTo>
                  <a:pt x="47328" y="13622"/>
                </a:lnTo>
                <a:lnTo>
                  <a:pt x="39087" y="21517"/>
                </a:lnTo>
                <a:lnTo>
                  <a:pt x="13266" y="61307"/>
                </a:lnTo>
                <a:lnTo>
                  <a:pt x="13266" y="66511"/>
                </a:lnTo>
                <a:lnTo>
                  <a:pt x="35255" y="66511"/>
                </a:lnTo>
                <a:lnTo>
                  <a:pt x="42072" y="68531"/>
                </a:lnTo>
                <a:lnTo>
                  <a:pt x="46972" y="72605"/>
                </a:lnTo>
                <a:lnTo>
                  <a:pt x="51987" y="76667"/>
                </a:lnTo>
                <a:lnTo>
                  <a:pt x="54500" y="82877"/>
                </a:lnTo>
                <a:lnTo>
                  <a:pt x="54500" y="95065"/>
                </a:lnTo>
                <a:lnTo>
                  <a:pt x="53788" y="98604"/>
                </a:lnTo>
                <a:lnTo>
                  <a:pt x="30239" y="117242"/>
                </a:lnTo>
                <a:lnTo>
                  <a:pt x="58566" y="117242"/>
                </a:lnTo>
                <a:lnTo>
                  <a:pt x="60060" y="115933"/>
                </a:lnTo>
                <a:lnTo>
                  <a:pt x="63170" y="111682"/>
                </a:lnTo>
                <a:lnTo>
                  <a:pt x="67704" y="101651"/>
                </a:lnTo>
                <a:lnTo>
                  <a:pt x="68846" y="95913"/>
                </a:lnTo>
                <a:lnTo>
                  <a:pt x="68846" y="84081"/>
                </a:lnTo>
                <a:lnTo>
                  <a:pt x="68008" y="79296"/>
                </a:lnTo>
                <a:lnTo>
                  <a:pt x="66333" y="75118"/>
                </a:lnTo>
                <a:lnTo>
                  <a:pt x="64657" y="70814"/>
                </a:lnTo>
                <a:lnTo>
                  <a:pt x="62333" y="67170"/>
                </a:lnTo>
                <a:lnTo>
                  <a:pt x="59338" y="64176"/>
                </a:lnTo>
                <a:lnTo>
                  <a:pt x="56354" y="61076"/>
                </a:lnTo>
                <a:lnTo>
                  <a:pt x="52825" y="58741"/>
                </a:lnTo>
                <a:lnTo>
                  <a:pt x="48762" y="57191"/>
                </a:lnTo>
                <a:lnTo>
                  <a:pt x="45284" y="55757"/>
                </a:lnTo>
                <a:lnTo>
                  <a:pt x="29402" y="55757"/>
                </a:lnTo>
                <a:lnTo>
                  <a:pt x="29402" y="55390"/>
                </a:lnTo>
                <a:lnTo>
                  <a:pt x="35674" y="50197"/>
                </a:lnTo>
                <a:lnTo>
                  <a:pt x="60012" y="13622"/>
                </a:lnTo>
                <a:close/>
              </a:path>
              <a:path w="360045" h="163829">
                <a:moveTo>
                  <a:pt x="35496" y="54500"/>
                </a:moveTo>
                <a:lnTo>
                  <a:pt x="29402" y="55757"/>
                </a:lnTo>
                <a:lnTo>
                  <a:pt x="45284" y="55757"/>
                </a:lnTo>
                <a:lnTo>
                  <a:pt x="44700" y="55516"/>
                </a:lnTo>
                <a:lnTo>
                  <a:pt x="40281" y="54626"/>
                </a:lnTo>
                <a:lnTo>
                  <a:pt x="35496" y="54500"/>
                </a:lnTo>
                <a:close/>
              </a:path>
              <a:path w="360045" h="163829">
                <a:moveTo>
                  <a:pt x="64186" y="2157"/>
                </a:moveTo>
                <a:lnTo>
                  <a:pt x="188" y="2157"/>
                </a:lnTo>
                <a:lnTo>
                  <a:pt x="188" y="15413"/>
                </a:lnTo>
                <a:lnTo>
                  <a:pt x="35674" y="15413"/>
                </a:lnTo>
                <a:lnTo>
                  <a:pt x="47328" y="13622"/>
                </a:lnTo>
                <a:lnTo>
                  <a:pt x="60012" y="13622"/>
                </a:lnTo>
                <a:lnTo>
                  <a:pt x="64186" y="7350"/>
                </a:lnTo>
                <a:lnTo>
                  <a:pt x="64186" y="2157"/>
                </a:lnTo>
                <a:close/>
              </a:path>
              <a:path w="360045" h="163829">
                <a:moveTo>
                  <a:pt x="156958" y="12554"/>
                </a:moveTo>
                <a:lnTo>
                  <a:pt x="133545" y="12554"/>
                </a:lnTo>
                <a:lnTo>
                  <a:pt x="138624" y="14523"/>
                </a:lnTo>
                <a:lnTo>
                  <a:pt x="141974" y="18470"/>
                </a:lnTo>
                <a:lnTo>
                  <a:pt x="145314" y="22282"/>
                </a:lnTo>
                <a:lnTo>
                  <a:pt x="146990" y="27130"/>
                </a:lnTo>
                <a:lnTo>
                  <a:pt x="146990" y="38009"/>
                </a:lnTo>
                <a:lnTo>
                  <a:pt x="146037" y="43328"/>
                </a:lnTo>
                <a:lnTo>
                  <a:pt x="142205" y="54553"/>
                </a:lnTo>
                <a:lnTo>
                  <a:pt x="139639" y="60239"/>
                </a:lnTo>
                <a:lnTo>
                  <a:pt x="136414" y="65977"/>
                </a:lnTo>
                <a:lnTo>
                  <a:pt x="133304" y="71704"/>
                </a:lnTo>
                <a:lnTo>
                  <a:pt x="129776" y="77390"/>
                </a:lnTo>
                <a:lnTo>
                  <a:pt x="125839" y="83002"/>
                </a:lnTo>
                <a:lnTo>
                  <a:pt x="122017" y="88499"/>
                </a:lnTo>
                <a:lnTo>
                  <a:pt x="95662" y="119703"/>
                </a:lnTo>
                <a:lnTo>
                  <a:pt x="93033" y="122436"/>
                </a:lnTo>
                <a:lnTo>
                  <a:pt x="93033" y="127640"/>
                </a:lnTo>
                <a:lnTo>
                  <a:pt x="164382" y="127640"/>
                </a:lnTo>
                <a:lnTo>
                  <a:pt x="164382" y="116342"/>
                </a:lnTo>
                <a:lnTo>
                  <a:pt x="113828" y="116342"/>
                </a:lnTo>
                <a:lnTo>
                  <a:pt x="113828" y="115629"/>
                </a:lnTo>
                <a:lnTo>
                  <a:pt x="141252" y="83358"/>
                </a:lnTo>
                <a:lnTo>
                  <a:pt x="149136" y="70092"/>
                </a:lnTo>
                <a:lnTo>
                  <a:pt x="152969" y="63411"/>
                </a:lnTo>
                <a:lnTo>
                  <a:pt x="156016" y="56773"/>
                </a:lnTo>
                <a:lnTo>
                  <a:pt x="158288" y="50197"/>
                </a:lnTo>
                <a:lnTo>
                  <a:pt x="160675" y="43506"/>
                </a:lnTo>
                <a:lnTo>
                  <a:pt x="161869" y="36983"/>
                </a:lnTo>
                <a:lnTo>
                  <a:pt x="161869" y="26229"/>
                </a:lnTo>
                <a:lnTo>
                  <a:pt x="161157" y="22177"/>
                </a:lnTo>
                <a:lnTo>
                  <a:pt x="159722" y="18470"/>
                </a:lnTo>
                <a:lnTo>
                  <a:pt x="158288" y="14648"/>
                </a:lnTo>
                <a:lnTo>
                  <a:pt x="156958" y="12554"/>
                </a:lnTo>
                <a:close/>
              </a:path>
              <a:path w="360045" h="163829">
                <a:moveTo>
                  <a:pt x="164382" y="114373"/>
                </a:moveTo>
                <a:lnTo>
                  <a:pt x="125294" y="114373"/>
                </a:lnTo>
                <a:lnTo>
                  <a:pt x="113828" y="116342"/>
                </a:lnTo>
                <a:lnTo>
                  <a:pt x="164382" y="116342"/>
                </a:lnTo>
                <a:lnTo>
                  <a:pt x="164382" y="114373"/>
                </a:lnTo>
                <a:close/>
              </a:path>
              <a:path w="360045" h="163829">
                <a:moveTo>
                  <a:pt x="134917" y="0"/>
                </a:moveTo>
                <a:lnTo>
                  <a:pt x="123210" y="0"/>
                </a:lnTo>
                <a:lnTo>
                  <a:pt x="117054" y="1026"/>
                </a:lnTo>
                <a:lnTo>
                  <a:pt x="105577" y="5078"/>
                </a:lnTo>
                <a:lnTo>
                  <a:pt x="100614" y="7895"/>
                </a:lnTo>
                <a:lnTo>
                  <a:pt x="96436" y="11476"/>
                </a:lnTo>
                <a:lnTo>
                  <a:pt x="102352" y="21695"/>
                </a:lnTo>
                <a:lnTo>
                  <a:pt x="105462" y="19308"/>
                </a:lnTo>
                <a:lnTo>
                  <a:pt x="109169" y="17214"/>
                </a:lnTo>
                <a:lnTo>
                  <a:pt x="113462" y="15413"/>
                </a:lnTo>
                <a:lnTo>
                  <a:pt x="117766" y="13496"/>
                </a:lnTo>
                <a:lnTo>
                  <a:pt x="122195" y="12554"/>
                </a:lnTo>
                <a:lnTo>
                  <a:pt x="156958" y="12554"/>
                </a:lnTo>
                <a:lnTo>
                  <a:pt x="156194" y="11350"/>
                </a:lnTo>
                <a:lnTo>
                  <a:pt x="150696" y="5863"/>
                </a:lnTo>
                <a:lnTo>
                  <a:pt x="147346" y="3769"/>
                </a:lnTo>
                <a:lnTo>
                  <a:pt x="143409" y="2335"/>
                </a:lnTo>
                <a:lnTo>
                  <a:pt x="139461" y="774"/>
                </a:lnTo>
                <a:lnTo>
                  <a:pt x="134917" y="0"/>
                </a:lnTo>
                <a:close/>
              </a:path>
              <a:path w="360045" h="163829">
                <a:moveTo>
                  <a:pt x="203271" y="38009"/>
                </a:moveTo>
                <a:lnTo>
                  <a:pt x="193407" y="38009"/>
                </a:lnTo>
                <a:lnTo>
                  <a:pt x="193407" y="163492"/>
                </a:lnTo>
                <a:lnTo>
                  <a:pt x="207752" y="163492"/>
                </a:lnTo>
                <a:lnTo>
                  <a:pt x="207752" y="126205"/>
                </a:lnTo>
                <a:lnTo>
                  <a:pt x="243829" y="126205"/>
                </a:lnTo>
                <a:lnTo>
                  <a:pt x="248557" y="124111"/>
                </a:lnTo>
                <a:lnTo>
                  <a:pt x="252924" y="120886"/>
                </a:lnTo>
                <a:lnTo>
                  <a:pt x="256052" y="117242"/>
                </a:lnTo>
                <a:lnTo>
                  <a:pt x="221490" y="117242"/>
                </a:lnTo>
                <a:lnTo>
                  <a:pt x="217846" y="116834"/>
                </a:lnTo>
                <a:lnTo>
                  <a:pt x="215092" y="115985"/>
                </a:lnTo>
                <a:lnTo>
                  <a:pt x="212349" y="115033"/>
                </a:lnTo>
                <a:lnTo>
                  <a:pt x="209899" y="113713"/>
                </a:lnTo>
                <a:lnTo>
                  <a:pt x="207752" y="112038"/>
                </a:lnTo>
                <a:lnTo>
                  <a:pt x="207752" y="67589"/>
                </a:lnTo>
                <a:lnTo>
                  <a:pt x="209187" y="61129"/>
                </a:lnTo>
                <a:lnTo>
                  <a:pt x="211627" y="56343"/>
                </a:lnTo>
                <a:lnTo>
                  <a:pt x="218684" y="50019"/>
                </a:lnTo>
                <a:lnTo>
                  <a:pt x="222453" y="48762"/>
                </a:lnTo>
                <a:lnTo>
                  <a:pt x="205951" y="48762"/>
                </a:lnTo>
                <a:lnTo>
                  <a:pt x="203271" y="38009"/>
                </a:lnTo>
                <a:close/>
              </a:path>
              <a:path w="360045" h="163829">
                <a:moveTo>
                  <a:pt x="243829" y="126205"/>
                </a:moveTo>
                <a:lnTo>
                  <a:pt x="207752" y="126205"/>
                </a:lnTo>
                <a:lnTo>
                  <a:pt x="210737" y="127514"/>
                </a:lnTo>
                <a:lnTo>
                  <a:pt x="213480" y="128414"/>
                </a:lnTo>
                <a:lnTo>
                  <a:pt x="215993" y="128896"/>
                </a:lnTo>
                <a:lnTo>
                  <a:pt x="218621" y="129482"/>
                </a:lnTo>
                <a:lnTo>
                  <a:pt x="222150" y="129797"/>
                </a:lnTo>
                <a:lnTo>
                  <a:pt x="232788" y="129797"/>
                </a:lnTo>
                <a:lnTo>
                  <a:pt x="238401" y="128666"/>
                </a:lnTo>
                <a:lnTo>
                  <a:pt x="243829" y="126205"/>
                </a:lnTo>
                <a:close/>
              </a:path>
              <a:path w="360045" h="163829">
                <a:moveTo>
                  <a:pt x="260258" y="48406"/>
                </a:moveTo>
                <a:lnTo>
                  <a:pt x="233919" y="48406"/>
                </a:lnTo>
                <a:lnTo>
                  <a:pt x="237511" y="49171"/>
                </a:lnTo>
                <a:lnTo>
                  <a:pt x="240369" y="50731"/>
                </a:lnTo>
                <a:lnTo>
                  <a:pt x="243364" y="52291"/>
                </a:lnTo>
                <a:lnTo>
                  <a:pt x="245751" y="54500"/>
                </a:lnTo>
                <a:lnTo>
                  <a:pt x="247542" y="57369"/>
                </a:lnTo>
                <a:lnTo>
                  <a:pt x="249458" y="60113"/>
                </a:lnTo>
                <a:lnTo>
                  <a:pt x="250830" y="63516"/>
                </a:lnTo>
                <a:lnTo>
                  <a:pt x="251667" y="67589"/>
                </a:lnTo>
                <a:lnTo>
                  <a:pt x="252505" y="71526"/>
                </a:lnTo>
                <a:lnTo>
                  <a:pt x="252924" y="75955"/>
                </a:lnTo>
                <a:lnTo>
                  <a:pt x="252913" y="81034"/>
                </a:lnTo>
                <a:lnTo>
                  <a:pt x="252464" y="89274"/>
                </a:lnTo>
                <a:lnTo>
                  <a:pt x="234275" y="117242"/>
                </a:lnTo>
                <a:lnTo>
                  <a:pt x="256052" y="117242"/>
                </a:lnTo>
                <a:lnTo>
                  <a:pt x="260096" y="112530"/>
                </a:lnTo>
                <a:lnTo>
                  <a:pt x="262840" y="107441"/>
                </a:lnTo>
                <a:lnTo>
                  <a:pt x="264756" y="101462"/>
                </a:lnTo>
                <a:lnTo>
                  <a:pt x="266787" y="95368"/>
                </a:lnTo>
                <a:lnTo>
                  <a:pt x="267697" y="89274"/>
                </a:lnTo>
                <a:lnTo>
                  <a:pt x="267794" y="80845"/>
                </a:lnTo>
                <a:lnTo>
                  <a:pt x="267253" y="69863"/>
                </a:lnTo>
                <a:lnTo>
                  <a:pt x="265605" y="60369"/>
                </a:lnTo>
                <a:lnTo>
                  <a:pt x="262860" y="52556"/>
                </a:lnTo>
                <a:lnTo>
                  <a:pt x="260258" y="48406"/>
                </a:lnTo>
                <a:close/>
              </a:path>
              <a:path w="360045" h="163829">
                <a:moveTo>
                  <a:pt x="232307" y="35852"/>
                </a:moveTo>
                <a:lnTo>
                  <a:pt x="226694" y="35852"/>
                </a:lnTo>
                <a:lnTo>
                  <a:pt x="221668" y="36983"/>
                </a:lnTo>
                <a:lnTo>
                  <a:pt x="217249" y="39265"/>
                </a:lnTo>
                <a:lnTo>
                  <a:pt x="212946" y="41412"/>
                </a:lnTo>
                <a:lnTo>
                  <a:pt x="209417" y="44585"/>
                </a:lnTo>
                <a:lnTo>
                  <a:pt x="206674" y="48762"/>
                </a:lnTo>
                <a:lnTo>
                  <a:pt x="222453" y="48762"/>
                </a:lnTo>
                <a:lnTo>
                  <a:pt x="223521" y="48406"/>
                </a:lnTo>
                <a:lnTo>
                  <a:pt x="260258" y="48406"/>
                </a:lnTo>
                <a:lnTo>
                  <a:pt x="259018" y="46427"/>
                </a:lnTo>
                <a:lnTo>
                  <a:pt x="254055" y="41806"/>
                </a:lnTo>
                <a:lnTo>
                  <a:pt x="247947" y="38501"/>
                </a:lnTo>
                <a:lnTo>
                  <a:pt x="240697" y="36515"/>
                </a:lnTo>
                <a:lnTo>
                  <a:pt x="232307" y="35852"/>
                </a:lnTo>
                <a:close/>
              </a:path>
              <a:path w="360045" h="163829">
                <a:moveTo>
                  <a:pt x="296954" y="38009"/>
                </a:moveTo>
                <a:lnTo>
                  <a:pt x="279384" y="38009"/>
                </a:lnTo>
                <a:lnTo>
                  <a:pt x="309498" y="81746"/>
                </a:lnTo>
                <a:lnTo>
                  <a:pt x="277237" y="127640"/>
                </a:lnTo>
                <a:lnTo>
                  <a:pt x="293184" y="127640"/>
                </a:lnTo>
                <a:lnTo>
                  <a:pt x="312545" y="100394"/>
                </a:lnTo>
                <a:lnTo>
                  <a:pt x="318105" y="89630"/>
                </a:lnTo>
                <a:lnTo>
                  <a:pt x="333344" y="89630"/>
                </a:lnTo>
                <a:lnTo>
                  <a:pt x="327424" y="81034"/>
                </a:lnTo>
                <a:lnTo>
                  <a:pt x="333110" y="72961"/>
                </a:lnTo>
                <a:lnTo>
                  <a:pt x="319005" y="72961"/>
                </a:lnTo>
                <a:lnTo>
                  <a:pt x="313979" y="62741"/>
                </a:lnTo>
                <a:lnTo>
                  <a:pt x="296954" y="38009"/>
                </a:lnTo>
                <a:close/>
              </a:path>
              <a:path w="360045" h="163829">
                <a:moveTo>
                  <a:pt x="333344" y="89630"/>
                </a:moveTo>
                <a:lnTo>
                  <a:pt x="318105" y="89630"/>
                </a:lnTo>
                <a:lnTo>
                  <a:pt x="323487" y="100394"/>
                </a:lnTo>
                <a:lnTo>
                  <a:pt x="342481" y="127640"/>
                </a:lnTo>
                <a:lnTo>
                  <a:pt x="359517" y="127640"/>
                </a:lnTo>
                <a:lnTo>
                  <a:pt x="333344" y="89630"/>
                </a:lnTo>
                <a:close/>
              </a:path>
              <a:path w="360045" h="163829">
                <a:moveTo>
                  <a:pt x="357727" y="38009"/>
                </a:moveTo>
                <a:lnTo>
                  <a:pt x="341591" y="38009"/>
                </a:lnTo>
                <a:lnTo>
                  <a:pt x="324199" y="62741"/>
                </a:lnTo>
                <a:lnTo>
                  <a:pt x="319005" y="72961"/>
                </a:lnTo>
                <a:lnTo>
                  <a:pt x="333110" y="72961"/>
                </a:lnTo>
                <a:lnTo>
                  <a:pt x="357727" y="38009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6" name="object 26"/>
          <p:cNvGrpSpPr/>
          <p:nvPr/>
        </p:nvGrpSpPr>
        <p:grpSpPr>
          <a:xfrm>
            <a:off x="12814583" y="6629453"/>
            <a:ext cx="2461895" cy="1251585"/>
            <a:chOff x="12814583" y="6629453"/>
            <a:chExt cx="2461895" cy="1251585"/>
          </a:xfrm>
        </p:grpSpPr>
        <p:sp>
          <p:nvSpPr>
            <p:cNvPr id="27" name="object 27"/>
            <p:cNvSpPr/>
            <p:nvPr/>
          </p:nvSpPr>
          <p:spPr>
            <a:xfrm>
              <a:off x="12814580" y="7039704"/>
              <a:ext cx="1696720" cy="579755"/>
            </a:xfrm>
            <a:custGeom>
              <a:avLst/>
              <a:gdLst/>
              <a:ahLst/>
              <a:cxnLst/>
              <a:rect l="l" t="t" r="r" b="b"/>
              <a:pathLst>
                <a:path w="1696719" h="579754">
                  <a:moveTo>
                    <a:pt x="55156" y="565391"/>
                  </a:moveTo>
                  <a:lnTo>
                    <a:pt x="0" y="565391"/>
                  </a:lnTo>
                  <a:lnTo>
                    <a:pt x="0" y="579183"/>
                  </a:lnTo>
                  <a:lnTo>
                    <a:pt x="55156" y="579183"/>
                  </a:lnTo>
                  <a:lnTo>
                    <a:pt x="55156" y="565391"/>
                  </a:lnTo>
                  <a:close/>
                </a:path>
                <a:path w="1696719" h="579754">
                  <a:moveTo>
                    <a:pt x="55156" y="0"/>
                  </a:moveTo>
                  <a:lnTo>
                    <a:pt x="0" y="0"/>
                  </a:lnTo>
                  <a:lnTo>
                    <a:pt x="0" y="13792"/>
                  </a:lnTo>
                  <a:lnTo>
                    <a:pt x="55156" y="13792"/>
                  </a:lnTo>
                  <a:lnTo>
                    <a:pt x="55156" y="0"/>
                  </a:lnTo>
                  <a:close/>
                </a:path>
                <a:path w="1696719" h="579754">
                  <a:moveTo>
                    <a:pt x="165481" y="565391"/>
                  </a:moveTo>
                  <a:lnTo>
                    <a:pt x="110324" y="565391"/>
                  </a:lnTo>
                  <a:lnTo>
                    <a:pt x="110324" y="579183"/>
                  </a:lnTo>
                  <a:lnTo>
                    <a:pt x="165481" y="579183"/>
                  </a:lnTo>
                  <a:lnTo>
                    <a:pt x="165481" y="565391"/>
                  </a:lnTo>
                  <a:close/>
                </a:path>
                <a:path w="1696719" h="579754">
                  <a:moveTo>
                    <a:pt x="165481" y="0"/>
                  </a:moveTo>
                  <a:lnTo>
                    <a:pt x="110324" y="0"/>
                  </a:lnTo>
                  <a:lnTo>
                    <a:pt x="110324" y="13792"/>
                  </a:lnTo>
                  <a:lnTo>
                    <a:pt x="165481" y="13792"/>
                  </a:lnTo>
                  <a:lnTo>
                    <a:pt x="165481" y="0"/>
                  </a:lnTo>
                  <a:close/>
                </a:path>
                <a:path w="1696719" h="579754">
                  <a:moveTo>
                    <a:pt x="275793" y="565391"/>
                  </a:moveTo>
                  <a:lnTo>
                    <a:pt x="220624" y="565391"/>
                  </a:lnTo>
                  <a:lnTo>
                    <a:pt x="220624" y="579183"/>
                  </a:lnTo>
                  <a:lnTo>
                    <a:pt x="275793" y="579183"/>
                  </a:lnTo>
                  <a:lnTo>
                    <a:pt x="275793" y="565391"/>
                  </a:lnTo>
                  <a:close/>
                </a:path>
                <a:path w="1696719" h="579754">
                  <a:moveTo>
                    <a:pt x="1696148" y="282702"/>
                  </a:moveTo>
                  <a:lnTo>
                    <a:pt x="1692452" y="236842"/>
                  </a:lnTo>
                  <a:lnTo>
                    <a:pt x="1681734" y="193344"/>
                  </a:lnTo>
                  <a:lnTo>
                    <a:pt x="1664601" y="152781"/>
                  </a:lnTo>
                  <a:lnTo>
                    <a:pt x="1641602" y="115735"/>
                  </a:lnTo>
                  <a:lnTo>
                    <a:pt x="1613344" y="82804"/>
                  </a:lnTo>
                  <a:lnTo>
                    <a:pt x="1580413" y="54546"/>
                  </a:lnTo>
                  <a:lnTo>
                    <a:pt x="1543367" y="31559"/>
                  </a:lnTo>
                  <a:lnTo>
                    <a:pt x="1502803" y="14414"/>
                  </a:lnTo>
                  <a:lnTo>
                    <a:pt x="1459306" y="3708"/>
                  </a:lnTo>
                  <a:lnTo>
                    <a:pt x="1413459" y="0"/>
                  </a:lnTo>
                  <a:lnTo>
                    <a:pt x="386118" y="0"/>
                  </a:lnTo>
                  <a:lnTo>
                    <a:pt x="351637" y="0"/>
                  </a:lnTo>
                  <a:lnTo>
                    <a:pt x="330949" y="0"/>
                  </a:lnTo>
                  <a:lnTo>
                    <a:pt x="330949" y="1676"/>
                  </a:lnTo>
                  <a:lnTo>
                    <a:pt x="305790" y="3708"/>
                  </a:lnTo>
                  <a:lnTo>
                    <a:pt x="275793" y="11099"/>
                  </a:lnTo>
                  <a:lnTo>
                    <a:pt x="275793" y="0"/>
                  </a:lnTo>
                  <a:lnTo>
                    <a:pt x="220624" y="0"/>
                  </a:lnTo>
                  <a:lnTo>
                    <a:pt x="220624" y="13792"/>
                  </a:lnTo>
                  <a:lnTo>
                    <a:pt x="264820" y="13792"/>
                  </a:lnTo>
                  <a:lnTo>
                    <a:pt x="262293" y="14414"/>
                  </a:lnTo>
                  <a:lnTo>
                    <a:pt x="221729" y="31559"/>
                  </a:lnTo>
                  <a:lnTo>
                    <a:pt x="184683" y="54546"/>
                  </a:lnTo>
                  <a:lnTo>
                    <a:pt x="151739" y="82804"/>
                  </a:lnTo>
                  <a:lnTo>
                    <a:pt x="123494" y="115735"/>
                  </a:lnTo>
                  <a:lnTo>
                    <a:pt x="100495" y="152781"/>
                  </a:lnTo>
                  <a:lnTo>
                    <a:pt x="83362" y="193344"/>
                  </a:lnTo>
                  <a:lnTo>
                    <a:pt x="72644" y="236842"/>
                  </a:lnTo>
                  <a:lnTo>
                    <a:pt x="68948" y="282702"/>
                  </a:lnTo>
                  <a:lnTo>
                    <a:pt x="72644" y="328549"/>
                  </a:lnTo>
                  <a:lnTo>
                    <a:pt x="83362" y="372046"/>
                  </a:lnTo>
                  <a:lnTo>
                    <a:pt x="100495" y="412610"/>
                  </a:lnTo>
                  <a:lnTo>
                    <a:pt x="123494" y="449656"/>
                  </a:lnTo>
                  <a:lnTo>
                    <a:pt x="151739" y="482587"/>
                  </a:lnTo>
                  <a:lnTo>
                    <a:pt x="184683" y="510844"/>
                  </a:lnTo>
                  <a:lnTo>
                    <a:pt x="221729" y="533831"/>
                  </a:lnTo>
                  <a:lnTo>
                    <a:pt x="262293" y="550976"/>
                  </a:lnTo>
                  <a:lnTo>
                    <a:pt x="305790" y="561695"/>
                  </a:lnTo>
                  <a:lnTo>
                    <a:pt x="351637" y="565391"/>
                  </a:lnTo>
                  <a:lnTo>
                    <a:pt x="330949" y="565391"/>
                  </a:lnTo>
                  <a:lnTo>
                    <a:pt x="330949" y="579183"/>
                  </a:lnTo>
                  <a:lnTo>
                    <a:pt x="386118" y="579183"/>
                  </a:lnTo>
                  <a:lnTo>
                    <a:pt x="386118" y="565391"/>
                  </a:lnTo>
                  <a:lnTo>
                    <a:pt x="1413459" y="565391"/>
                  </a:lnTo>
                  <a:lnTo>
                    <a:pt x="1459306" y="561695"/>
                  </a:lnTo>
                  <a:lnTo>
                    <a:pt x="1502803" y="550976"/>
                  </a:lnTo>
                  <a:lnTo>
                    <a:pt x="1543367" y="533831"/>
                  </a:lnTo>
                  <a:lnTo>
                    <a:pt x="1580413" y="510844"/>
                  </a:lnTo>
                  <a:lnTo>
                    <a:pt x="1613344" y="482587"/>
                  </a:lnTo>
                  <a:lnTo>
                    <a:pt x="1641602" y="449656"/>
                  </a:lnTo>
                  <a:lnTo>
                    <a:pt x="1664601" y="412610"/>
                  </a:lnTo>
                  <a:lnTo>
                    <a:pt x="1681734" y="372046"/>
                  </a:lnTo>
                  <a:lnTo>
                    <a:pt x="1692452" y="328549"/>
                  </a:lnTo>
                  <a:lnTo>
                    <a:pt x="1696148" y="282702"/>
                  </a:lnTo>
                  <a:close/>
                </a:path>
              </a:pathLst>
            </a:custGeom>
            <a:solidFill>
              <a:srgbClr val="1D31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2862849" y="6722538"/>
              <a:ext cx="0" cy="1158875"/>
            </a:xfrm>
            <a:custGeom>
              <a:avLst/>
              <a:gdLst/>
              <a:ahLst/>
              <a:cxnLst/>
              <a:rect l="l" t="t" r="r" b="b"/>
              <a:pathLst>
                <a:path h="1158875">
                  <a:moveTo>
                    <a:pt x="0" y="0"/>
                  </a:moveTo>
                  <a:lnTo>
                    <a:pt x="0" y="1158341"/>
                  </a:lnTo>
                </a:path>
              </a:pathLst>
            </a:custGeom>
            <a:ln w="13790">
              <a:solidFill>
                <a:srgbClr val="1D315F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345252" y="7053491"/>
              <a:ext cx="165481" cy="165481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14510313" y="6629453"/>
              <a:ext cx="765810" cy="438784"/>
            </a:xfrm>
            <a:custGeom>
              <a:avLst/>
              <a:gdLst/>
              <a:ahLst/>
              <a:cxnLst/>
              <a:rect l="l" t="t" r="r" b="b"/>
              <a:pathLst>
                <a:path w="765809" h="438784">
                  <a:moveTo>
                    <a:pt x="765756" y="0"/>
                  </a:moveTo>
                  <a:lnTo>
                    <a:pt x="423620" y="0"/>
                  </a:lnTo>
                  <a:lnTo>
                    <a:pt x="0" y="423620"/>
                  </a:lnTo>
                  <a:lnTo>
                    <a:pt x="14627" y="438248"/>
                  </a:lnTo>
                  <a:lnTo>
                    <a:pt x="432185" y="20690"/>
                  </a:lnTo>
                  <a:lnTo>
                    <a:pt x="765756" y="20690"/>
                  </a:lnTo>
                  <a:lnTo>
                    <a:pt x="765756" y="0"/>
                  </a:lnTo>
                  <a:close/>
                </a:path>
              </a:pathLst>
            </a:custGeom>
            <a:solidFill>
              <a:srgbClr val="1D31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/>
          <p:nvPr/>
        </p:nvSpPr>
        <p:spPr>
          <a:xfrm>
            <a:off x="12593941" y="7605087"/>
            <a:ext cx="55244" cy="13970"/>
          </a:xfrm>
          <a:custGeom>
            <a:avLst/>
            <a:gdLst/>
            <a:ahLst/>
            <a:cxnLst/>
            <a:rect l="l" t="t" r="r" b="b"/>
            <a:pathLst>
              <a:path w="55245" h="13970">
                <a:moveTo>
                  <a:pt x="55160" y="0"/>
                </a:moveTo>
                <a:lnTo>
                  <a:pt x="0" y="0"/>
                </a:lnTo>
                <a:lnTo>
                  <a:pt x="0" y="13790"/>
                </a:lnTo>
                <a:lnTo>
                  <a:pt x="55160" y="13790"/>
                </a:lnTo>
                <a:lnTo>
                  <a:pt x="55160" y="0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2704262" y="7605087"/>
            <a:ext cx="55244" cy="13970"/>
          </a:xfrm>
          <a:custGeom>
            <a:avLst/>
            <a:gdLst/>
            <a:ahLst/>
            <a:cxnLst/>
            <a:rect l="l" t="t" r="r" b="b"/>
            <a:pathLst>
              <a:path w="55245" h="13970">
                <a:moveTo>
                  <a:pt x="55160" y="0"/>
                </a:moveTo>
                <a:lnTo>
                  <a:pt x="0" y="0"/>
                </a:lnTo>
                <a:lnTo>
                  <a:pt x="0" y="13790"/>
                </a:lnTo>
                <a:lnTo>
                  <a:pt x="55160" y="13790"/>
                </a:lnTo>
                <a:lnTo>
                  <a:pt x="55160" y="0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12593941" y="9149553"/>
            <a:ext cx="55244" cy="13970"/>
          </a:xfrm>
          <a:custGeom>
            <a:avLst/>
            <a:gdLst/>
            <a:ahLst/>
            <a:cxnLst/>
            <a:rect l="l" t="t" r="r" b="b"/>
            <a:pathLst>
              <a:path w="55245" h="13970">
                <a:moveTo>
                  <a:pt x="55160" y="0"/>
                </a:moveTo>
                <a:lnTo>
                  <a:pt x="0" y="0"/>
                </a:lnTo>
                <a:lnTo>
                  <a:pt x="0" y="13790"/>
                </a:lnTo>
                <a:lnTo>
                  <a:pt x="55160" y="13790"/>
                </a:lnTo>
                <a:lnTo>
                  <a:pt x="55160" y="0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12704262" y="9149553"/>
            <a:ext cx="55244" cy="13970"/>
          </a:xfrm>
          <a:custGeom>
            <a:avLst/>
            <a:gdLst/>
            <a:ahLst/>
            <a:cxnLst/>
            <a:rect l="l" t="t" r="r" b="b"/>
            <a:pathLst>
              <a:path w="55245" h="13970">
                <a:moveTo>
                  <a:pt x="55160" y="0"/>
                </a:moveTo>
                <a:lnTo>
                  <a:pt x="0" y="0"/>
                </a:lnTo>
                <a:lnTo>
                  <a:pt x="0" y="13790"/>
                </a:lnTo>
                <a:lnTo>
                  <a:pt x="55160" y="13790"/>
                </a:lnTo>
                <a:lnTo>
                  <a:pt x="55160" y="0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12593941" y="7039702"/>
            <a:ext cx="55244" cy="13970"/>
          </a:xfrm>
          <a:custGeom>
            <a:avLst/>
            <a:gdLst/>
            <a:ahLst/>
            <a:cxnLst/>
            <a:rect l="l" t="t" r="r" b="b"/>
            <a:pathLst>
              <a:path w="55245" h="13970">
                <a:moveTo>
                  <a:pt x="55160" y="0"/>
                </a:moveTo>
                <a:lnTo>
                  <a:pt x="0" y="0"/>
                </a:lnTo>
                <a:lnTo>
                  <a:pt x="0" y="13790"/>
                </a:lnTo>
                <a:lnTo>
                  <a:pt x="55160" y="13790"/>
                </a:lnTo>
                <a:lnTo>
                  <a:pt x="55160" y="0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12704262" y="7039702"/>
            <a:ext cx="55244" cy="13970"/>
          </a:xfrm>
          <a:custGeom>
            <a:avLst/>
            <a:gdLst/>
            <a:ahLst/>
            <a:cxnLst/>
            <a:rect l="l" t="t" r="r" b="b"/>
            <a:pathLst>
              <a:path w="55245" h="13970">
                <a:moveTo>
                  <a:pt x="55160" y="0"/>
                </a:moveTo>
                <a:lnTo>
                  <a:pt x="0" y="0"/>
                </a:lnTo>
                <a:lnTo>
                  <a:pt x="0" y="13790"/>
                </a:lnTo>
                <a:lnTo>
                  <a:pt x="55160" y="13790"/>
                </a:lnTo>
                <a:lnTo>
                  <a:pt x="55160" y="0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12593941" y="8584168"/>
            <a:ext cx="55244" cy="13970"/>
          </a:xfrm>
          <a:custGeom>
            <a:avLst/>
            <a:gdLst/>
            <a:ahLst/>
            <a:cxnLst/>
            <a:rect l="l" t="t" r="r" b="b"/>
            <a:pathLst>
              <a:path w="55245" h="13970">
                <a:moveTo>
                  <a:pt x="55160" y="0"/>
                </a:moveTo>
                <a:lnTo>
                  <a:pt x="0" y="0"/>
                </a:lnTo>
                <a:lnTo>
                  <a:pt x="0" y="13790"/>
                </a:lnTo>
                <a:lnTo>
                  <a:pt x="55160" y="13790"/>
                </a:lnTo>
                <a:lnTo>
                  <a:pt x="55160" y="0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12704262" y="8584168"/>
            <a:ext cx="55244" cy="13970"/>
          </a:xfrm>
          <a:custGeom>
            <a:avLst/>
            <a:gdLst/>
            <a:ahLst/>
            <a:cxnLst/>
            <a:rect l="l" t="t" r="r" b="b"/>
            <a:pathLst>
              <a:path w="55245" h="13970">
                <a:moveTo>
                  <a:pt x="55160" y="0"/>
                </a:moveTo>
                <a:lnTo>
                  <a:pt x="0" y="0"/>
                </a:lnTo>
                <a:lnTo>
                  <a:pt x="0" y="13790"/>
                </a:lnTo>
                <a:lnTo>
                  <a:pt x="55160" y="13790"/>
                </a:lnTo>
                <a:lnTo>
                  <a:pt x="55160" y="0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12225202" y="7243020"/>
            <a:ext cx="372110" cy="163830"/>
          </a:xfrm>
          <a:custGeom>
            <a:avLst/>
            <a:gdLst/>
            <a:ahLst/>
            <a:cxnLst/>
            <a:rect l="l" t="t" r="r" b="b"/>
            <a:pathLst>
              <a:path w="372109" h="163829">
                <a:moveTo>
                  <a:pt x="69202" y="89096"/>
                </a:moveTo>
                <a:lnTo>
                  <a:pt x="55212" y="89096"/>
                </a:lnTo>
                <a:lnTo>
                  <a:pt x="55212" y="127640"/>
                </a:lnTo>
                <a:lnTo>
                  <a:pt x="69202" y="127640"/>
                </a:lnTo>
                <a:lnTo>
                  <a:pt x="69202" y="89096"/>
                </a:lnTo>
                <a:close/>
              </a:path>
              <a:path w="372109" h="163829">
                <a:moveTo>
                  <a:pt x="69202" y="178"/>
                </a:moveTo>
                <a:lnTo>
                  <a:pt x="59516" y="178"/>
                </a:lnTo>
                <a:lnTo>
                  <a:pt x="0" y="83180"/>
                </a:lnTo>
                <a:lnTo>
                  <a:pt x="0" y="89096"/>
                </a:lnTo>
                <a:lnTo>
                  <a:pt x="90353" y="89096"/>
                </a:lnTo>
                <a:lnTo>
                  <a:pt x="90353" y="77976"/>
                </a:lnTo>
                <a:lnTo>
                  <a:pt x="16313" y="77976"/>
                </a:lnTo>
                <a:lnTo>
                  <a:pt x="24920" y="69202"/>
                </a:lnTo>
                <a:lnTo>
                  <a:pt x="50197" y="34962"/>
                </a:lnTo>
                <a:lnTo>
                  <a:pt x="56469" y="22763"/>
                </a:lnTo>
                <a:lnTo>
                  <a:pt x="69202" y="22763"/>
                </a:lnTo>
                <a:lnTo>
                  <a:pt x="69202" y="178"/>
                </a:lnTo>
                <a:close/>
              </a:path>
              <a:path w="372109" h="163829">
                <a:moveTo>
                  <a:pt x="90353" y="76552"/>
                </a:moveTo>
                <a:lnTo>
                  <a:pt x="28868" y="76552"/>
                </a:lnTo>
                <a:lnTo>
                  <a:pt x="16313" y="77976"/>
                </a:lnTo>
                <a:lnTo>
                  <a:pt x="90353" y="77976"/>
                </a:lnTo>
                <a:lnTo>
                  <a:pt x="90353" y="76552"/>
                </a:lnTo>
                <a:close/>
              </a:path>
              <a:path w="372109" h="163829">
                <a:moveTo>
                  <a:pt x="69202" y="22763"/>
                </a:moveTo>
                <a:lnTo>
                  <a:pt x="57013" y="22763"/>
                </a:lnTo>
                <a:lnTo>
                  <a:pt x="55212" y="37464"/>
                </a:lnTo>
                <a:lnTo>
                  <a:pt x="55212" y="76552"/>
                </a:lnTo>
                <a:lnTo>
                  <a:pt x="69202" y="76552"/>
                </a:lnTo>
                <a:lnTo>
                  <a:pt x="69202" y="22763"/>
                </a:lnTo>
                <a:close/>
              </a:path>
              <a:path w="372109" h="163829">
                <a:moveTo>
                  <a:pt x="142864" y="0"/>
                </a:moveTo>
                <a:lnTo>
                  <a:pt x="107657" y="25468"/>
                </a:lnTo>
                <a:lnTo>
                  <a:pt x="101808" y="64898"/>
                </a:lnTo>
                <a:lnTo>
                  <a:pt x="102424" y="79452"/>
                </a:lnTo>
                <a:lnTo>
                  <a:pt x="117320" y="120211"/>
                </a:lnTo>
                <a:lnTo>
                  <a:pt x="142864" y="129797"/>
                </a:lnTo>
                <a:lnTo>
                  <a:pt x="152372" y="128776"/>
                </a:lnTo>
                <a:lnTo>
                  <a:pt x="160652" y="125714"/>
                </a:lnTo>
                <a:lnTo>
                  <a:pt x="167702" y="120613"/>
                </a:lnTo>
                <a:lnTo>
                  <a:pt x="170450" y="117242"/>
                </a:lnTo>
                <a:lnTo>
                  <a:pt x="138330" y="117242"/>
                </a:lnTo>
                <a:lnTo>
                  <a:pt x="134383" y="115985"/>
                </a:lnTo>
                <a:lnTo>
                  <a:pt x="117216" y="80031"/>
                </a:lnTo>
                <a:lnTo>
                  <a:pt x="116687" y="72657"/>
                </a:lnTo>
                <a:lnTo>
                  <a:pt x="116687" y="64898"/>
                </a:lnTo>
                <a:lnTo>
                  <a:pt x="122970" y="25276"/>
                </a:lnTo>
                <a:lnTo>
                  <a:pt x="133901" y="12554"/>
                </a:lnTo>
                <a:lnTo>
                  <a:pt x="171399" y="12554"/>
                </a:lnTo>
                <a:lnTo>
                  <a:pt x="168646" y="9077"/>
                </a:lnTo>
                <a:lnTo>
                  <a:pt x="161553" y="4035"/>
                </a:lnTo>
                <a:lnTo>
                  <a:pt x="152959" y="1008"/>
                </a:lnTo>
                <a:lnTo>
                  <a:pt x="142864" y="0"/>
                </a:lnTo>
                <a:close/>
              </a:path>
              <a:path w="372109" h="163829">
                <a:moveTo>
                  <a:pt x="171399" y="12554"/>
                </a:moveTo>
                <a:lnTo>
                  <a:pt x="147765" y="12554"/>
                </a:lnTo>
                <a:lnTo>
                  <a:pt x="151880" y="13800"/>
                </a:lnTo>
                <a:lnTo>
                  <a:pt x="158581" y="18826"/>
                </a:lnTo>
                <a:lnTo>
                  <a:pt x="161272" y="22407"/>
                </a:lnTo>
                <a:lnTo>
                  <a:pt x="163303" y="27067"/>
                </a:lnTo>
                <a:lnTo>
                  <a:pt x="165450" y="31726"/>
                </a:lnTo>
                <a:lnTo>
                  <a:pt x="166937" y="37286"/>
                </a:lnTo>
                <a:lnTo>
                  <a:pt x="167785" y="43736"/>
                </a:lnTo>
                <a:lnTo>
                  <a:pt x="168738" y="50197"/>
                </a:lnTo>
                <a:lnTo>
                  <a:pt x="169219" y="57244"/>
                </a:lnTo>
                <a:lnTo>
                  <a:pt x="169219" y="64898"/>
                </a:lnTo>
                <a:lnTo>
                  <a:pt x="162759" y="104687"/>
                </a:lnTo>
                <a:lnTo>
                  <a:pt x="151953" y="117242"/>
                </a:lnTo>
                <a:lnTo>
                  <a:pt x="170450" y="117242"/>
                </a:lnTo>
                <a:lnTo>
                  <a:pt x="183437" y="80031"/>
                </a:lnTo>
                <a:lnTo>
                  <a:pt x="184099" y="64898"/>
                </a:lnTo>
                <a:lnTo>
                  <a:pt x="183482" y="49545"/>
                </a:lnTo>
                <a:lnTo>
                  <a:pt x="181633" y="36299"/>
                </a:lnTo>
                <a:lnTo>
                  <a:pt x="178550" y="25162"/>
                </a:lnTo>
                <a:lnTo>
                  <a:pt x="174235" y="16135"/>
                </a:lnTo>
                <a:lnTo>
                  <a:pt x="171399" y="12554"/>
                </a:lnTo>
                <a:close/>
              </a:path>
              <a:path w="372109" h="163829">
                <a:moveTo>
                  <a:pt x="215459" y="38009"/>
                </a:moveTo>
                <a:lnTo>
                  <a:pt x="205595" y="38009"/>
                </a:lnTo>
                <a:lnTo>
                  <a:pt x="205595" y="163492"/>
                </a:lnTo>
                <a:lnTo>
                  <a:pt x="219930" y="163492"/>
                </a:lnTo>
                <a:lnTo>
                  <a:pt x="219930" y="126205"/>
                </a:lnTo>
                <a:lnTo>
                  <a:pt x="256018" y="126205"/>
                </a:lnTo>
                <a:lnTo>
                  <a:pt x="260756" y="124111"/>
                </a:lnTo>
                <a:lnTo>
                  <a:pt x="265112" y="120886"/>
                </a:lnTo>
                <a:lnTo>
                  <a:pt x="268240" y="117242"/>
                </a:lnTo>
                <a:lnTo>
                  <a:pt x="233689" y="117242"/>
                </a:lnTo>
                <a:lnTo>
                  <a:pt x="230034" y="116834"/>
                </a:lnTo>
                <a:lnTo>
                  <a:pt x="227291" y="115985"/>
                </a:lnTo>
                <a:lnTo>
                  <a:pt x="224537" y="115033"/>
                </a:lnTo>
                <a:lnTo>
                  <a:pt x="222087" y="113713"/>
                </a:lnTo>
                <a:lnTo>
                  <a:pt x="219930" y="112038"/>
                </a:lnTo>
                <a:lnTo>
                  <a:pt x="219930" y="67589"/>
                </a:lnTo>
                <a:lnTo>
                  <a:pt x="221364" y="61129"/>
                </a:lnTo>
                <a:lnTo>
                  <a:pt x="223825" y="56343"/>
                </a:lnTo>
                <a:lnTo>
                  <a:pt x="230872" y="50019"/>
                </a:lnTo>
                <a:lnTo>
                  <a:pt x="234642" y="48762"/>
                </a:lnTo>
                <a:lnTo>
                  <a:pt x="218139" y="48762"/>
                </a:lnTo>
                <a:lnTo>
                  <a:pt x="215459" y="38009"/>
                </a:lnTo>
                <a:close/>
              </a:path>
              <a:path w="372109" h="163829">
                <a:moveTo>
                  <a:pt x="256018" y="126205"/>
                </a:moveTo>
                <a:lnTo>
                  <a:pt x="219930" y="126205"/>
                </a:lnTo>
                <a:lnTo>
                  <a:pt x="222925" y="127514"/>
                </a:lnTo>
                <a:lnTo>
                  <a:pt x="225668" y="128414"/>
                </a:lnTo>
                <a:lnTo>
                  <a:pt x="228181" y="128896"/>
                </a:lnTo>
                <a:lnTo>
                  <a:pt x="230820" y="129482"/>
                </a:lnTo>
                <a:lnTo>
                  <a:pt x="234327" y="129797"/>
                </a:lnTo>
                <a:lnTo>
                  <a:pt x="244976" y="129797"/>
                </a:lnTo>
                <a:lnTo>
                  <a:pt x="250589" y="128655"/>
                </a:lnTo>
                <a:lnTo>
                  <a:pt x="256018" y="126205"/>
                </a:lnTo>
                <a:close/>
              </a:path>
              <a:path w="372109" h="163829">
                <a:moveTo>
                  <a:pt x="272448" y="48406"/>
                </a:moveTo>
                <a:lnTo>
                  <a:pt x="246107" y="48406"/>
                </a:lnTo>
                <a:lnTo>
                  <a:pt x="249699" y="49171"/>
                </a:lnTo>
                <a:lnTo>
                  <a:pt x="252557" y="50731"/>
                </a:lnTo>
                <a:lnTo>
                  <a:pt x="255552" y="52291"/>
                </a:lnTo>
                <a:lnTo>
                  <a:pt x="257939" y="54500"/>
                </a:lnTo>
                <a:lnTo>
                  <a:pt x="259730" y="57369"/>
                </a:lnTo>
                <a:lnTo>
                  <a:pt x="261646" y="60113"/>
                </a:lnTo>
                <a:lnTo>
                  <a:pt x="263018" y="63516"/>
                </a:lnTo>
                <a:lnTo>
                  <a:pt x="263855" y="67589"/>
                </a:lnTo>
                <a:lnTo>
                  <a:pt x="264693" y="71526"/>
                </a:lnTo>
                <a:lnTo>
                  <a:pt x="265112" y="75955"/>
                </a:lnTo>
                <a:lnTo>
                  <a:pt x="265102" y="81034"/>
                </a:lnTo>
                <a:lnTo>
                  <a:pt x="264652" y="89274"/>
                </a:lnTo>
                <a:lnTo>
                  <a:pt x="246463" y="117242"/>
                </a:lnTo>
                <a:lnTo>
                  <a:pt x="268240" y="117242"/>
                </a:lnTo>
                <a:lnTo>
                  <a:pt x="272284" y="112530"/>
                </a:lnTo>
                <a:lnTo>
                  <a:pt x="275028" y="107441"/>
                </a:lnTo>
                <a:lnTo>
                  <a:pt x="276944" y="101462"/>
                </a:lnTo>
                <a:lnTo>
                  <a:pt x="278975" y="95368"/>
                </a:lnTo>
                <a:lnTo>
                  <a:pt x="279885" y="89274"/>
                </a:lnTo>
                <a:lnTo>
                  <a:pt x="279982" y="80845"/>
                </a:lnTo>
                <a:lnTo>
                  <a:pt x="279443" y="69863"/>
                </a:lnTo>
                <a:lnTo>
                  <a:pt x="277797" y="60369"/>
                </a:lnTo>
                <a:lnTo>
                  <a:pt x="275052" y="52556"/>
                </a:lnTo>
                <a:lnTo>
                  <a:pt x="272448" y="48406"/>
                </a:lnTo>
                <a:close/>
              </a:path>
              <a:path w="372109" h="163829">
                <a:moveTo>
                  <a:pt x="244495" y="35852"/>
                </a:moveTo>
                <a:lnTo>
                  <a:pt x="238882" y="35852"/>
                </a:lnTo>
                <a:lnTo>
                  <a:pt x="233867" y="36983"/>
                </a:lnTo>
                <a:lnTo>
                  <a:pt x="229438" y="39265"/>
                </a:lnTo>
                <a:lnTo>
                  <a:pt x="225134" y="41412"/>
                </a:lnTo>
                <a:lnTo>
                  <a:pt x="221605" y="44585"/>
                </a:lnTo>
                <a:lnTo>
                  <a:pt x="218862" y="48762"/>
                </a:lnTo>
                <a:lnTo>
                  <a:pt x="234642" y="48762"/>
                </a:lnTo>
                <a:lnTo>
                  <a:pt x="235710" y="48406"/>
                </a:lnTo>
                <a:lnTo>
                  <a:pt x="272448" y="48406"/>
                </a:lnTo>
                <a:lnTo>
                  <a:pt x="271206" y="46427"/>
                </a:lnTo>
                <a:lnTo>
                  <a:pt x="266240" y="41802"/>
                </a:lnTo>
                <a:lnTo>
                  <a:pt x="260136" y="38497"/>
                </a:lnTo>
                <a:lnTo>
                  <a:pt x="252888" y="36513"/>
                </a:lnTo>
                <a:lnTo>
                  <a:pt x="244495" y="35852"/>
                </a:lnTo>
                <a:close/>
              </a:path>
              <a:path w="372109" h="163829">
                <a:moveTo>
                  <a:pt x="309142" y="38009"/>
                </a:moveTo>
                <a:lnTo>
                  <a:pt x="291572" y="38009"/>
                </a:lnTo>
                <a:lnTo>
                  <a:pt x="321697" y="81746"/>
                </a:lnTo>
                <a:lnTo>
                  <a:pt x="289425" y="127640"/>
                </a:lnTo>
                <a:lnTo>
                  <a:pt x="305383" y="127640"/>
                </a:lnTo>
                <a:lnTo>
                  <a:pt x="324744" y="100394"/>
                </a:lnTo>
                <a:lnTo>
                  <a:pt x="330293" y="89630"/>
                </a:lnTo>
                <a:lnTo>
                  <a:pt x="345540" y="89630"/>
                </a:lnTo>
                <a:lnTo>
                  <a:pt x="339623" y="81034"/>
                </a:lnTo>
                <a:lnTo>
                  <a:pt x="345307" y="72961"/>
                </a:lnTo>
                <a:lnTo>
                  <a:pt x="331194" y="72961"/>
                </a:lnTo>
                <a:lnTo>
                  <a:pt x="326168" y="62741"/>
                </a:lnTo>
                <a:lnTo>
                  <a:pt x="309142" y="38009"/>
                </a:lnTo>
                <a:close/>
              </a:path>
              <a:path w="372109" h="163829">
                <a:moveTo>
                  <a:pt x="345540" y="89630"/>
                </a:moveTo>
                <a:lnTo>
                  <a:pt x="330293" y="89630"/>
                </a:lnTo>
                <a:lnTo>
                  <a:pt x="335675" y="100394"/>
                </a:lnTo>
                <a:lnTo>
                  <a:pt x="354680" y="127640"/>
                </a:lnTo>
                <a:lnTo>
                  <a:pt x="371705" y="127640"/>
                </a:lnTo>
                <a:lnTo>
                  <a:pt x="345540" y="89630"/>
                </a:lnTo>
                <a:close/>
              </a:path>
              <a:path w="372109" h="163829">
                <a:moveTo>
                  <a:pt x="369915" y="38009"/>
                </a:moveTo>
                <a:lnTo>
                  <a:pt x="353779" y="38009"/>
                </a:lnTo>
                <a:lnTo>
                  <a:pt x="336387" y="62741"/>
                </a:lnTo>
                <a:lnTo>
                  <a:pt x="331194" y="72961"/>
                </a:lnTo>
                <a:lnTo>
                  <a:pt x="345307" y="72961"/>
                </a:lnTo>
                <a:lnTo>
                  <a:pt x="369915" y="38009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12225202" y="8787482"/>
            <a:ext cx="372110" cy="163830"/>
          </a:xfrm>
          <a:custGeom>
            <a:avLst/>
            <a:gdLst/>
            <a:ahLst/>
            <a:cxnLst/>
            <a:rect l="l" t="t" r="r" b="b"/>
            <a:pathLst>
              <a:path w="372109" h="163829">
                <a:moveTo>
                  <a:pt x="69202" y="89096"/>
                </a:moveTo>
                <a:lnTo>
                  <a:pt x="55212" y="89096"/>
                </a:lnTo>
                <a:lnTo>
                  <a:pt x="55212" y="127640"/>
                </a:lnTo>
                <a:lnTo>
                  <a:pt x="69202" y="127640"/>
                </a:lnTo>
                <a:lnTo>
                  <a:pt x="69202" y="89096"/>
                </a:lnTo>
                <a:close/>
              </a:path>
              <a:path w="372109" h="163829">
                <a:moveTo>
                  <a:pt x="69202" y="178"/>
                </a:moveTo>
                <a:lnTo>
                  <a:pt x="59516" y="178"/>
                </a:lnTo>
                <a:lnTo>
                  <a:pt x="0" y="83180"/>
                </a:lnTo>
                <a:lnTo>
                  <a:pt x="0" y="89096"/>
                </a:lnTo>
                <a:lnTo>
                  <a:pt x="90353" y="89096"/>
                </a:lnTo>
                <a:lnTo>
                  <a:pt x="90353" y="77976"/>
                </a:lnTo>
                <a:lnTo>
                  <a:pt x="16313" y="77976"/>
                </a:lnTo>
                <a:lnTo>
                  <a:pt x="24920" y="69202"/>
                </a:lnTo>
                <a:lnTo>
                  <a:pt x="50197" y="34962"/>
                </a:lnTo>
                <a:lnTo>
                  <a:pt x="56469" y="22763"/>
                </a:lnTo>
                <a:lnTo>
                  <a:pt x="69202" y="22763"/>
                </a:lnTo>
                <a:lnTo>
                  <a:pt x="69202" y="178"/>
                </a:lnTo>
                <a:close/>
              </a:path>
              <a:path w="372109" h="163829">
                <a:moveTo>
                  <a:pt x="90353" y="76552"/>
                </a:moveTo>
                <a:lnTo>
                  <a:pt x="28868" y="76552"/>
                </a:lnTo>
                <a:lnTo>
                  <a:pt x="16313" y="77976"/>
                </a:lnTo>
                <a:lnTo>
                  <a:pt x="90353" y="77976"/>
                </a:lnTo>
                <a:lnTo>
                  <a:pt x="90353" y="76552"/>
                </a:lnTo>
                <a:close/>
              </a:path>
              <a:path w="372109" h="163829">
                <a:moveTo>
                  <a:pt x="69202" y="22763"/>
                </a:moveTo>
                <a:lnTo>
                  <a:pt x="57013" y="22763"/>
                </a:lnTo>
                <a:lnTo>
                  <a:pt x="55212" y="37464"/>
                </a:lnTo>
                <a:lnTo>
                  <a:pt x="55212" y="76552"/>
                </a:lnTo>
                <a:lnTo>
                  <a:pt x="69202" y="76552"/>
                </a:lnTo>
                <a:lnTo>
                  <a:pt x="69202" y="22763"/>
                </a:lnTo>
                <a:close/>
              </a:path>
              <a:path w="372109" h="163829">
                <a:moveTo>
                  <a:pt x="142864" y="0"/>
                </a:moveTo>
                <a:lnTo>
                  <a:pt x="107657" y="25468"/>
                </a:lnTo>
                <a:lnTo>
                  <a:pt x="101808" y="64898"/>
                </a:lnTo>
                <a:lnTo>
                  <a:pt x="102424" y="79452"/>
                </a:lnTo>
                <a:lnTo>
                  <a:pt x="117320" y="120211"/>
                </a:lnTo>
                <a:lnTo>
                  <a:pt x="142864" y="129797"/>
                </a:lnTo>
                <a:lnTo>
                  <a:pt x="152372" y="128776"/>
                </a:lnTo>
                <a:lnTo>
                  <a:pt x="160652" y="125714"/>
                </a:lnTo>
                <a:lnTo>
                  <a:pt x="167702" y="120613"/>
                </a:lnTo>
                <a:lnTo>
                  <a:pt x="170450" y="117242"/>
                </a:lnTo>
                <a:lnTo>
                  <a:pt x="138330" y="117242"/>
                </a:lnTo>
                <a:lnTo>
                  <a:pt x="134383" y="115985"/>
                </a:lnTo>
                <a:lnTo>
                  <a:pt x="117216" y="80031"/>
                </a:lnTo>
                <a:lnTo>
                  <a:pt x="116687" y="72657"/>
                </a:lnTo>
                <a:lnTo>
                  <a:pt x="116687" y="64898"/>
                </a:lnTo>
                <a:lnTo>
                  <a:pt x="122970" y="25276"/>
                </a:lnTo>
                <a:lnTo>
                  <a:pt x="133901" y="12544"/>
                </a:lnTo>
                <a:lnTo>
                  <a:pt x="171391" y="12544"/>
                </a:lnTo>
                <a:lnTo>
                  <a:pt x="168646" y="9077"/>
                </a:lnTo>
                <a:lnTo>
                  <a:pt x="161553" y="4035"/>
                </a:lnTo>
                <a:lnTo>
                  <a:pt x="152959" y="1008"/>
                </a:lnTo>
                <a:lnTo>
                  <a:pt x="142864" y="0"/>
                </a:lnTo>
                <a:close/>
              </a:path>
              <a:path w="372109" h="163829">
                <a:moveTo>
                  <a:pt x="171391" y="12544"/>
                </a:moveTo>
                <a:lnTo>
                  <a:pt x="147765" y="12544"/>
                </a:lnTo>
                <a:lnTo>
                  <a:pt x="151880" y="13800"/>
                </a:lnTo>
                <a:lnTo>
                  <a:pt x="158581" y="18826"/>
                </a:lnTo>
                <a:lnTo>
                  <a:pt x="161272" y="22407"/>
                </a:lnTo>
                <a:lnTo>
                  <a:pt x="163303" y="27067"/>
                </a:lnTo>
                <a:lnTo>
                  <a:pt x="165450" y="31737"/>
                </a:lnTo>
                <a:lnTo>
                  <a:pt x="166937" y="37286"/>
                </a:lnTo>
                <a:lnTo>
                  <a:pt x="167785" y="43736"/>
                </a:lnTo>
                <a:lnTo>
                  <a:pt x="168738" y="50197"/>
                </a:lnTo>
                <a:lnTo>
                  <a:pt x="169219" y="57244"/>
                </a:lnTo>
                <a:lnTo>
                  <a:pt x="169219" y="64898"/>
                </a:lnTo>
                <a:lnTo>
                  <a:pt x="162759" y="104687"/>
                </a:lnTo>
                <a:lnTo>
                  <a:pt x="151953" y="117242"/>
                </a:lnTo>
                <a:lnTo>
                  <a:pt x="170450" y="117242"/>
                </a:lnTo>
                <a:lnTo>
                  <a:pt x="183437" y="80031"/>
                </a:lnTo>
                <a:lnTo>
                  <a:pt x="184099" y="64898"/>
                </a:lnTo>
                <a:lnTo>
                  <a:pt x="183482" y="49545"/>
                </a:lnTo>
                <a:lnTo>
                  <a:pt x="181633" y="36299"/>
                </a:lnTo>
                <a:lnTo>
                  <a:pt x="178550" y="25162"/>
                </a:lnTo>
                <a:lnTo>
                  <a:pt x="174235" y="16135"/>
                </a:lnTo>
                <a:lnTo>
                  <a:pt x="171391" y="12544"/>
                </a:lnTo>
                <a:close/>
              </a:path>
              <a:path w="372109" h="163829">
                <a:moveTo>
                  <a:pt x="215459" y="38009"/>
                </a:moveTo>
                <a:lnTo>
                  <a:pt x="205595" y="38009"/>
                </a:lnTo>
                <a:lnTo>
                  <a:pt x="205595" y="163492"/>
                </a:lnTo>
                <a:lnTo>
                  <a:pt x="219930" y="163492"/>
                </a:lnTo>
                <a:lnTo>
                  <a:pt x="219930" y="126205"/>
                </a:lnTo>
                <a:lnTo>
                  <a:pt x="256018" y="126205"/>
                </a:lnTo>
                <a:lnTo>
                  <a:pt x="260756" y="124111"/>
                </a:lnTo>
                <a:lnTo>
                  <a:pt x="265112" y="120886"/>
                </a:lnTo>
                <a:lnTo>
                  <a:pt x="268236" y="117242"/>
                </a:lnTo>
                <a:lnTo>
                  <a:pt x="233689" y="117242"/>
                </a:lnTo>
                <a:lnTo>
                  <a:pt x="230034" y="116834"/>
                </a:lnTo>
                <a:lnTo>
                  <a:pt x="227291" y="115985"/>
                </a:lnTo>
                <a:lnTo>
                  <a:pt x="224537" y="115033"/>
                </a:lnTo>
                <a:lnTo>
                  <a:pt x="222087" y="113713"/>
                </a:lnTo>
                <a:lnTo>
                  <a:pt x="219930" y="112038"/>
                </a:lnTo>
                <a:lnTo>
                  <a:pt x="219930" y="67589"/>
                </a:lnTo>
                <a:lnTo>
                  <a:pt x="221364" y="61129"/>
                </a:lnTo>
                <a:lnTo>
                  <a:pt x="223825" y="56343"/>
                </a:lnTo>
                <a:lnTo>
                  <a:pt x="230872" y="50019"/>
                </a:lnTo>
                <a:lnTo>
                  <a:pt x="234642" y="48762"/>
                </a:lnTo>
                <a:lnTo>
                  <a:pt x="218139" y="48762"/>
                </a:lnTo>
                <a:lnTo>
                  <a:pt x="215459" y="38009"/>
                </a:lnTo>
                <a:close/>
              </a:path>
              <a:path w="372109" h="163829">
                <a:moveTo>
                  <a:pt x="256018" y="126205"/>
                </a:moveTo>
                <a:lnTo>
                  <a:pt x="219930" y="126205"/>
                </a:lnTo>
                <a:lnTo>
                  <a:pt x="222925" y="127514"/>
                </a:lnTo>
                <a:lnTo>
                  <a:pt x="225668" y="128414"/>
                </a:lnTo>
                <a:lnTo>
                  <a:pt x="228181" y="128896"/>
                </a:lnTo>
                <a:lnTo>
                  <a:pt x="230820" y="129482"/>
                </a:lnTo>
                <a:lnTo>
                  <a:pt x="234327" y="129797"/>
                </a:lnTo>
                <a:lnTo>
                  <a:pt x="244976" y="129797"/>
                </a:lnTo>
                <a:lnTo>
                  <a:pt x="250589" y="128666"/>
                </a:lnTo>
                <a:lnTo>
                  <a:pt x="256018" y="126205"/>
                </a:lnTo>
                <a:close/>
              </a:path>
              <a:path w="372109" h="163829">
                <a:moveTo>
                  <a:pt x="272448" y="48406"/>
                </a:moveTo>
                <a:lnTo>
                  <a:pt x="246107" y="48406"/>
                </a:lnTo>
                <a:lnTo>
                  <a:pt x="249699" y="49171"/>
                </a:lnTo>
                <a:lnTo>
                  <a:pt x="252557" y="50731"/>
                </a:lnTo>
                <a:lnTo>
                  <a:pt x="255552" y="52291"/>
                </a:lnTo>
                <a:lnTo>
                  <a:pt x="257939" y="54500"/>
                </a:lnTo>
                <a:lnTo>
                  <a:pt x="259730" y="57369"/>
                </a:lnTo>
                <a:lnTo>
                  <a:pt x="261646" y="60113"/>
                </a:lnTo>
                <a:lnTo>
                  <a:pt x="263018" y="63516"/>
                </a:lnTo>
                <a:lnTo>
                  <a:pt x="263855" y="67589"/>
                </a:lnTo>
                <a:lnTo>
                  <a:pt x="264693" y="71526"/>
                </a:lnTo>
                <a:lnTo>
                  <a:pt x="265112" y="75955"/>
                </a:lnTo>
                <a:lnTo>
                  <a:pt x="265102" y="81034"/>
                </a:lnTo>
                <a:lnTo>
                  <a:pt x="264652" y="89274"/>
                </a:lnTo>
                <a:lnTo>
                  <a:pt x="246463" y="117242"/>
                </a:lnTo>
                <a:lnTo>
                  <a:pt x="268236" y="117242"/>
                </a:lnTo>
                <a:lnTo>
                  <a:pt x="272284" y="112520"/>
                </a:lnTo>
                <a:lnTo>
                  <a:pt x="275028" y="107441"/>
                </a:lnTo>
                <a:lnTo>
                  <a:pt x="276944" y="101462"/>
                </a:lnTo>
                <a:lnTo>
                  <a:pt x="278975" y="95368"/>
                </a:lnTo>
                <a:lnTo>
                  <a:pt x="279885" y="89274"/>
                </a:lnTo>
                <a:lnTo>
                  <a:pt x="279982" y="80845"/>
                </a:lnTo>
                <a:lnTo>
                  <a:pt x="279443" y="69863"/>
                </a:lnTo>
                <a:lnTo>
                  <a:pt x="277797" y="60369"/>
                </a:lnTo>
                <a:lnTo>
                  <a:pt x="275052" y="52556"/>
                </a:lnTo>
                <a:lnTo>
                  <a:pt x="272448" y="48406"/>
                </a:lnTo>
                <a:close/>
              </a:path>
              <a:path w="372109" h="163829">
                <a:moveTo>
                  <a:pt x="244495" y="35852"/>
                </a:moveTo>
                <a:lnTo>
                  <a:pt x="238882" y="35852"/>
                </a:lnTo>
                <a:lnTo>
                  <a:pt x="233867" y="36983"/>
                </a:lnTo>
                <a:lnTo>
                  <a:pt x="229438" y="39265"/>
                </a:lnTo>
                <a:lnTo>
                  <a:pt x="225134" y="41412"/>
                </a:lnTo>
                <a:lnTo>
                  <a:pt x="221605" y="44585"/>
                </a:lnTo>
                <a:lnTo>
                  <a:pt x="218862" y="48762"/>
                </a:lnTo>
                <a:lnTo>
                  <a:pt x="234642" y="48762"/>
                </a:lnTo>
                <a:lnTo>
                  <a:pt x="235710" y="48406"/>
                </a:lnTo>
                <a:lnTo>
                  <a:pt x="272448" y="48406"/>
                </a:lnTo>
                <a:lnTo>
                  <a:pt x="271206" y="46427"/>
                </a:lnTo>
                <a:lnTo>
                  <a:pt x="266240" y="41806"/>
                </a:lnTo>
                <a:lnTo>
                  <a:pt x="260136" y="38501"/>
                </a:lnTo>
                <a:lnTo>
                  <a:pt x="252888" y="36515"/>
                </a:lnTo>
                <a:lnTo>
                  <a:pt x="244495" y="35852"/>
                </a:lnTo>
                <a:close/>
              </a:path>
              <a:path w="372109" h="163829">
                <a:moveTo>
                  <a:pt x="309142" y="38009"/>
                </a:moveTo>
                <a:lnTo>
                  <a:pt x="291572" y="38009"/>
                </a:lnTo>
                <a:lnTo>
                  <a:pt x="321697" y="81746"/>
                </a:lnTo>
                <a:lnTo>
                  <a:pt x="289425" y="127640"/>
                </a:lnTo>
                <a:lnTo>
                  <a:pt x="305383" y="127640"/>
                </a:lnTo>
                <a:lnTo>
                  <a:pt x="324744" y="100394"/>
                </a:lnTo>
                <a:lnTo>
                  <a:pt x="330293" y="89630"/>
                </a:lnTo>
                <a:lnTo>
                  <a:pt x="345540" y="89630"/>
                </a:lnTo>
                <a:lnTo>
                  <a:pt x="339623" y="81034"/>
                </a:lnTo>
                <a:lnTo>
                  <a:pt x="345307" y="72961"/>
                </a:lnTo>
                <a:lnTo>
                  <a:pt x="331194" y="72961"/>
                </a:lnTo>
                <a:lnTo>
                  <a:pt x="326168" y="62741"/>
                </a:lnTo>
                <a:lnTo>
                  <a:pt x="309142" y="38009"/>
                </a:lnTo>
                <a:close/>
              </a:path>
              <a:path w="372109" h="163829">
                <a:moveTo>
                  <a:pt x="345540" y="89630"/>
                </a:moveTo>
                <a:lnTo>
                  <a:pt x="330293" y="89630"/>
                </a:lnTo>
                <a:lnTo>
                  <a:pt x="335675" y="100394"/>
                </a:lnTo>
                <a:lnTo>
                  <a:pt x="354680" y="127640"/>
                </a:lnTo>
                <a:lnTo>
                  <a:pt x="371705" y="127640"/>
                </a:lnTo>
                <a:lnTo>
                  <a:pt x="345540" y="89630"/>
                </a:lnTo>
                <a:close/>
              </a:path>
              <a:path w="372109" h="163829">
                <a:moveTo>
                  <a:pt x="369915" y="38009"/>
                </a:moveTo>
                <a:lnTo>
                  <a:pt x="353779" y="38009"/>
                </a:lnTo>
                <a:lnTo>
                  <a:pt x="336387" y="62741"/>
                </a:lnTo>
                <a:lnTo>
                  <a:pt x="331194" y="72961"/>
                </a:lnTo>
                <a:lnTo>
                  <a:pt x="345307" y="72961"/>
                </a:lnTo>
                <a:lnTo>
                  <a:pt x="369915" y="38009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 txBox="1"/>
          <p:nvPr/>
        </p:nvSpPr>
        <p:spPr>
          <a:xfrm>
            <a:off x="9495229" y="6103162"/>
            <a:ext cx="426084" cy="224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b="1">
                <a:solidFill>
                  <a:srgbClr val="231F20"/>
                </a:solidFill>
                <a:latin typeface="PT Sans"/>
                <a:cs typeface="PT Sans"/>
              </a:rPr>
              <a:t>Sma</a:t>
            </a:r>
            <a:r>
              <a:rPr sz="1300" b="1" spc="-5">
                <a:solidFill>
                  <a:srgbClr val="231F20"/>
                </a:solidFill>
                <a:latin typeface="PT Sans"/>
                <a:cs typeface="PT Sans"/>
              </a:rPr>
              <a:t>l</a:t>
            </a:r>
            <a:r>
              <a:rPr sz="1300" b="1">
                <a:solidFill>
                  <a:srgbClr val="231F20"/>
                </a:solidFill>
                <a:latin typeface="PT Sans"/>
                <a:cs typeface="PT Sans"/>
              </a:rPr>
              <a:t>l</a:t>
            </a:r>
            <a:endParaRPr sz="1300">
              <a:latin typeface="PT Sans"/>
              <a:cs typeface="PT Sans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8893571" y="5429263"/>
            <a:ext cx="1202055" cy="2901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700" b="1" spc="15">
                <a:solidFill>
                  <a:srgbClr val="231F20"/>
                </a:solidFill>
                <a:latin typeface="PT Sans"/>
                <a:cs typeface="PT Sans"/>
              </a:rPr>
              <a:t>Button</a:t>
            </a:r>
            <a:r>
              <a:rPr sz="1700" b="1" spc="-4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1700" b="1" spc="5">
                <a:solidFill>
                  <a:srgbClr val="231F20"/>
                </a:solidFill>
                <a:latin typeface="PT Sans"/>
                <a:cs typeface="PT Sans"/>
              </a:rPr>
              <a:t>Sizes</a:t>
            </a:r>
            <a:endParaRPr sz="1700">
              <a:latin typeface="PT Sans"/>
              <a:cs typeface="PT Sans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8908133" y="1638715"/>
            <a:ext cx="1285240" cy="2901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700" b="1" spc="15">
                <a:solidFill>
                  <a:srgbClr val="231F20"/>
                </a:solidFill>
                <a:latin typeface="PT Sans"/>
                <a:cs typeface="PT Sans"/>
              </a:rPr>
              <a:t>Button</a:t>
            </a:r>
            <a:r>
              <a:rPr sz="1700" b="1" spc="-6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1700" b="1" spc="5">
                <a:solidFill>
                  <a:srgbClr val="231F20"/>
                </a:solidFill>
                <a:latin typeface="PT Sans"/>
                <a:cs typeface="PT Sans"/>
              </a:rPr>
              <a:t>Styles</a:t>
            </a:r>
            <a:endParaRPr sz="1700">
              <a:latin typeface="PT Sans"/>
              <a:cs typeface="PT Sans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12600609" y="6153216"/>
            <a:ext cx="423545" cy="224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300" b="1">
                <a:solidFill>
                  <a:srgbClr val="231F20"/>
                </a:solidFill>
                <a:latin typeface="PT Sans"/>
                <a:cs typeface="PT Sans"/>
              </a:rPr>
              <a:t>Large</a:t>
            </a:r>
            <a:endParaRPr sz="1300">
              <a:latin typeface="PT Sans"/>
              <a:cs typeface="PT Sans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8995022" y="2445940"/>
            <a:ext cx="1627505" cy="565785"/>
          </a:xfrm>
          <a:custGeom>
            <a:avLst/>
            <a:gdLst/>
            <a:ahLst/>
            <a:cxnLst/>
            <a:rect l="l" t="t" r="r" b="b"/>
            <a:pathLst>
              <a:path w="1627504" h="565785">
                <a:moveTo>
                  <a:pt x="1344514" y="0"/>
                </a:moveTo>
                <a:lnTo>
                  <a:pt x="282692" y="0"/>
                </a:lnTo>
                <a:lnTo>
                  <a:pt x="236840" y="3699"/>
                </a:lnTo>
                <a:lnTo>
                  <a:pt x="193342" y="14411"/>
                </a:lnTo>
                <a:lnTo>
                  <a:pt x="152781" y="31552"/>
                </a:lnTo>
                <a:lnTo>
                  <a:pt x="115740" y="54542"/>
                </a:lnTo>
                <a:lnTo>
                  <a:pt x="82801" y="82797"/>
                </a:lnTo>
                <a:lnTo>
                  <a:pt x="54545" y="115736"/>
                </a:lnTo>
                <a:lnTo>
                  <a:pt x="31554" y="152777"/>
                </a:lnTo>
                <a:lnTo>
                  <a:pt x="14412" y="193338"/>
                </a:lnTo>
                <a:lnTo>
                  <a:pt x="3700" y="236837"/>
                </a:lnTo>
                <a:lnTo>
                  <a:pt x="0" y="282692"/>
                </a:lnTo>
                <a:lnTo>
                  <a:pt x="3700" y="328545"/>
                </a:lnTo>
                <a:lnTo>
                  <a:pt x="14412" y="372043"/>
                </a:lnTo>
                <a:lnTo>
                  <a:pt x="31554" y="412603"/>
                </a:lnTo>
                <a:lnTo>
                  <a:pt x="54545" y="449645"/>
                </a:lnTo>
                <a:lnTo>
                  <a:pt x="82801" y="482584"/>
                </a:lnTo>
                <a:lnTo>
                  <a:pt x="115740" y="510840"/>
                </a:lnTo>
                <a:lnTo>
                  <a:pt x="152781" y="533831"/>
                </a:lnTo>
                <a:lnTo>
                  <a:pt x="193342" y="550973"/>
                </a:lnTo>
                <a:lnTo>
                  <a:pt x="236840" y="561685"/>
                </a:lnTo>
                <a:lnTo>
                  <a:pt x="282692" y="565385"/>
                </a:lnTo>
                <a:lnTo>
                  <a:pt x="1344514" y="565385"/>
                </a:lnTo>
                <a:lnTo>
                  <a:pt x="1390366" y="561685"/>
                </a:lnTo>
                <a:lnTo>
                  <a:pt x="1433864" y="550973"/>
                </a:lnTo>
                <a:lnTo>
                  <a:pt x="1474425" y="533831"/>
                </a:lnTo>
                <a:lnTo>
                  <a:pt x="1511466" y="510840"/>
                </a:lnTo>
                <a:lnTo>
                  <a:pt x="1544405" y="482584"/>
                </a:lnTo>
                <a:lnTo>
                  <a:pt x="1572661" y="449645"/>
                </a:lnTo>
                <a:lnTo>
                  <a:pt x="1595652" y="412603"/>
                </a:lnTo>
                <a:lnTo>
                  <a:pt x="1612794" y="372043"/>
                </a:lnTo>
                <a:lnTo>
                  <a:pt x="1623506" y="328545"/>
                </a:lnTo>
                <a:lnTo>
                  <a:pt x="1627206" y="282692"/>
                </a:lnTo>
                <a:lnTo>
                  <a:pt x="1623506" y="236837"/>
                </a:lnTo>
                <a:lnTo>
                  <a:pt x="1612794" y="193338"/>
                </a:lnTo>
                <a:lnTo>
                  <a:pt x="1595652" y="152777"/>
                </a:lnTo>
                <a:lnTo>
                  <a:pt x="1572661" y="115736"/>
                </a:lnTo>
                <a:lnTo>
                  <a:pt x="1544405" y="82797"/>
                </a:lnTo>
                <a:lnTo>
                  <a:pt x="1511466" y="54542"/>
                </a:lnTo>
                <a:lnTo>
                  <a:pt x="1474425" y="31552"/>
                </a:lnTo>
                <a:lnTo>
                  <a:pt x="1433864" y="14411"/>
                </a:lnTo>
                <a:lnTo>
                  <a:pt x="1390366" y="3699"/>
                </a:lnTo>
                <a:lnTo>
                  <a:pt x="1344514" y="0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11201396" y="2445940"/>
            <a:ext cx="1627505" cy="565785"/>
          </a:xfrm>
          <a:custGeom>
            <a:avLst/>
            <a:gdLst/>
            <a:ahLst/>
            <a:cxnLst/>
            <a:rect l="l" t="t" r="r" b="b"/>
            <a:pathLst>
              <a:path w="1627504" h="565785">
                <a:moveTo>
                  <a:pt x="1344514" y="0"/>
                </a:moveTo>
                <a:lnTo>
                  <a:pt x="282692" y="0"/>
                </a:lnTo>
                <a:lnTo>
                  <a:pt x="236837" y="3699"/>
                </a:lnTo>
                <a:lnTo>
                  <a:pt x="193338" y="14411"/>
                </a:lnTo>
                <a:lnTo>
                  <a:pt x="152777" y="31552"/>
                </a:lnTo>
                <a:lnTo>
                  <a:pt x="115736" y="54542"/>
                </a:lnTo>
                <a:lnTo>
                  <a:pt x="82797" y="82797"/>
                </a:lnTo>
                <a:lnTo>
                  <a:pt x="54542" y="115736"/>
                </a:lnTo>
                <a:lnTo>
                  <a:pt x="31552" y="152777"/>
                </a:lnTo>
                <a:lnTo>
                  <a:pt x="14411" y="193338"/>
                </a:lnTo>
                <a:lnTo>
                  <a:pt x="3699" y="236837"/>
                </a:lnTo>
                <a:lnTo>
                  <a:pt x="0" y="282692"/>
                </a:lnTo>
                <a:lnTo>
                  <a:pt x="3699" y="328545"/>
                </a:lnTo>
                <a:lnTo>
                  <a:pt x="14411" y="372043"/>
                </a:lnTo>
                <a:lnTo>
                  <a:pt x="31552" y="412603"/>
                </a:lnTo>
                <a:lnTo>
                  <a:pt x="54542" y="449645"/>
                </a:lnTo>
                <a:lnTo>
                  <a:pt x="82797" y="482584"/>
                </a:lnTo>
                <a:lnTo>
                  <a:pt x="115736" y="510840"/>
                </a:lnTo>
                <a:lnTo>
                  <a:pt x="152777" y="533831"/>
                </a:lnTo>
                <a:lnTo>
                  <a:pt x="193338" y="550973"/>
                </a:lnTo>
                <a:lnTo>
                  <a:pt x="236837" y="561685"/>
                </a:lnTo>
                <a:lnTo>
                  <a:pt x="282692" y="565385"/>
                </a:lnTo>
                <a:lnTo>
                  <a:pt x="1344514" y="565385"/>
                </a:lnTo>
                <a:lnTo>
                  <a:pt x="1390366" y="561685"/>
                </a:lnTo>
                <a:lnTo>
                  <a:pt x="1433864" y="550973"/>
                </a:lnTo>
                <a:lnTo>
                  <a:pt x="1474425" y="533831"/>
                </a:lnTo>
                <a:lnTo>
                  <a:pt x="1511466" y="510840"/>
                </a:lnTo>
                <a:lnTo>
                  <a:pt x="1544405" y="482584"/>
                </a:lnTo>
                <a:lnTo>
                  <a:pt x="1572661" y="449645"/>
                </a:lnTo>
                <a:lnTo>
                  <a:pt x="1595652" y="412603"/>
                </a:lnTo>
                <a:lnTo>
                  <a:pt x="1612794" y="372043"/>
                </a:lnTo>
                <a:lnTo>
                  <a:pt x="1623506" y="328545"/>
                </a:lnTo>
                <a:lnTo>
                  <a:pt x="1627206" y="282692"/>
                </a:lnTo>
                <a:lnTo>
                  <a:pt x="1623506" y="236837"/>
                </a:lnTo>
                <a:lnTo>
                  <a:pt x="1612794" y="193338"/>
                </a:lnTo>
                <a:lnTo>
                  <a:pt x="1595652" y="152777"/>
                </a:lnTo>
                <a:lnTo>
                  <a:pt x="1572661" y="115736"/>
                </a:lnTo>
                <a:lnTo>
                  <a:pt x="1544405" y="82797"/>
                </a:lnTo>
                <a:lnTo>
                  <a:pt x="1511466" y="54542"/>
                </a:lnTo>
                <a:lnTo>
                  <a:pt x="1474425" y="31552"/>
                </a:lnTo>
                <a:lnTo>
                  <a:pt x="1433864" y="14411"/>
                </a:lnTo>
                <a:lnTo>
                  <a:pt x="1390366" y="3699"/>
                </a:lnTo>
                <a:lnTo>
                  <a:pt x="1344514" y="0"/>
                </a:lnTo>
                <a:close/>
              </a:path>
            </a:pathLst>
          </a:custGeom>
          <a:solidFill>
            <a:srgbClr val="F4E5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8995022" y="3450350"/>
            <a:ext cx="1627505" cy="565785"/>
          </a:xfrm>
          <a:custGeom>
            <a:avLst/>
            <a:gdLst/>
            <a:ahLst/>
            <a:cxnLst/>
            <a:rect l="l" t="t" r="r" b="b"/>
            <a:pathLst>
              <a:path w="1627504" h="565785">
                <a:moveTo>
                  <a:pt x="1344514" y="0"/>
                </a:moveTo>
                <a:lnTo>
                  <a:pt x="282692" y="0"/>
                </a:lnTo>
                <a:lnTo>
                  <a:pt x="236840" y="3699"/>
                </a:lnTo>
                <a:lnTo>
                  <a:pt x="193342" y="14411"/>
                </a:lnTo>
                <a:lnTo>
                  <a:pt x="152781" y="31552"/>
                </a:lnTo>
                <a:lnTo>
                  <a:pt x="115740" y="54542"/>
                </a:lnTo>
                <a:lnTo>
                  <a:pt x="82801" y="82797"/>
                </a:lnTo>
                <a:lnTo>
                  <a:pt x="54545" y="115736"/>
                </a:lnTo>
                <a:lnTo>
                  <a:pt x="31554" y="152777"/>
                </a:lnTo>
                <a:lnTo>
                  <a:pt x="14412" y="193338"/>
                </a:lnTo>
                <a:lnTo>
                  <a:pt x="3700" y="236837"/>
                </a:lnTo>
                <a:lnTo>
                  <a:pt x="0" y="282692"/>
                </a:lnTo>
                <a:lnTo>
                  <a:pt x="3700" y="328545"/>
                </a:lnTo>
                <a:lnTo>
                  <a:pt x="14412" y="372043"/>
                </a:lnTo>
                <a:lnTo>
                  <a:pt x="31554" y="412603"/>
                </a:lnTo>
                <a:lnTo>
                  <a:pt x="54545" y="449645"/>
                </a:lnTo>
                <a:lnTo>
                  <a:pt x="82801" y="482584"/>
                </a:lnTo>
                <a:lnTo>
                  <a:pt x="115740" y="510840"/>
                </a:lnTo>
                <a:lnTo>
                  <a:pt x="152781" y="533831"/>
                </a:lnTo>
                <a:lnTo>
                  <a:pt x="193342" y="550973"/>
                </a:lnTo>
                <a:lnTo>
                  <a:pt x="236840" y="561685"/>
                </a:lnTo>
                <a:lnTo>
                  <a:pt x="282692" y="565385"/>
                </a:lnTo>
                <a:lnTo>
                  <a:pt x="1344514" y="565385"/>
                </a:lnTo>
                <a:lnTo>
                  <a:pt x="1390366" y="561685"/>
                </a:lnTo>
                <a:lnTo>
                  <a:pt x="1433864" y="550973"/>
                </a:lnTo>
                <a:lnTo>
                  <a:pt x="1474425" y="533831"/>
                </a:lnTo>
                <a:lnTo>
                  <a:pt x="1511466" y="510840"/>
                </a:lnTo>
                <a:lnTo>
                  <a:pt x="1544405" y="482584"/>
                </a:lnTo>
                <a:lnTo>
                  <a:pt x="1572661" y="449645"/>
                </a:lnTo>
                <a:lnTo>
                  <a:pt x="1595652" y="412603"/>
                </a:lnTo>
                <a:lnTo>
                  <a:pt x="1612794" y="372043"/>
                </a:lnTo>
                <a:lnTo>
                  <a:pt x="1623506" y="328545"/>
                </a:lnTo>
                <a:lnTo>
                  <a:pt x="1627206" y="282692"/>
                </a:lnTo>
                <a:lnTo>
                  <a:pt x="1623506" y="236837"/>
                </a:lnTo>
                <a:lnTo>
                  <a:pt x="1612794" y="193338"/>
                </a:lnTo>
                <a:lnTo>
                  <a:pt x="1595652" y="152777"/>
                </a:lnTo>
                <a:lnTo>
                  <a:pt x="1572661" y="115736"/>
                </a:lnTo>
                <a:lnTo>
                  <a:pt x="1544405" y="82797"/>
                </a:lnTo>
                <a:lnTo>
                  <a:pt x="1511466" y="54542"/>
                </a:lnTo>
                <a:lnTo>
                  <a:pt x="1474425" y="31552"/>
                </a:lnTo>
                <a:lnTo>
                  <a:pt x="1433864" y="14411"/>
                </a:lnTo>
                <a:lnTo>
                  <a:pt x="1390366" y="3699"/>
                </a:lnTo>
                <a:lnTo>
                  <a:pt x="1344514" y="0"/>
                </a:lnTo>
                <a:close/>
              </a:path>
            </a:pathLst>
          </a:custGeom>
          <a:solidFill>
            <a:srgbClr val="ED299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 txBox="1"/>
          <p:nvPr/>
        </p:nvSpPr>
        <p:spPr>
          <a:xfrm>
            <a:off x="9321910" y="2598864"/>
            <a:ext cx="956944" cy="2533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500" b="1" spc="-5">
                <a:solidFill>
                  <a:srgbClr val="FFFFFF"/>
                </a:solidFill>
                <a:latin typeface="PT Sans"/>
                <a:cs typeface="PT Sans"/>
              </a:rPr>
              <a:t>Bu</a:t>
            </a:r>
            <a:r>
              <a:rPr sz="1500" b="1" spc="-20">
                <a:solidFill>
                  <a:srgbClr val="FFFFFF"/>
                </a:solidFill>
                <a:latin typeface="PT Sans"/>
                <a:cs typeface="PT Sans"/>
              </a:rPr>
              <a:t>t</a:t>
            </a:r>
            <a:r>
              <a:rPr sz="1500" b="1" spc="-15">
                <a:solidFill>
                  <a:srgbClr val="FFFFFF"/>
                </a:solidFill>
                <a:latin typeface="PT Sans"/>
                <a:cs typeface="PT Sans"/>
              </a:rPr>
              <a:t>t</a:t>
            </a:r>
            <a:r>
              <a:rPr sz="1500" b="1" spc="-5">
                <a:solidFill>
                  <a:srgbClr val="FFFFFF"/>
                </a:solidFill>
                <a:latin typeface="PT Sans"/>
                <a:cs typeface="PT Sans"/>
              </a:rPr>
              <a:t>on</a:t>
            </a:r>
            <a:r>
              <a:rPr sz="1500" b="1" spc="-60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1500" b="1" spc="-200">
                <a:solidFill>
                  <a:srgbClr val="FFFFFF"/>
                </a:solidFill>
                <a:latin typeface="PT Sans"/>
                <a:cs typeface="PT Sans"/>
              </a:rPr>
              <a:t>T</a:t>
            </a:r>
            <a:r>
              <a:rPr sz="1500" b="1" spc="-40">
                <a:solidFill>
                  <a:srgbClr val="FFFFFF"/>
                </a:solidFill>
                <a:latin typeface="PT Sans"/>
                <a:cs typeface="PT Sans"/>
              </a:rPr>
              <a:t>e</a:t>
            </a:r>
            <a:r>
              <a:rPr sz="1500" b="1" spc="-5">
                <a:solidFill>
                  <a:srgbClr val="FFFFFF"/>
                </a:solidFill>
                <a:latin typeface="PT Sans"/>
                <a:cs typeface="PT Sans"/>
              </a:rPr>
              <a:t>xt</a:t>
            </a:r>
            <a:endParaRPr sz="1500">
              <a:latin typeface="PT Sans"/>
              <a:cs typeface="PT Sans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11530572" y="2598864"/>
            <a:ext cx="956944" cy="2533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500" b="1" spc="-5">
                <a:solidFill>
                  <a:srgbClr val="1D315F"/>
                </a:solidFill>
                <a:latin typeface="PT Sans"/>
                <a:cs typeface="PT Sans"/>
              </a:rPr>
              <a:t>Bu</a:t>
            </a:r>
            <a:r>
              <a:rPr sz="1500" b="1" spc="-20">
                <a:solidFill>
                  <a:srgbClr val="1D315F"/>
                </a:solidFill>
                <a:latin typeface="PT Sans"/>
                <a:cs typeface="PT Sans"/>
              </a:rPr>
              <a:t>t</a:t>
            </a:r>
            <a:r>
              <a:rPr sz="1500" b="1" spc="-15">
                <a:solidFill>
                  <a:srgbClr val="1D315F"/>
                </a:solidFill>
                <a:latin typeface="PT Sans"/>
                <a:cs typeface="PT Sans"/>
              </a:rPr>
              <a:t>t</a:t>
            </a:r>
            <a:r>
              <a:rPr sz="1500" b="1" spc="-5">
                <a:solidFill>
                  <a:srgbClr val="1D315F"/>
                </a:solidFill>
                <a:latin typeface="PT Sans"/>
                <a:cs typeface="PT Sans"/>
              </a:rPr>
              <a:t>on</a:t>
            </a:r>
            <a:r>
              <a:rPr sz="1500" b="1" spc="-60">
                <a:solidFill>
                  <a:srgbClr val="1D315F"/>
                </a:solidFill>
                <a:latin typeface="PT Sans"/>
                <a:cs typeface="PT Sans"/>
              </a:rPr>
              <a:t> </a:t>
            </a:r>
            <a:r>
              <a:rPr sz="1500" b="1" spc="-200">
                <a:solidFill>
                  <a:srgbClr val="1D315F"/>
                </a:solidFill>
                <a:latin typeface="PT Sans"/>
                <a:cs typeface="PT Sans"/>
              </a:rPr>
              <a:t>T</a:t>
            </a:r>
            <a:r>
              <a:rPr sz="1500" b="1" spc="-40">
                <a:solidFill>
                  <a:srgbClr val="1D315F"/>
                </a:solidFill>
                <a:latin typeface="PT Sans"/>
                <a:cs typeface="PT Sans"/>
              </a:rPr>
              <a:t>e</a:t>
            </a:r>
            <a:r>
              <a:rPr sz="1500" b="1" spc="-5">
                <a:solidFill>
                  <a:srgbClr val="1D315F"/>
                </a:solidFill>
                <a:latin typeface="PT Sans"/>
                <a:cs typeface="PT Sans"/>
              </a:rPr>
              <a:t>xt</a:t>
            </a:r>
            <a:endParaRPr sz="1500">
              <a:latin typeface="PT Sans"/>
              <a:cs typeface="PT Sans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11201396" y="3450351"/>
            <a:ext cx="1627505" cy="565785"/>
          </a:xfrm>
          <a:custGeom>
            <a:avLst/>
            <a:gdLst/>
            <a:ahLst/>
            <a:cxnLst/>
            <a:rect l="l" t="t" r="r" b="b"/>
            <a:pathLst>
              <a:path w="1627504" h="565785">
                <a:moveTo>
                  <a:pt x="1344514" y="0"/>
                </a:moveTo>
                <a:lnTo>
                  <a:pt x="282692" y="0"/>
                </a:lnTo>
                <a:lnTo>
                  <a:pt x="236837" y="3699"/>
                </a:lnTo>
                <a:lnTo>
                  <a:pt x="193338" y="14411"/>
                </a:lnTo>
                <a:lnTo>
                  <a:pt x="152777" y="31552"/>
                </a:lnTo>
                <a:lnTo>
                  <a:pt x="115736" y="54542"/>
                </a:lnTo>
                <a:lnTo>
                  <a:pt x="82797" y="82797"/>
                </a:lnTo>
                <a:lnTo>
                  <a:pt x="54542" y="115736"/>
                </a:lnTo>
                <a:lnTo>
                  <a:pt x="31552" y="152777"/>
                </a:lnTo>
                <a:lnTo>
                  <a:pt x="14411" y="193338"/>
                </a:lnTo>
                <a:lnTo>
                  <a:pt x="3699" y="236837"/>
                </a:lnTo>
                <a:lnTo>
                  <a:pt x="0" y="282692"/>
                </a:lnTo>
                <a:lnTo>
                  <a:pt x="3699" y="328545"/>
                </a:lnTo>
                <a:lnTo>
                  <a:pt x="14411" y="372043"/>
                </a:lnTo>
                <a:lnTo>
                  <a:pt x="31552" y="412603"/>
                </a:lnTo>
                <a:lnTo>
                  <a:pt x="54542" y="449645"/>
                </a:lnTo>
                <a:lnTo>
                  <a:pt x="82797" y="482584"/>
                </a:lnTo>
                <a:lnTo>
                  <a:pt x="115736" y="510840"/>
                </a:lnTo>
                <a:lnTo>
                  <a:pt x="152777" y="533831"/>
                </a:lnTo>
                <a:lnTo>
                  <a:pt x="193338" y="550973"/>
                </a:lnTo>
                <a:lnTo>
                  <a:pt x="236837" y="561685"/>
                </a:lnTo>
                <a:lnTo>
                  <a:pt x="282692" y="565385"/>
                </a:lnTo>
                <a:lnTo>
                  <a:pt x="1344514" y="565385"/>
                </a:lnTo>
                <a:lnTo>
                  <a:pt x="1390366" y="561685"/>
                </a:lnTo>
                <a:lnTo>
                  <a:pt x="1433864" y="550973"/>
                </a:lnTo>
                <a:lnTo>
                  <a:pt x="1474425" y="533831"/>
                </a:lnTo>
                <a:lnTo>
                  <a:pt x="1511466" y="510840"/>
                </a:lnTo>
                <a:lnTo>
                  <a:pt x="1544405" y="482584"/>
                </a:lnTo>
                <a:lnTo>
                  <a:pt x="1572661" y="449645"/>
                </a:lnTo>
                <a:lnTo>
                  <a:pt x="1595652" y="412603"/>
                </a:lnTo>
                <a:lnTo>
                  <a:pt x="1612794" y="372043"/>
                </a:lnTo>
                <a:lnTo>
                  <a:pt x="1623506" y="328545"/>
                </a:lnTo>
                <a:lnTo>
                  <a:pt x="1627206" y="282692"/>
                </a:lnTo>
                <a:lnTo>
                  <a:pt x="1623506" y="236837"/>
                </a:lnTo>
                <a:lnTo>
                  <a:pt x="1612794" y="193338"/>
                </a:lnTo>
                <a:lnTo>
                  <a:pt x="1595652" y="152777"/>
                </a:lnTo>
                <a:lnTo>
                  <a:pt x="1572661" y="115736"/>
                </a:lnTo>
                <a:lnTo>
                  <a:pt x="1544405" y="82797"/>
                </a:lnTo>
                <a:lnTo>
                  <a:pt x="1511466" y="54542"/>
                </a:lnTo>
                <a:lnTo>
                  <a:pt x="1474425" y="31552"/>
                </a:lnTo>
                <a:lnTo>
                  <a:pt x="1433864" y="14411"/>
                </a:lnTo>
                <a:lnTo>
                  <a:pt x="1390366" y="3699"/>
                </a:lnTo>
                <a:lnTo>
                  <a:pt x="1344514" y="0"/>
                </a:lnTo>
                <a:close/>
              </a:path>
            </a:pathLst>
          </a:custGeom>
          <a:solidFill>
            <a:srgbClr val="F4E5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 txBox="1"/>
          <p:nvPr/>
        </p:nvSpPr>
        <p:spPr>
          <a:xfrm>
            <a:off x="11530572" y="3603275"/>
            <a:ext cx="956944" cy="2533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500" b="1" spc="-5">
                <a:solidFill>
                  <a:srgbClr val="1D315F"/>
                </a:solidFill>
                <a:latin typeface="PT Sans"/>
                <a:cs typeface="PT Sans"/>
              </a:rPr>
              <a:t>Bu</a:t>
            </a:r>
            <a:r>
              <a:rPr sz="1500" b="1" spc="-20">
                <a:solidFill>
                  <a:srgbClr val="1D315F"/>
                </a:solidFill>
                <a:latin typeface="PT Sans"/>
                <a:cs typeface="PT Sans"/>
              </a:rPr>
              <a:t>t</a:t>
            </a:r>
            <a:r>
              <a:rPr sz="1500" b="1" spc="-15">
                <a:solidFill>
                  <a:srgbClr val="1D315F"/>
                </a:solidFill>
                <a:latin typeface="PT Sans"/>
                <a:cs typeface="PT Sans"/>
              </a:rPr>
              <a:t>t</a:t>
            </a:r>
            <a:r>
              <a:rPr sz="1500" b="1" spc="-5">
                <a:solidFill>
                  <a:srgbClr val="1D315F"/>
                </a:solidFill>
                <a:latin typeface="PT Sans"/>
                <a:cs typeface="PT Sans"/>
              </a:rPr>
              <a:t>on</a:t>
            </a:r>
            <a:r>
              <a:rPr sz="1500" b="1" spc="-60">
                <a:solidFill>
                  <a:srgbClr val="1D315F"/>
                </a:solidFill>
                <a:latin typeface="PT Sans"/>
                <a:cs typeface="PT Sans"/>
              </a:rPr>
              <a:t> </a:t>
            </a:r>
            <a:r>
              <a:rPr sz="1500" b="1" spc="-200">
                <a:solidFill>
                  <a:srgbClr val="1D315F"/>
                </a:solidFill>
                <a:latin typeface="PT Sans"/>
                <a:cs typeface="PT Sans"/>
              </a:rPr>
              <a:t>T</a:t>
            </a:r>
            <a:r>
              <a:rPr sz="1500" b="1" spc="-40">
                <a:solidFill>
                  <a:srgbClr val="1D315F"/>
                </a:solidFill>
                <a:latin typeface="PT Sans"/>
                <a:cs typeface="PT Sans"/>
              </a:rPr>
              <a:t>e</a:t>
            </a:r>
            <a:r>
              <a:rPr sz="1500" b="1" spc="-5">
                <a:solidFill>
                  <a:srgbClr val="1D315F"/>
                </a:solidFill>
                <a:latin typeface="PT Sans"/>
                <a:cs typeface="PT Sans"/>
              </a:rPr>
              <a:t>xt</a:t>
            </a:r>
            <a:endParaRPr sz="1500">
              <a:latin typeface="PT Sans"/>
              <a:cs typeface="PT Sans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10047016" y="7189578"/>
            <a:ext cx="956944" cy="2533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500" b="1" spc="-5">
                <a:solidFill>
                  <a:srgbClr val="FFFFFF"/>
                </a:solidFill>
                <a:latin typeface="PT Sans"/>
                <a:cs typeface="PT Sans"/>
              </a:rPr>
              <a:t>Bu</a:t>
            </a:r>
            <a:r>
              <a:rPr sz="1500" b="1" spc="-20">
                <a:solidFill>
                  <a:srgbClr val="FFFFFF"/>
                </a:solidFill>
                <a:latin typeface="PT Sans"/>
                <a:cs typeface="PT Sans"/>
              </a:rPr>
              <a:t>t</a:t>
            </a:r>
            <a:r>
              <a:rPr sz="1500" b="1" spc="-15">
                <a:solidFill>
                  <a:srgbClr val="FFFFFF"/>
                </a:solidFill>
                <a:latin typeface="PT Sans"/>
                <a:cs typeface="PT Sans"/>
              </a:rPr>
              <a:t>t</a:t>
            </a:r>
            <a:r>
              <a:rPr sz="1500" b="1" spc="-5">
                <a:solidFill>
                  <a:srgbClr val="FFFFFF"/>
                </a:solidFill>
                <a:latin typeface="PT Sans"/>
                <a:cs typeface="PT Sans"/>
              </a:rPr>
              <a:t>on</a:t>
            </a:r>
            <a:r>
              <a:rPr sz="1500" b="1" spc="-60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1500" b="1" spc="-200">
                <a:solidFill>
                  <a:srgbClr val="FFFFFF"/>
                </a:solidFill>
                <a:latin typeface="PT Sans"/>
                <a:cs typeface="PT Sans"/>
              </a:rPr>
              <a:t>T</a:t>
            </a:r>
            <a:r>
              <a:rPr sz="1500" b="1" spc="-40">
                <a:solidFill>
                  <a:srgbClr val="FFFFFF"/>
                </a:solidFill>
                <a:latin typeface="PT Sans"/>
                <a:cs typeface="PT Sans"/>
              </a:rPr>
              <a:t>e</a:t>
            </a:r>
            <a:r>
              <a:rPr sz="1500" b="1" spc="-5">
                <a:solidFill>
                  <a:srgbClr val="FFFFFF"/>
                </a:solidFill>
                <a:latin typeface="PT Sans"/>
                <a:cs typeface="PT Sans"/>
              </a:rPr>
              <a:t>xt</a:t>
            </a:r>
            <a:endParaRPr sz="1500">
              <a:latin typeface="PT Sans"/>
              <a:cs typeface="PT Sans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10047016" y="8522487"/>
            <a:ext cx="956944" cy="2533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500" b="1" spc="-5">
                <a:solidFill>
                  <a:srgbClr val="1D315F"/>
                </a:solidFill>
                <a:latin typeface="PT Sans"/>
                <a:cs typeface="PT Sans"/>
              </a:rPr>
              <a:t>Bu</a:t>
            </a:r>
            <a:r>
              <a:rPr sz="1500" b="1" spc="-20">
                <a:solidFill>
                  <a:srgbClr val="1D315F"/>
                </a:solidFill>
                <a:latin typeface="PT Sans"/>
                <a:cs typeface="PT Sans"/>
              </a:rPr>
              <a:t>t</a:t>
            </a:r>
            <a:r>
              <a:rPr sz="1500" b="1" spc="-15">
                <a:solidFill>
                  <a:srgbClr val="1D315F"/>
                </a:solidFill>
                <a:latin typeface="PT Sans"/>
                <a:cs typeface="PT Sans"/>
              </a:rPr>
              <a:t>t</a:t>
            </a:r>
            <a:r>
              <a:rPr sz="1500" b="1" spc="-5">
                <a:solidFill>
                  <a:srgbClr val="1D315F"/>
                </a:solidFill>
                <a:latin typeface="PT Sans"/>
                <a:cs typeface="PT Sans"/>
              </a:rPr>
              <a:t>on</a:t>
            </a:r>
            <a:r>
              <a:rPr sz="1500" b="1" spc="-60">
                <a:solidFill>
                  <a:srgbClr val="1D315F"/>
                </a:solidFill>
                <a:latin typeface="PT Sans"/>
                <a:cs typeface="PT Sans"/>
              </a:rPr>
              <a:t> </a:t>
            </a:r>
            <a:r>
              <a:rPr sz="1500" b="1" spc="-200">
                <a:solidFill>
                  <a:srgbClr val="1D315F"/>
                </a:solidFill>
                <a:latin typeface="PT Sans"/>
                <a:cs typeface="PT Sans"/>
              </a:rPr>
              <a:t>T</a:t>
            </a:r>
            <a:r>
              <a:rPr sz="1500" b="1" spc="-40">
                <a:solidFill>
                  <a:srgbClr val="1D315F"/>
                </a:solidFill>
                <a:latin typeface="PT Sans"/>
                <a:cs typeface="PT Sans"/>
              </a:rPr>
              <a:t>e</a:t>
            </a:r>
            <a:r>
              <a:rPr sz="1500" b="1" spc="-5">
                <a:solidFill>
                  <a:srgbClr val="1D315F"/>
                </a:solidFill>
                <a:latin typeface="PT Sans"/>
                <a:cs typeface="PT Sans"/>
              </a:rPr>
              <a:t>xt</a:t>
            </a:r>
            <a:endParaRPr sz="1500">
              <a:latin typeface="PT Sans"/>
              <a:cs typeface="PT Sans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13204891" y="7179106"/>
            <a:ext cx="956944" cy="2533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500" b="1" spc="-5">
                <a:solidFill>
                  <a:srgbClr val="FFFFFF"/>
                </a:solidFill>
                <a:latin typeface="PT Sans"/>
                <a:cs typeface="PT Sans"/>
              </a:rPr>
              <a:t>Bu</a:t>
            </a:r>
            <a:r>
              <a:rPr sz="1500" b="1" spc="-20">
                <a:solidFill>
                  <a:srgbClr val="FFFFFF"/>
                </a:solidFill>
                <a:latin typeface="PT Sans"/>
                <a:cs typeface="PT Sans"/>
              </a:rPr>
              <a:t>t</a:t>
            </a:r>
            <a:r>
              <a:rPr sz="1500" b="1" spc="-15">
                <a:solidFill>
                  <a:srgbClr val="FFFFFF"/>
                </a:solidFill>
                <a:latin typeface="PT Sans"/>
                <a:cs typeface="PT Sans"/>
              </a:rPr>
              <a:t>t</a:t>
            </a:r>
            <a:r>
              <a:rPr sz="1500" b="1" spc="-5">
                <a:solidFill>
                  <a:srgbClr val="FFFFFF"/>
                </a:solidFill>
                <a:latin typeface="PT Sans"/>
                <a:cs typeface="PT Sans"/>
              </a:rPr>
              <a:t>on</a:t>
            </a:r>
            <a:r>
              <a:rPr sz="1500" b="1" spc="-60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1500" b="1" spc="-200">
                <a:solidFill>
                  <a:srgbClr val="FFFFFF"/>
                </a:solidFill>
                <a:latin typeface="PT Sans"/>
                <a:cs typeface="PT Sans"/>
              </a:rPr>
              <a:t>T</a:t>
            </a:r>
            <a:r>
              <a:rPr sz="1500" b="1" spc="-40">
                <a:solidFill>
                  <a:srgbClr val="FFFFFF"/>
                </a:solidFill>
                <a:latin typeface="PT Sans"/>
                <a:cs typeface="PT Sans"/>
              </a:rPr>
              <a:t>e</a:t>
            </a:r>
            <a:r>
              <a:rPr sz="1500" b="1" spc="-5">
                <a:solidFill>
                  <a:srgbClr val="FFFFFF"/>
                </a:solidFill>
                <a:latin typeface="PT Sans"/>
                <a:cs typeface="PT Sans"/>
              </a:rPr>
              <a:t>xt</a:t>
            </a:r>
            <a:endParaRPr sz="1500">
              <a:latin typeface="PT Sans"/>
              <a:cs typeface="PT Sans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13218683" y="8727401"/>
            <a:ext cx="956944" cy="2533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500" b="1" spc="-5">
                <a:solidFill>
                  <a:srgbClr val="1D315F"/>
                </a:solidFill>
                <a:latin typeface="PT Sans"/>
                <a:cs typeface="PT Sans"/>
              </a:rPr>
              <a:t>Bu</a:t>
            </a:r>
            <a:r>
              <a:rPr sz="1500" b="1" spc="-20">
                <a:solidFill>
                  <a:srgbClr val="1D315F"/>
                </a:solidFill>
                <a:latin typeface="PT Sans"/>
                <a:cs typeface="PT Sans"/>
              </a:rPr>
              <a:t>t</a:t>
            </a:r>
            <a:r>
              <a:rPr sz="1500" b="1" spc="-15">
                <a:solidFill>
                  <a:srgbClr val="1D315F"/>
                </a:solidFill>
                <a:latin typeface="PT Sans"/>
                <a:cs typeface="PT Sans"/>
              </a:rPr>
              <a:t>t</a:t>
            </a:r>
            <a:r>
              <a:rPr sz="1500" b="1" spc="-5">
                <a:solidFill>
                  <a:srgbClr val="1D315F"/>
                </a:solidFill>
                <a:latin typeface="PT Sans"/>
                <a:cs typeface="PT Sans"/>
              </a:rPr>
              <a:t>on</a:t>
            </a:r>
            <a:r>
              <a:rPr sz="1500" b="1" spc="-60">
                <a:solidFill>
                  <a:srgbClr val="1D315F"/>
                </a:solidFill>
                <a:latin typeface="PT Sans"/>
                <a:cs typeface="PT Sans"/>
              </a:rPr>
              <a:t> </a:t>
            </a:r>
            <a:r>
              <a:rPr sz="1500" b="1" spc="-200">
                <a:solidFill>
                  <a:srgbClr val="1D315F"/>
                </a:solidFill>
                <a:latin typeface="PT Sans"/>
                <a:cs typeface="PT Sans"/>
              </a:rPr>
              <a:t>T</a:t>
            </a:r>
            <a:r>
              <a:rPr sz="1500" b="1" spc="-40">
                <a:solidFill>
                  <a:srgbClr val="1D315F"/>
                </a:solidFill>
                <a:latin typeface="PT Sans"/>
                <a:cs typeface="PT Sans"/>
              </a:rPr>
              <a:t>e</a:t>
            </a:r>
            <a:r>
              <a:rPr sz="1500" b="1" spc="-5">
                <a:solidFill>
                  <a:srgbClr val="1D315F"/>
                </a:solidFill>
                <a:latin typeface="PT Sans"/>
                <a:cs typeface="PT Sans"/>
              </a:rPr>
              <a:t>xt</a:t>
            </a:r>
            <a:endParaRPr sz="1500">
              <a:latin typeface="PT Sans"/>
              <a:cs typeface="PT Sans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13676259" y="3603275"/>
            <a:ext cx="956944" cy="2533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500" b="1" spc="-5">
                <a:solidFill>
                  <a:srgbClr val="1D315F"/>
                </a:solidFill>
                <a:latin typeface="PT Sans"/>
                <a:cs typeface="PT Sans"/>
              </a:rPr>
              <a:t>Bu</a:t>
            </a:r>
            <a:r>
              <a:rPr sz="1500" b="1" spc="-20">
                <a:solidFill>
                  <a:srgbClr val="1D315F"/>
                </a:solidFill>
                <a:latin typeface="PT Sans"/>
                <a:cs typeface="PT Sans"/>
              </a:rPr>
              <a:t>t</a:t>
            </a:r>
            <a:r>
              <a:rPr sz="1500" b="1" spc="-15">
                <a:solidFill>
                  <a:srgbClr val="1D315F"/>
                </a:solidFill>
                <a:latin typeface="PT Sans"/>
                <a:cs typeface="PT Sans"/>
              </a:rPr>
              <a:t>t</a:t>
            </a:r>
            <a:r>
              <a:rPr sz="1500" b="1" spc="-5">
                <a:solidFill>
                  <a:srgbClr val="1D315F"/>
                </a:solidFill>
                <a:latin typeface="PT Sans"/>
                <a:cs typeface="PT Sans"/>
              </a:rPr>
              <a:t>on</a:t>
            </a:r>
            <a:r>
              <a:rPr sz="1500" b="1" spc="-60">
                <a:solidFill>
                  <a:srgbClr val="1D315F"/>
                </a:solidFill>
                <a:latin typeface="PT Sans"/>
                <a:cs typeface="PT Sans"/>
              </a:rPr>
              <a:t> </a:t>
            </a:r>
            <a:r>
              <a:rPr sz="1500" b="1" spc="-200">
                <a:solidFill>
                  <a:srgbClr val="1D315F"/>
                </a:solidFill>
                <a:latin typeface="PT Sans"/>
                <a:cs typeface="PT Sans"/>
              </a:rPr>
              <a:t>T</a:t>
            </a:r>
            <a:r>
              <a:rPr sz="1500" b="1" spc="-40">
                <a:solidFill>
                  <a:srgbClr val="1D315F"/>
                </a:solidFill>
                <a:latin typeface="PT Sans"/>
                <a:cs typeface="PT Sans"/>
              </a:rPr>
              <a:t>e</a:t>
            </a:r>
            <a:r>
              <a:rPr sz="1500" b="1" spc="-5">
                <a:solidFill>
                  <a:srgbClr val="1D315F"/>
                </a:solidFill>
                <a:latin typeface="PT Sans"/>
                <a:cs typeface="PT Sans"/>
              </a:rPr>
              <a:t>xt</a:t>
            </a:r>
            <a:endParaRPr sz="1500">
              <a:latin typeface="PT Sans"/>
              <a:cs typeface="PT Sans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9321910" y="3603275"/>
            <a:ext cx="956944" cy="2533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500" b="1" spc="-5">
                <a:solidFill>
                  <a:srgbClr val="FFFFFF"/>
                </a:solidFill>
                <a:latin typeface="PT Sans"/>
                <a:cs typeface="PT Sans"/>
              </a:rPr>
              <a:t>Bu</a:t>
            </a:r>
            <a:r>
              <a:rPr sz="1500" b="1" spc="-20">
                <a:solidFill>
                  <a:srgbClr val="FFFFFF"/>
                </a:solidFill>
                <a:latin typeface="PT Sans"/>
                <a:cs typeface="PT Sans"/>
              </a:rPr>
              <a:t>t</a:t>
            </a:r>
            <a:r>
              <a:rPr sz="1500" b="1" spc="-15">
                <a:solidFill>
                  <a:srgbClr val="FFFFFF"/>
                </a:solidFill>
                <a:latin typeface="PT Sans"/>
                <a:cs typeface="PT Sans"/>
              </a:rPr>
              <a:t>t</a:t>
            </a:r>
            <a:r>
              <a:rPr sz="1500" b="1" spc="-5">
                <a:solidFill>
                  <a:srgbClr val="FFFFFF"/>
                </a:solidFill>
                <a:latin typeface="PT Sans"/>
                <a:cs typeface="PT Sans"/>
              </a:rPr>
              <a:t>on</a:t>
            </a:r>
            <a:r>
              <a:rPr sz="1500" b="1" spc="-60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1500" b="1" spc="-200">
                <a:solidFill>
                  <a:srgbClr val="FFFFFF"/>
                </a:solidFill>
                <a:latin typeface="PT Sans"/>
                <a:cs typeface="PT Sans"/>
              </a:rPr>
              <a:t>T</a:t>
            </a:r>
            <a:r>
              <a:rPr sz="1500" b="1" spc="-40">
                <a:solidFill>
                  <a:srgbClr val="FFFFFF"/>
                </a:solidFill>
                <a:latin typeface="PT Sans"/>
                <a:cs typeface="PT Sans"/>
              </a:rPr>
              <a:t>e</a:t>
            </a:r>
            <a:r>
              <a:rPr sz="1500" b="1" spc="-5">
                <a:solidFill>
                  <a:srgbClr val="FFFFFF"/>
                </a:solidFill>
                <a:latin typeface="PT Sans"/>
                <a:cs typeface="PT Sans"/>
              </a:rPr>
              <a:t>xt</a:t>
            </a:r>
            <a:endParaRPr sz="1500">
              <a:latin typeface="PT Sans"/>
              <a:cs typeface="PT Sans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11872093" y="3111540"/>
            <a:ext cx="395605" cy="2025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50" b="1" spc="5">
                <a:solidFill>
                  <a:srgbClr val="231F20"/>
                </a:solidFill>
                <a:latin typeface="PT Sans"/>
                <a:cs typeface="PT Sans"/>
              </a:rPr>
              <a:t>H</a:t>
            </a:r>
            <a:r>
              <a:rPr sz="1150" b="1" spc="-10">
                <a:solidFill>
                  <a:srgbClr val="231F20"/>
                </a:solidFill>
                <a:latin typeface="PT Sans"/>
                <a:cs typeface="PT Sans"/>
              </a:rPr>
              <a:t>o</a:t>
            </a:r>
            <a:r>
              <a:rPr sz="1150" b="1" spc="-5">
                <a:solidFill>
                  <a:srgbClr val="231F20"/>
                </a:solidFill>
                <a:latin typeface="PT Sans"/>
                <a:cs typeface="PT Sans"/>
              </a:rPr>
              <a:t>v</a:t>
            </a:r>
            <a:r>
              <a:rPr sz="1150" b="1" spc="5">
                <a:solidFill>
                  <a:srgbClr val="231F20"/>
                </a:solidFill>
                <a:latin typeface="PT Sans"/>
                <a:cs typeface="PT Sans"/>
              </a:rPr>
              <a:t>er</a:t>
            </a:r>
            <a:endParaRPr sz="1150">
              <a:latin typeface="PT Sans"/>
              <a:cs typeface="PT Sans"/>
            </a:endParaRPr>
          </a:p>
        </p:txBody>
      </p:sp>
      <p:sp>
        <p:nvSpPr>
          <p:cNvPr id="59" name="object 59"/>
          <p:cNvSpPr/>
          <p:nvPr/>
        </p:nvSpPr>
        <p:spPr>
          <a:xfrm>
            <a:off x="13347086" y="2445940"/>
            <a:ext cx="1627505" cy="565785"/>
          </a:xfrm>
          <a:custGeom>
            <a:avLst/>
            <a:gdLst/>
            <a:ahLst/>
            <a:cxnLst/>
            <a:rect l="l" t="t" r="r" b="b"/>
            <a:pathLst>
              <a:path w="1627505" h="565785">
                <a:moveTo>
                  <a:pt x="1344514" y="0"/>
                </a:moveTo>
                <a:lnTo>
                  <a:pt x="282692" y="0"/>
                </a:lnTo>
                <a:lnTo>
                  <a:pt x="236837" y="3699"/>
                </a:lnTo>
                <a:lnTo>
                  <a:pt x="193338" y="14411"/>
                </a:lnTo>
                <a:lnTo>
                  <a:pt x="152777" y="31552"/>
                </a:lnTo>
                <a:lnTo>
                  <a:pt x="115736" y="54542"/>
                </a:lnTo>
                <a:lnTo>
                  <a:pt x="82797" y="82797"/>
                </a:lnTo>
                <a:lnTo>
                  <a:pt x="54542" y="115736"/>
                </a:lnTo>
                <a:lnTo>
                  <a:pt x="31552" y="152777"/>
                </a:lnTo>
                <a:lnTo>
                  <a:pt x="14411" y="193338"/>
                </a:lnTo>
                <a:lnTo>
                  <a:pt x="3699" y="236837"/>
                </a:lnTo>
                <a:lnTo>
                  <a:pt x="0" y="282692"/>
                </a:lnTo>
                <a:lnTo>
                  <a:pt x="3699" y="328545"/>
                </a:lnTo>
                <a:lnTo>
                  <a:pt x="14411" y="372043"/>
                </a:lnTo>
                <a:lnTo>
                  <a:pt x="31552" y="412603"/>
                </a:lnTo>
                <a:lnTo>
                  <a:pt x="54542" y="449645"/>
                </a:lnTo>
                <a:lnTo>
                  <a:pt x="82797" y="482584"/>
                </a:lnTo>
                <a:lnTo>
                  <a:pt x="115736" y="510840"/>
                </a:lnTo>
                <a:lnTo>
                  <a:pt x="152777" y="533831"/>
                </a:lnTo>
                <a:lnTo>
                  <a:pt x="193338" y="550973"/>
                </a:lnTo>
                <a:lnTo>
                  <a:pt x="236837" y="561685"/>
                </a:lnTo>
                <a:lnTo>
                  <a:pt x="282692" y="565385"/>
                </a:lnTo>
                <a:lnTo>
                  <a:pt x="1344514" y="565385"/>
                </a:lnTo>
                <a:lnTo>
                  <a:pt x="1390366" y="561685"/>
                </a:lnTo>
                <a:lnTo>
                  <a:pt x="1433864" y="550973"/>
                </a:lnTo>
                <a:lnTo>
                  <a:pt x="1474425" y="533831"/>
                </a:lnTo>
                <a:lnTo>
                  <a:pt x="1511466" y="510840"/>
                </a:lnTo>
                <a:lnTo>
                  <a:pt x="1544405" y="482584"/>
                </a:lnTo>
                <a:lnTo>
                  <a:pt x="1572661" y="449645"/>
                </a:lnTo>
                <a:lnTo>
                  <a:pt x="1595652" y="412603"/>
                </a:lnTo>
                <a:lnTo>
                  <a:pt x="1612794" y="372043"/>
                </a:lnTo>
                <a:lnTo>
                  <a:pt x="1623506" y="328545"/>
                </a:lnTo>
                <a:lnTo>
                  <a:pt x="1627206" y="282692"/>
                </a:lnTo>
                <a:lnTo>
                  <a:pt x="1623506" y="236837"/>
                </a:lnTo>
                <a:lnTo>
                  <a:pt x="1612794" y="193338"/>
                </a:lnTo>
                <a:lnTo>
                  <a:pt x="1595652" y="152777"/>
                </a:lnTo>
                <a:lnTo>
                  <a:pt x="1572661" y="115736"/>
                </a:lnTo>
                <a:lnTo>
                  <a:pt x="1544405" y="82797"/>
                </a:lnTo>
                <a:lnTo>
                  <a:pt x="1511466" y="54542"/>
                </a:lnTo>
                <a:lnTo>
                  <a:pt x="1474425" y="31552"/>
                </a:lnTo>
                <a:lnTo>
                  <a:pt x="1433864" y="14411"/>
                </a:lnTo>
                <a:lnTo>
                  <a:pt x="1390366" y="3699"/>
                </a:lnTo>
                <a:lnTo>
                  <a:pt x="1344514" y="0"/>
                </a:lnTo>
                <a:close/>
              </a:path>
            </a:pathLst>
          </a:custGeom>
          <a:solidFill>
            <a:srgbClr val="F4E5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 txBox="1"/>
          <p:nvPr/>
        </p:nvSpPr>
        <p:spPr>
          <a:xfrm>
            <a:off x="13676261" y="2598864"/>
            <a:ext cx="956944" cy="25336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500" b="1" spc="-5">
                <a:solidFill>
                  <a:srgbClr val="1D315F"/>
                </a:solidFill>
                <a:latin typeface="PT Sans"/>
                <a:cs typeface="PT Sans"/>
              </a:rPr>
              <a:t>Bu</a:t>
            </a:r>
            <a:r>
              <a:rPr sz="1500" b="1" spc="-20">
                <a:solidFill>
                  <a:srgbClr val="1D315F"/>
                </a:solidFill>
                <a:latin typeface="PT Sans"/>
                <a:cs typeface="PT Sans"/>
              </a:rPr>
              <a:t>t</a:t>
            </a:r>
            <a:r>
              <a:rPr sz="1500" b="1" spc="-15">
                <a:solidFill>
                  <a:srgbClr val="1D315F"/>
                </a:solidFill>
                <a:latin typeface="PT Sans"/>
                <a:cs typeface="PT Sans"/>
              </a:rPr>
              <a:t>t</a:t>
            </a:r>
            <a:r>
              <a:rPr sz="1500" b="1" spc="-5">
                <a:solidFill>
                  <a:srgbClr val="1D315F"/>
                </a:solidFill>
                <a:latin typeface="PT Sans"/>
                <a:cs typeface="PT Sans"/>
              </a:rPr>
              <a:t>on</a:t>
            </a:r>
            <a:r>
              <a:rPr sz="1500" b="1" spc="-60">
                <a:solidFill>
                  <a:srgbClr val="1D315F"/>
                </a:solidFill>
                <a:latin typeface="PT Sans"/>
                <a:cs typeface="PT Sans"/>
              </a:rPr>
              <a:t> </a:t>
            </a:r>
            <a:r>
              <a:rPr sz="1500" b="1" spc="-200">
                <a:solidFill>
                  <a:srgbClr val="1D315F"/>
                </a:solidFill>
                <a:latin typeface="PT Sans"/>
                <a:cs typeface="PT Sans"/>
              </a:rPr>
              <a:t>T</a:t>
            </a:r>
            <a:r>
              <a:rPr sz="1500" b="1" spc="-40">
                <a:solidFill>
                  <a:srgbClr val="1D315F"/>
                </a:solidFill>
                <a:latin typeface="PT Sans"/>
                <a:cs typeface="PT Sans"/>
              </a:rPr>
              <a:t>e</a:t>
            </a:r>
            <a:r>
              <a:rPr sz="1500" b="1" spc="-5">
                <a:solidFill>
                  <a:srgbClr val="1D315F"/>
                </a:solidFill>
                <a:latin typeface="PT Sans"/>
                <a:cs typeface="PT Sans"/>
              </a:rPr>
              <a:t>xt</a:t>
            </a:r>
            <a:endParaRPr sz="1500">
              <a:latin typeface="PT Sans"/>
              <a:cs typeface="PT Sans"/>
            </a:endParaRPr>
          </a:p>
        </p:txBody>
      </p:sp>
      <p:sp>
        <p:nvSpPr>
          <p:cNvPr id="67" name="object 6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545"/>
              </a:lnSpc>
            </a:pPr>
            <a:r>
              <a:rPr spc="80"/>
              <a:t>SAN</a:t>
            </a:r>
            <a:r>
              <a:rPr spc="105"/>
              <a:t> </a:t>
            </a:r>
            <a:r>
              <a:rPr spc="90"/>
              <a:t>DIEGO</a:t>
            </a:r>
            <a:r>
              <a:rPr spc="55"/>
              <a:t> </a:t>
            </a:r>
            <a:r>
              <a:rPr spc="50"/>
              <a:t>WAVE</a:t>
            </a:r>
            <a:r>
              <a:rPr spc="105"/>
              <a:t> </a:t>
            </a:r>
            <a:r>
              <a:rPr spc="60"/>
              <a:t>FC</a:t>
            </a:r>
            <a:r>
              <a:rPr spc="120"/>
              <a:t> </a:t>
            </a:r>
            <a:r>
              <a:rPr b="0" spc="85">
                <a:latin typeface="PT Sans"/>
                <a:cs typeface="PT Sans"/>
              </a:rPr>
              <a:t>BRAND</a:t>
            </a:r>
            <a:r>
              <a:rPr b="0" spc="105">
                <a:latin typeface="PT Sans"/>
                <a:cs typeface="PT Sans"/>
              </a:rPr>
              <a:t> </a:t>
            </a:r>
            <a:r>
              <a:rPr b="0" spc="114">
                <a:latin typeface="PT Sans"/>
                <a:cs typeface="PT Sans"/>
              </a:rPr>
              <a:t>BOOK</a:t>
            </a:r>
          </a:p>
        </p:txBody>
      </p:sp>
      <p:sp>
        <p:nvSpPr>
          <p:cNvPr id="68" name="object 6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545"/>
              </a:lnSpc>
            </a:pPr>
            <a:fld id="{81D60167-4931-47E6-BA6A-407CBD079E47}" type="slidenum">
              <a:rPr spc="10" dirty="0"/>
              <a:t>44</a:t>
            </a:fld>
            <a:endParaRPr spc="10"/>
          </a:p>
        </p:txBody>
      </p:sp>
      <p:sp>
        <p:nvSpPr>
          <p:cNvPr id="61" name="object 61"/>
          <p:cNvSpPr txBox="1"/>
          <p:nvPr/>
        </p:nvSpPr>
        <p:spPr>
          <a:xfrm>
            <a:off x="14056169" y="3111540"/>
            <a:ext cx="411480" cy="2025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50" b="1" spc="-20">
                <a:solidFill>
                  <a:srgbClr val="231F20"/>
                </a:solidFill>
                <a:latin typeface="PT Sans"/>
                <a:cs typeface="PT Sans"/>
              </a:rPr>
              <a:t>A</a:t>
            </a:r>
            <a:r>
              <a:rPr sz="1150" b="1">
                <a:solidFill>
                  <a:srgbClr val="231F20"/>
                </a:solidFill>
                <a:latin typeface="PT Sans"/>
                <a:cs typeface="PT Sans"/>
              </a:rPr>
              <a:t>cti</a:t>
            </a:r>
            <a:r>
              <a:rPr sz="1150" b="1" spc="-5">
                <a:solidFill>
                  <a:srgbClr val="231F20"/>
                </a:solidFill>
                <a:latin typeface="PT Sans"/>
                <a:cs typeface="PT Sans"/>
              </a:rPr>
              <a:t>v</a:t>
            </a:r>
            <a:r>
              <a:rPr sz="1150" b="1" spc="5">
                <a:solidFill>
                  <a:srgbClr val="231F20"/>
                </a:solidFill>
                <a:latin typeface="PT Sans"/>
                <a:cs typeface="PT Sans"/>
              </a:rPr>
              <a:t>e</a:t>
            </a:r>
            <a:endParaRPr sz="1150">
              <a:latin typeface="PT Sans"/>
              <a:cs typeface="PT Sans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9635811" y="3111540"/>
            <a:ext cx="346075" cy="2025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50" b="1" spc="5">
                <a:solidFill>
                  <a:srgbClr val="231F20"/>
                </a:solidFill>
                <a:latin typeface="PT Sans"/>
                <a:cs typeface="PT Sans"/>
              </a:rPr>
              <a:t>Solid</a:t>
            </a:r>
            <a:endParaRPr sz="1150">
              <a:latin typeface="PT Sans"/>
              <a:cs typeface="PT Sans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11872093" y="4090782"/>
            <a:ext cx="395605" cy="2025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50" b="1" spc="5">
                <a:solidFill>
                  <a:srgbClr val="231F20"/>
                </a:solidFill>
                <a:latin typeface="PT Sans"/>
                <a:cs typeface="PT Sans"/>
              </a:rPr>
              <a:t>H</a:t>
            </a:r>
            <a:r>
              <a:rPr sz="1150" b="1" spc="-10">
                <a:solidFill>
                  <a:srgbClr val="231F20"/>
                </a:solidFill>
                <a:latin typeface="PT Sans"/>
                <a:cs typeface="PT Sans"/>
              </a:rPr>
              <a:t>o</a:t>
            </a:r>
            <a:r>
              <a:rPr sz="1150" b="1" spc="-5">
                <a:solidFill>
                  <a:srgbClr val="231F20"/>
                </a:solidFill>
                <a:latin typeface="PT Sans"/>
                <a:cs typeface="PT Sans"/>
              </a:rPr>
              <a:t>v</a:t>
            </a:r>
            <a:r>
              <a:rPr sz="1150" b="1" spc="5">
                <a:solidFill>
                  <a:srgbClr val="231F20"/>
                </a:solidFill>
                <a:latin typeface="PT Sans"/>
                <a:cs typeface="PT Sans"/>
              </a:rPr>
              <a:t>er</a:t>
            </a:r>
            <a:endParaRPr sz="1150">
              <a:latin typeface="PT Sans"/>
              <a:cs typeface="PT Sans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14056169" y="4090782"/>
            <a:ext cx="411480" cy="2025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150" b="1" spc="-20">
                <a:solidFill>
                  <a:srgbClr val="231F20"/>
                </a:solidFill>
                <a:latin typeface="PT Sans"/>
                <a:cs typeface="PT Sans"/>
              </a:rPr>
              <a:t>A</a:t>
            </a:r>
            <a:r>
              <a:rPr sz="1150" b="1">
                <a:solidFill>
                  <a:srgbClr val="231F20"/>
                </a:solidFill>
                <a:latin typeface="PT Sans"/>
                <a:cs typeface="PT Sans"/>
              </a:rPr>
              <a:t>cti</a:t>
            </a:r>
            <a:r>
              <a:rPr sz="1150" b="1" spc="-5">
                <a:solidFill>
                  <a:srgbClr val="231F20"/>
                </a:solidFill>
                <a:latin typeface="PT Sans"/>
                <a:cs typeface="PT Sans"/>
              </a:rPr>
              <a:t>v</a:t>
            </a:r>
            <a:r>
              <a:rPr sz="1150" b="1" spc="5">
                <a:solidFill>
                  <a:srgbClr val="231F20"/>
                </a:solidFill>
                <a:latin typeface="PT Sans"/>
                <a:cs typeface="PT Sans"/>
              </a:rPr>
              <a:t>e</a:t>
            </a:r>
            <a:endParaRPr sz="1150">
              <a:latin typeface="PT Sans"/>
              <a:cs typeface="PT Sans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9167449" y="4024888"/>
            <a:ext cx="1366520" cy="747395"/>
          </a:xfrm>
          <a:prstGeom prst="rect">
            <a:avLst/>
          </a:prstGeom>
        </p:spPr>
        <p:txBody>
          <a:bodyPr vert="horz" wrap="square" lIns="0" tIns="80010" rIns="0" bIns="0" rtlCol="0">
            <a:spAutoFit/>
          </a:bodyPr>
          <a:lstStyle/>
          <a:p>
            <a:pPr marR="75565" algn="ctr">
              <a:lnSpc>
                <a:spcPct val="100000"/>
              </a:lnSpc>
              <a:spcBef>
                <a:spcPts val="630"/>
              </a:spcBef>
            </a:pPr>
            <a:r>
              <a:rPr sz="1150" b="1" spc="5">
                <a:solidFill>
                  <a:srgbClr val="231F20"/>
                </a:solidFill>
                <a:latin typeface="PT Sans"/>
                <a:cs typeface="PT Sans"/>
              </a:rPr>
              <a:t>Solid</a:t>
            </a:r>
            <a:endParaRPr sz="1150">
              <a:latin typeface="PT Sans"/>
              <a:cs typeface="PT Sans"/>
            </a:endParaRPr>
          </a:p>
          <a:p>
            <a:pPr marL="12065" marR="5080" indent="-635" algn="ctr">
              <a:lnSpc>
                <a:spcPct val="120200"/>
              </a:lnSpc>
              <a:spcBef>
                <a:spcPts val="300"/>
              </a:spcBef>
            </a:pPr>
            <a:r>
              <a:rPr sz="1200" spc="15">
                <a:solidFill>
                  <a:srgbClr val="808285"/>
                </a:solidFill>
                <a:latin typeface="PT Sans"/>
                <a:cs typeface="PT Sans"/>
              </a:rPr>
              <a:t>Only use </a:t>
            </a:r>
            <a:r>
              <a:rPr sz="1200" spc="5">
                <a:solidFill>
                  <a:srgbClr val="808285"/>
                </a:solidFill>
                <a:latin typeface="PT Sans"/>
                <a:cs typeface="PT Sans"/>
              </a:rPr>
              <a:t>for </a:t>
            </a:r>
            <a:r>
              <a:rPr sz="1200" spc="10">
                <a:solidFill>
                  <a:srgbClr val="808285"/>
                </a:solidFill>
                <a:latin typeface="PT Sans"/>
                <a:cs typeface="PT Sans"/>
              </a:rPr>
              <a:t> </a:t>
            </a:r>
            <a:r>
              <a:rPr sz="1200" spc="15">
                <a:solidFill>
                  <a:srgbClr val="808285"/>
                </a:solidFill>
                <a:latin typeface="PT Sans"/>
                <a:cs typeface="PT Sans"/>
              </a:rPr>
              <a:t>community</a:t>
            </a:r>
            <a:r>
              <a:rPr sz="1200" spc="-70">
                <a:solidFill>
                  <a:srgbClr val="808285"/>
                </a:solidFill>
                <a:latin typeface="PT Sans"/>
                <a:cs typeface="PT Sans"/>
              </a:rPr>
              <a:t> </a:t>
            </a:r>
            <a:r>
              <a:rPr sz="1200" spc="15">
                <a:solidFill>
                  <a:srgbClr val="808285"/>
                </a:solidFill>
                <a:latin typeface="PT Sans"/>
                <a:cs typeface="PT Sans"/>
              </a:rPr>
              <a:t>or</a:t>
            </a:r>
            <a:r>
              <a:rPr sz="1200" spc="-35">
                <a:solidFill>
                  <a:srgbClr val="808285"/>
                </a:solidFill>
                <a:latin typeface="PT Sans"/>
                <a:cs typeface="PT Sans"/>
              </a:rPr>
              <a:t> </a:t>
            </a:r>
            <a:r>
              <a:rPr sz="1200" spc="15">
                <a:solidFill>
                  <a:srgbClr val="808285"/>
                </a:solidFill>
                <a:latin typeface="PT Sans"/>
                <a:cs typeface="PT Sans"/>
              </a:rPr>
              <a:t>cause</a:t>
            </a:r>
            <a:endParaRPr sz="1200">
              <a:latin typeface="PT Sans"/>
              <a:cs typeface="PT Sans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15319618" y="6523750"/>
            <a:ext cx="1301750" cy="2139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200" b="1" spc="15">
                <a:solidFill>
                  <a:srgbClr val="1D315F"/>
                </a:solidFill>
                <a:latin typeface="PT Sans"/>
                <a:cs typeface="PT Sans"/>
              </a:rPr>
              <a:t>Border</a:t>
            </a:r>
            <a:r>
              <a:rPr sz="1200" b="1" spc="-30">
                <a:solidFill>
                  <a:srgbClr val="1D315F"/>
                </a:solidFill>
                <a:latin typeface="PT Sans"/>
                <a:cs typeface="PT Sans"/>
              </a:rPr>
              <a:t> </a:t>
            </a:r>
            <a:r>
              <a:rPr sz="1200" b="1" spc="15">
                <a:solidFill>
                  <a:srgbClr val="1D315F"/>
                </a:solidFill>
                <a:latin typeface="PT Sans"/>
                <a:cs typeface="PT Sans"/>
              </a:rPr>
              <a:t>Radius:</a:t>
            </a:r>
            <a:r>
              <a:rPr sz="1200" b="1" spc="-25">
                <a:solidFill>
                  <a:srgbClr val="1D315F"/>
                </a:solidFill>
                <a:latin typeface="PT Sans"/>
                <a:cs typeface="PT Sans"/>
              </a:rPr>
              <a:t> </a:t>
            </a:r>
            <a:r>
              <a:rPr sz="1200" b="1" spc="10">
                <a:solidFill>
                  <a:srgbClr val="1D315F"/>
                </a:solidFill>
                <a:latin typeface="PT Sans"/>
                <a:cs typeface="PT Sans"/>
              </a:rPr>
              <a:t>5px</a:t>
            </a:r>
            <a:endParaRPr sz="1200">
              <a:latin typeface="PT Sans"/>
              <a:cs typeface="PT Sans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53682" y="1264747"/>
            <a:ext cx="4043679" cy="9055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5750" b="1" spc="295">
                <a:solidFill>
                  <a:srgbClr val="1D315F"/>
                </a:solidFill>
                <a:latin typeface="PT Sans"/>
                <a:cs typeface="PT Sans"/>
              </a:rPr>
              <a:t>STYLE</a:t>
            </a:r>
            <a:r>
              <a:rPr sz="5750" b="1" spc="175">
                <a:solidFill>
                  <a:srgbClr val="1D315F"/>
                </a:solidFill>
                <a:latin typeface="PT Sans"/>
                <a:cs typeface="PT Sans"/>
              </a:rPr>
              <a:t> </a:t>
            </a:r>
            <a:r>
              <a:rPr sz="5750" b="1" spc="470">
                <a:solidFill>
                  <a:srgbClr val="1D315F"/>
                </a:solidFill>
                <a:latin typeface="PT Sans"/>
                <a:cs typeface="PT Sans"/>
              </a:rPr>
              <a:t>TILE</a:t>
            </a:r>
            <a:endParaRPr sz="5750">
              <a:latin typeface="PT Sans"/>
              <a:cs typeface="PT Sans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355766" y="2384253"/>
            <a:ext cx="10743128" cy="6278509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545"/>
              </a:lnSpc>
            </a:pPr>
            <a:r>
              <a:rPr spc="80"/>
              <a:t>SAN</a:t>
            </a:r>
            <a:r>
              <a:rPr spc="105"/>
              <a:t> </a:t>
            </a:r>
            <a:r>
              <a:rPr spc="90"/>
              <a:t>DIEGO</a:t>
            </a:r>
            <a:r>
              <a:rPr spc="55"/>
              <a:t> </a:t>
            </a:r>
            <a:r>
              <a:rPr spc="50"/>
              <a:t>WAVE</a:t>
            </a:r>
            <a:r>
              <a:rPr spc="105"/>
              <a:t> </a:t>
            </a:r>
            <a:r>
              <a:rPr spc="60"/>
              <a:t>FC</a:t>
            </a:r>
            <a:r>
              <a:rPr spc="120"/>
              <a:t> </a:t>
            </a:r>
            <a:r>
              <a:rPr b="0" spc="85">
                <a:latin typeface="PT Sans"/>
                <a:cs typeface="PT Sans"/>
              </a:rPr>
              <a:t>BRAND</a:t>
            </a:r>
            <a:r>
              <a:rPr b="0" spc="105">
                <a:latin typeface="PT Sans"/>
                <a:cs typeface="PT Sans"/>
              </a:rPr>
              <a:t> </a:t>
            </a:r>
            <a:r>
              <a:rPr b="0" spc="114">
                <a:latin typeface="PT Sans"/>
                <a:cs typeface="PT Sans"/>
              </a:rPr>
              <a:t>BOOK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545"/>
              </a:lnSpc>
            </a:pPr>
            <a:fld id="{81D60167-4931-47E6-BA6A-407CBD079E47}" type="slidenum">
              <a:rPr spc="10" dirty="0"/>
              <a:t>45</a:t>
            </a:fld>
            <a:endParaRPr spc="1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539355" cy="11308715"/>
          </a:xfrm>
          <a:custGeom>
            <a:avLst/>
            <a:gdLst/>
            <a:ahLst/>
            <a:cxnLst/>
            <a:rect l="l" t="t" r="r" b="b"/>
            <a:pathLst>
              <a:path w="7539355" h="11308715">
                <a:moveTo>
                  <a:pt x="3692128" y="0"/>
                </a:moveTo>
                <a:lnTo>
                  <a:pt x="30253" y="0"/>
                </a:lnTo>
                <a:lnTo>
                  <a:pt x="0" y="4518"/>
                </a:lnTo>
                <a:lnTo>
                  <a:pt x="0" y="11308556"/>
                </a:lnTo>
                <a:lnTo>
                  <a:pt x="4172850" y="11308556"/>
                </a:lnTo>
                <a:lnTo>
                  <a:pt x="4291790" y="11225609"/>
                </a:lnTo>
                <a:lnTo>
                  <a:pt x="4416276" y="11136468"/>
                </a:lnTo>
                <a:lnTo>
                  <a:pt x="4498685" y="11076076"/>
                </a:lnTo>
                <a:lnTo>
                  <a:pt x="4580594" y="11014900"/>
                </a:lnTo>
                <a:lnTo>
                  <a:pt x="4661971" y="10952929"/>
                </a:lnTo>
                <a:lnTo>
                  <a:pt x="4742787" y="10890151"/>
                </a:lnTo>
                <a:lnTo>
                  <a:pt x="4823012" y="10826555"/>
                </a:lnTo>
                <a:lnTo>
                  <a:pt x="4902614" y="10762130"/>
                </a:lnTo>
                <a:lnTo>
                  <a:pt x="4981564" y="10696866"/>
                </a:lnTo>
                <a:lnTo>
                  <a:pt x="5059832" y="10630750"/>
                </a:lnTo>
                <a:lnTo>
                  <a:pt x="5137387" y="10563773"/>
                </a:lnTo>
                <a:lnTo>
                  <a:pt x="5175888" y="10529957"/>
                </a:lnTo>
                <a:lnTo>
                  <a:pt x="5214199" y="10495921"/>
                </a:lnTo>
                <a:lnTo>
                  <a:pt x="5252317" y="10461665"/>
                </a:lnTo>
                <a:lnTo>
                  <a:pt x="5290238" y="10427186"/>
                </a:lnTo>
                <a:lnTo>
                  <a:pt x="5327958" y="10392483"/>
                </a:lnTo>
                <a:lnTo>
                  <a:pt x="5365473" y="10357554"/>
                </a:lnTo>
                <a:lnTo>
                  <a:pt x="5402780" y="10322399"/>
                </a:lnTo>
                <a:lnTo>
                  <a:pt x="5439874" y="10287016"/>
                </a:lnTo>
                <a:lnTo>
                  <a:pt x="5476753" y="10251404"/>
                </a:lnTo>
                <a:lnTo>
                  <a:pt x="5513411" y="10215560"/>
                </a:lnTo>
                <a:lnTo>
                  <a:pt x="5549846" y="10179485"/>
                </a:lnTo>
                <a:lnTo>
                  <a:pt x="5586054" y="10143175"/>
                </a:lnTo>
                <a:lnTo>
                  <a:pt x="5622030" y="10106631"/>
                </a:lnTo>
                <a:lnTo>
                  <a:pt x="5657772" y="10069850"/>
                </a:lnTo>
                <a:lnTo>
                  <a:pt x="5693274" y="10032831"/>
                </a:lnTo>
                <a:lnTo>
                  <a:pt x="5728534" y="9995573"/>
                </a:lnTo>
                <a:lnTo>
                  <a:pt x="5763548" y="9958075"/>
                </a:lnTo>
                <a:lnTo>
                  <a:pt x="5798312" y="9920334"/>
                </a:lnTo>
                <a:lnTo>
                  <a:pt x="5832822" y="9882350"/>
                </a:lnTo>
                <a:lnTo>
                  <a:pt x="5867074" y="9844121"/>
                </a:lnTo>
                <a:lnTo>
                  <a:pt x="5901064" y="9805646"/>
                </a:lnTo>
                <a:lnTo>
                  <a:pt x="5934790" y="9766924"/>
                </a:lnTo>
                <a:lnTo>
                  <a:pt x="5968246" y="9727952"/>
                </a:lnTo>
                <a:lnTo>
                  <a:pt x="6001430" y="9688731"/>
                </a:lnTo>
                <a:lnTo>
                  <a:pt x="6034337" y="9649257"/>
                </a:lnTo>
                <a:lnTo>
                  <a:pt x="6066963" y="9609530"/>
                </a:lnTo>
                <a:lnTo>
                  <a:pt x="6099306" y="9569549"/>
                </a:lnTo>
                <a:lnTo>
                  <a:pt x="6131360" y="9529312"/>
                </a:lnTo>
                <a:lnTo>
                  <a:pt x="6163123" y="9488817"/>
                </a:lnTo>
                <a:lnTo>
                  <a:pt x="6194590" y="9448064"/>
                </a:lnTo>
                <a:lnTo>
                  <a:pt x="6222608" y="9410700"/>
                </a:lnTo>
                <a:lnTo>
                  <a:pt x="6250312" y="9373210"/>
                </a:lnTo>
                <a:lnTo>
                  <a:pt x="6277702" y="9335594"/>
                </a:lnTo>
                <a:lnTo>
                  <a:pt x="6304778" y="9297847"/>
                </a:lnTo>
                <a:lnTo>
                  <a:pt x="6331542" y="9259969"/>
                </a:lnTo>
                <a:lnTo>
                  <a:pt x="6357993" y="9221957"/>
                </a:lnTo>
                <a:lnTo>
                  <a:pt x="6384132" y="9183810"/>
                </a:lnTo>
                <a:lnTo>
                  <a:pt x="6409960" y="9145523"/>
                </a:lnTo>
                <a:lnTo>
                  <a:pt x="6435478" y="9107097"/>
                </a:lnTo>
                <a:lnTo>
                  <a:pt x="6460686" y="9068528"/>
                </a:lnTo>
                <a:lnTo>
                  <a:pt x="6485585" y="9029815"/>
                </a:lnTo>
                <a:lnTo>
                  <a:pt x="6510176" y="8990954"/>
                </a:lnTo>
                <a:lnTo>
                  <a:pt x="6534458" y="8951945"/>
                </a:lnTo>
                <a:lnTo>
                  <a:pt x="6558433" y="8912785"/>
                </a:lnTo>
                <a:lnTo>
                  <a:pt x="6582102" y="8873472"/>
                </a:lnTo>
                <a:lnTo>
                  <a:pt x="6605465" y="8834003"/>
                </a:lnTo>
                <a:lnTo>
                  <a:pt x="6628522" y="8794377"/>
                </a:lnTo>
                <a:lnTo>
                  <a:pt x="6651274" y="8754591"/>
                </a:lnTo>
                <a:lnTo>
                  <a:pt x="6673722" y="8714643"/>
                </a:lnTo>
                <a:lnTo>
                  <a:pt x="6695866" y="8674531"/>
                </a:lnTo>
                <a:lnTo>
                  <a:pt x="6717708" y="8634254"/>
                </a:lnTo>
                <a:lnTo>
                  <a:pt x="6739247" y="8593808"/>
                </a:lnTo>
                <a:lnTo>
                  <a:pt x="6760484" y="8553192"/>
                </a:lnTo>
                <a:lnTo>
                  <a:pt x="6781421" y="8512403"/>
                </a:lnTo>
                <a:lnTo>
                  <a:pt x="6802057" y="8471439"/>
                </a:lnTo>
                <a:lnTo>
                  <a:pt x="6822393" y="8430299"/>
                </a:lnTo>
                <a:lnTo>
                  <a:pt x="6842430" y="8388980"/>
                </a:lnTo>
                <a:lnTo>
                  <a:pt x="6862168" y="8347479"/>
                </a:lnTo>
                <a:lnTo>
                  <a:pt x="6881608" y="8305796"/>
                </a:lnTo>
                <a:lnTo>
                  <a:pt x="6900751" y="8263927"/>
                </a:lnTo>
                <a:lnTo>
                  <a:pt x="6919598" y="8221870"/>
                </a:lnTo>
                <a:lnTo>
                  <a:pt x="6938148" y="8179624"/>
                </a:lnTo>
                <a:lnTo>
                  <a:pt x="6956402" y="8137186"/>
                </a:lnTo>
                <a:lnTo>
                  <a:pt x="6974362" y="8094554"/>
                </a:lnTo>
                <a:lnTo>
                  <a:pt x="6992028" y="8051726"/>
                </a:lnTo>
                <a:lnTo>
                  <a:pt x="7009399" y="8008699"/>
                </a:lnTo>
                <a:lnTo>
                  <a:pt x="7026478" y="7965472"/>
                </a:lnTo>
                <a:lnTo>
                  <a:pt x="7043265" y="7922043"/>
                </a:lnTo>
                <a:lnTo>
                  <a:pt x="7059760" y="7878409"/>
                </a:lnTo>
                <a:lnTo>
                  <a:pt x="7075963" y="7834568"/>
                </a:lnTo>
                <a:lnTo>
                  <a:pt x="7091876" y="7790518"/>
                </a:lnTo>
                <a:lnTo>
                  <a:pt x="7107499" y="7746256"/>
                </a:lnTo>
                <a:lnTo>
                  <a:pt x="7122833" y="7701782"/>
                </a:lnTo>
                <a:lnTo>
                  <a:pt x="7137879" y="7657092"/>
                </a:lnTo>
                <a:lnTo>
                  <a:pt x="7152636" y="7612184"/>
                </a:lnTo>
                <a:lnTo>
                  <a:pt x="7167106" y="7567057"/>
                </a:lnTo>
                <a:lnTo>
                  <a:pt x="7181289" y="7521708"/>
                </a:lnTo>
                <a:lnTo>
                  <a:pt x="7195186" y="7476134"/>
                </a:lnTo>
                <a:lnTo>
                  <a:pt x="7208797" y="7430335"/>
                </a:lnTo>
                <a:lnTo>
                  <a:pt x="7222124" y="7384307"/>
                </a:lnTo>
                <a:lnTo>
                  <a:pt x="7235166" y="7338049"/>
                </a:lnTo>
                <a:lnTo>
                  <a:pt x="7247924" y="7291558"/>
                </a:lnTo>
                <a:lnTo>
                  <a:pt x="7260400" y="7244832"/>
                </a:lnTo>
                <a:lnTo>
                  <a:pt x="7272593" y="7197870"/>
                </a:lnTo>
                <a:lnTo>
                  <a:pt x="7284504" y="7150668"/>
                </a:lnTo>
                <a:lnTo>
                  <a:pt x="7296134" y="7103225"/>
                </a:lnTo>
                <a:lnTo>
                  <a:pt x="7307483" y="7055539"/>
                </a:lnTo>
                <a:lnTo>
                  <a:pt x="7318553" y="7007607"/>
                </a:lnTo>
                <a:lnTo>
                  <a:pt x="7329343" y="6959428"/>
                </a:lnTo>
                <a:lnTo>
                  <a:pt x="7339854" y="6910998"/>
                </a:lnTo>
                <a:lnTo>
                  <a:pt x="7350088" y="6862317"/>
                </a:lnTo>
                <a:lnTo>
                  <a:pt x="7360044" y="6813382"/>
                </a:lnTo>
                <a:lnTo>
                  <a:pt x="7369723" y="6764190"/>
                </a:lnTo>
                <a:lnTo>
                  <a:pt x="7379126" y="6714741"/>
                </a:lnTo>
                <a:lnTo>
                  <a:pt x="7388253" y="6665030"/>
                </a:lnTo>
                <a:lnTo>
                  <a:pt x="7397105" y="6615057"/>
                </a:lnTo>
                <a:lnTo>
                  <a:pt x="7405683" y="6564819"/>
                </a:lnTo>
                <a:lnTo>
                  <a:pt x="7413987" y="6514314"/>
                </a:lnTo>
                <a:lnTo>
                  <a:pt x="7422018" y="6463540"/>
                </a:lnTo>
                <a:lnTo>
                  <a:pt x="7429777" y="6412495"/>
                </a:lnTo>
                <a:lnTo>
                  <a:pt x="7437264" y="6361176"/>
                </a:lnTo>
                <a:lnTo>
                  <a:pt x="7444479" y="6309582"/>
                </a:lnTo>
                <a:lnTo>
                  <a:pt x="7451424" y="6257710"/>
                </a:lnTo>
                <a:lnTo>
                  <a:pt x="7458099" y="6205558"/>
                </a:lnTo>
                <a:lnTo>
                  <a:pt x="7464505" y="6153124"/>
                </a:lnTo>
                <a:lnTo>
                  <a:pt x="7470641" y="6100406"/>
                </a:lnTo>
                <a:lnTo>
                  <a:pt x="7476510" y="6047402"/>
                </a:lnTo>
                <a:lnTo>
                  <a:pt x="7482111" y="5994109"/>
                </a:lnTo>
                <a:lnTo>
                  <a:pt x="7487445" y="5940526"/>
                </a:lnTo>
                <a:lnTo>
                  <a:pt x="7492513" y="5886650"/>
                </a:lnTo>
                <a:lnTo>
                  <a:pt x="7497316" y="5832479"/>
                </a:lnTo>
                <a:lnTo>
                  <a:pt x="7501853" y="5778011"/>
                </a:lnTo>
                <a:lnTo>
                  <a:pt x="7506126" y="5723244"/>
                </a:lnTo>
                <a:lnTo>
                  <a:pt x="7510135" y="5668175"/>
                </a:lnTo>
                <a:lnTo>
                  <a:pt x="7513881" y="5612803"/>
                </a:lnTo>
                <a:lnTo>
                  <a:pt x="7517365" y="5557126"/>
                </a:lnTo>
                <a:lnTo>
                  <a:pt x="7520586" y="5501140"/>
                </a:lnTo>
                <a:lnTo>
                  <a:pt x="7523546" y="5444845"/>
                </a:lnTo>
                <a:lnTo>
                  <a:pt x="7526246" y="5388238"/>
                </a:lnTo>
                <a:lnTo>
                  <a:pt x="7528685" y="5331316"/>
                </a:lnTo>
                <a:lnTo>
                  <a:pt x="7530865" y="5274079"/>
                </a:lnTo>
                <a:lnTo>
                  <a:pt x="7532787" y="5216522"/>
                </a:lnTo>
                <a:lnTo>
                  <a:pt x="7534450" y="5158645"/>
                </a:lnTo>
                <a:lnTo>
                  <a:pt x="7535855" y="5100446"/>
                </a:lnTo>
                <a:lnTo>
                  <a:pt x="7537004" y="5041921"/>
                </a:lnTo>
                <a:lnTo>
                  <a:pt x="7537896" y="4983069"/>
                </a:lnTo>
                <a:lnTo>
                  <a:pt x="7538533" y="4923888"/>
                </a:lnTo>
                <a:lnTo>
                  <a:pt x="7538914" y="4864376"/>
                </a:lnTo>
                <a:lnTo>
                  <a:pt x="7539041" y="4804530"/>
                </a:lnTo>
                <a:lnTo>
                  <a:pt x="7539041" y="1324897"/>
                </a:lnTo>
                <a:lnTo>
                  <a:pt x="7315512" y="1198986"/>
                </a:lnTo>
                <a:lnTo>
                  <a:pt x="7189214" y="1130403"/>
                </a:lnTo>
                <a:lnTo>
                  <a:pt x="7061644" y="1063566"/>
                </a:lnTo>
                <a:lnTo>
                  <a:pt x="6932825" y="998481"/>
                </a:lnTo>
                <a:lnTo>
                  <a:pt x="6802778" y="935153"/>
                </a:lnTo>
                <a:lnTo>
                  <a:pt x="6671526" y="873588"/>
                </a:lnTo>
                <a:lnTo>
                  <a:pt x="6539090" y="813790"/>
                </a:lnTo>
                <a:lnTo>
                  <a:pt x="6405493" y="755766"/>
                </a:lnTo>
                <a:lnTo>
                  <a:pt x="6270756" y="699520"/>
                </a:lnTo>
                <a:lnTo>
                  <a:pt x="6134902" y="645059"/>
                </a:lnTo>
                <a:lnTo>
                  <a:pt x="5997953" y="592389"/>
                </a:lnTo>
                <a:lnTo>
                  <a:pt x="5859931" y="541513"/>
                </a:lnTo>
                <a:lnTo>
                  <a:pt x="5720858" y="492438"/>
                </a:lnTo>
                <a:lnTo>
                  <a:pt x="5580755" y="445170"/>
                </a:lnTo>
                <a:lnTo>
                  <a:pt x="5439646" y="399714"/>
                </a:lnTo>
                <a:lnTo>
                  <a:pt x="5249972" y="341933"/>
                </a:lnTo>
                <a:lnTo>
                  <a:pt x="5058599" y="287397"/>
                </a:lnTo>
                <a:lnTo>
                  <a:pt x="4865579" y="236117"/>
                </a:lnTo>
                <a:lnTo>
                  <a:pt x="4670965" y="188107"/>
                </a:lnTo>
                <a:lnTo>
                  <a:pt x="4474810" y="143381"/>
                </a:lnTo>
                <a:lnTo>
                  <a:pt x="4277164" y="101950"/>
                </a:lnTo>
                <a:lnTo>
                  <a:pt x="4078082" y="63828"/>
                </a:lnTo>
                <a:lnTo>
                  <a:pt x="3877614" y="29028"/>
                </a:lnTo>
                <a:lnTo>
                  <a:pt x="3692128" y="0"/>
                </a:lnTo>
                <a:close/>
              </a:path>
            </a:pathLst>
          </a:custGeom>
          <a:solidFill>
            <a:srgbClr val="F4E5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53682" y="1264747"/>
            <a:ext cx="5789295" cy="178498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5750" spc="315">
                <a:solidFill>
                  <a:srgbClr val="1D315F"/>
                </a:solidFill>
              </a:rPr>
              <a:t>KEY</a:t>
            </a:r>
            <a:r>
              <a:rPr sz="5750" spc="220">
                <a:solidFill>
                  <a:srgbClr val="1D315F"/>
                </a:solidFill>
              </a:rPr>
              <a:t> </a:t>
            </a:r>
            <a:r>
              <a:rPr sz="5750" spc="430">
                <a:solidFill>
                  <a:srgbClr val="1D315F"/>
                </a:solidFill>
              </a:rPr>
              <a:t>BRAND</a:t>
            </a:r>
            <a:endParaRPr sz="5750"/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z="5750" spc="430">
                <a:solidFill>
                  <a:srgbClr val="1D315F"/>
                </a:solidFill>
              </a:rPr>
              <a:t>STAKEHOLDERS</a:t>
            </a:r>
            <a:endParaRPr sz="575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545"/>
              </a:lnSpc>
            </a:pPr>
            <a:r>
              <a:rPr spc="80"/>
              <a:t>SAN</a:t>
            </a:r>
            <a:r>
              <a:rPr spc="105"/>
              <a:t> </a:t>
            </a:r>
            <a:r>
              <a:rPr spc="90"/>
              <a:t>DIEGO</a:t>
            </a:r>
            <a:r>
              <a:rPr spc="55"/>
              <a:t> </a:t>
            </a:r>
            <a:r>
              <a:rPr spc="50"/>
              <a:t>WAVE</a:t>
            </a:r>
            <a:r>
              <a:rPr spc="105"/>
              <a:t> </a:t>
            </a:r>
            <a:r>
              <a:rPr spc="60"/>
              <a:t>FC</a:t>
            </a:r>
            <a:r>
              <a:rPr spc="120"/>
              <a:t> </a:t>
            </a:r>
            <a:r>
              <a:rPr b="0" spc="85">
                <a:latin typeface="PT Sans"/>
                <a:cs typeface="PT Sans"/>
              </a:rPr>
              <a:t>BRAND</a:t>
            </a:r>
            <a:r>
              <a:rPr b="0" spc="105">
                <a:latin typeface="PT Sans"/>
                <a:cs typeface="PT Sans"/>
              </a:rPr>
              <a:t> </a:t>
            </a:r>
            <a:r>
              <a:rPr b="0" spc="114">
                <a:latin typeface="PT Sans"/>
                <a:cs typeface="PT Sans"/>
              </a:rPr>
              <a:t>BOOK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545"/>
              </a:lnSpc>
            </a:pPr>
            <a:fld id="{81D60167-4931-47E6-BA6A-407CBD079E47}" type="slidenum">
              <a:rPr spc="10" dirty="0"/>
              <a:t>46</a:t>
            </a:fld>
            <a:endParaRPr spc="1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1D31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7539355" cy="11308715"/>
          </a:xfrm>
          <a:custGeom>
            <a:avLst/>
            <a:gdLst/>
            <a:ahLst/>
            <a:cxnLst/>
            <a:rect l="l" t="t" r="r" b="b"/>
            <a:pathLst>
              <a:path w="7539355" h="11308715">
                <a:moveTo>
                  <a:pt x="3692128" y="0"/>
                </a:moveTo>
                <a:lnTo>
                  <a:pt x="30253" y="0"/>
                </a:lnTo>
                <a:lnTo>
                  <a:pt x="0" y="4518"/>
                </a:lnTo>
                <a:lnTo>
                  <a:pt x="0" y="11308556"/>
                </a:lnTo>
                <a:lnTo>
                  <a:pt x="4172850" y="11308556"/>
                </a:lnTo>
                <a:lnTo>
                  <a:pt x="4291790" y="11225609"/>
                </a:lnTo>
                <a:lnTo>
                  <a:pt x="4416276" y="11136468"/>
                </a:lnTo>
                <a:lnTo>
                  <a:pt x="4498685" y="11076076"/>
                </a:lnTo>
                <a:lnTo>
                  <a:pt x="4580594" y="11014900"/>
                </a:lnTo>
                <a:lnTo>
                  <a:pt x="4661971" y="10952929"/>
                </a:lnTo>
                <a:lnTo>
                  <a:pt x="4742787" y="10890151"/>
                </a:lnTo>
                <a:lnTo>
                  <a:pt x="4823012" y="10826555"/>
                </a:lnTo>
                <a:lnTo>
                  <a:pt x="4902614" y="10762130"/>
                </a:lnTo>
                <a:lnTo>
                  <a:pt x="4981564" y="10696866"/>
                </a:lnTo>
                <a:lnTo>
                  <a:pt x="5059832" y="10630750"/>
                </a:lnTo>
                <a:lnTo>
                  <a:pt x="5137387" y="10563773"/>
                </a:lnTo>
                <a:lnTo>
                  <a:pt x="5175888" y="10529957"/>
                </a:lnTo>
                <a:lnTo>
                  <a:pt x="5214199" y="10495921"/>
                </a:lnTo>
                <a:lnTo>
                  <a:pt x="5252317" y="10461665"/>
                </a:lnTo>
                <a:lnTo>
                  <a:pt x="5290238" y="10427186"/>
                </a:lnTo>
                <a:lnTo>
                  <a:pt x="5327958" y="10392483"/>
                </a:lnTo>
                <a:lnTo>
                  <a:pt x="5365473" y="10357554"/>
                </a:lnTo>
                <a:lnTo>
                  <a:pt x="5402780" y="10322399"/>
                </a:lnTo>
                <a:lnTo>
                  <a:pt x="5439874" y="10287016"/>
                </a:lnTo>
                <a:lnTo>
                  <a:pt x="5476753" y="10251404"/>
                </a:lnTo>
                <a:lnTo>
                  <a:pt x="5513411" y="10215560"/>
                </a:lnTo>
                <a:lnTo>
                  <a:pt x="5549846" y="10179485"/>
                </a:lnTo>
                <a:lnTo>
                  <a:pt x="5586054" y="10143175"/>
                </a:lnTo>
                <a:lnTo>
                  <a:pt x="5622030" y="10106631"/>
                </a:lnTo>
                <a:lnTo>
                  <a:pt x="5657772" y="10069850"/>
                </a:lnTo>
                <a:lnTo>
                  <a:pt x="5693274" y="10032831"/>
                </a:lnTo>
                <a:lnTo>
                  <a:pt x="5728534" y="9995573"/>
                </a:lnTo>
                <a:lnTo>
                  <a:pt x="5763548" y="9958075"/>
                </a:lnTo>
                <a:lnTo>
                  <a:pt x="5798312" y="9920334"/>
                </a:lnTo>
                <a:lnTo>
                  <a:pt x="5832822" y="9882350"/>
                </a:lnTo>
                <a:lnTo>
                  <a:pt x="5867074" y="9844121"/>
                </a:lnTo>
                <a:lnTo>
                  <a:pt x="5901064" y="9805646"/>
                </a:lnTo>
                <a:lnTo>
                  <a:pt x="5934790" y="9766924"/>
                </a:lnTo>
                <a:lnTo>
                  <a:pt x="5968246" y="9727952"/>
                </a:lnTo>
                <a:lnTo>
                  <a:pt x="6001430" y="9688731"/>
                </a:lnTo>
                <a:lnTo>
                  <a:pt x="6034337" y="9649257"/>
                </a:lnTo>
                <a:lnTo>
                  <a:pt x="6066963" y="9609530"/>
                </a:lnTo>
                <a:lnTo>
                  <a:pt x="6099306" y="9569549"/>
                </a:lnTo>
                <a:lnTo>
                  <a:pt x="6131360" y="9529312"/>
                </a:lnTo>
                <a:lnTo>
                  <a:pt x="6163123" y="9488817"/>
                </a:lnTo>
                <a:lnTo>
                  <a:pt x="6194590" y="9448064"/>
                </a:lnTo>
                <a:lnTo>
                  <a:pt x="6222608" y="9410700"/>
                </a:lnTo>
                <a:lnTo>
                  <a:pt x="6250312" y="9373210"/>
                </a:lnTo>
                <a:lnTo>
                  <a:pt x="6277702" y="9335594"/>
                </a:lnTo>
                <a:lnTo>
                  <a:pt x="6304778" y="9297847"/>
                </a:lnTo>
                <a:lnTo>
                  <a:pt x="6331542" y="9259969"/>
                </a:lnTo>
                <a:lnTo>
                  <a:pt x="6357993" y="9221957"/>
                </a:lnTo>
                <a:lnTo>
                  <a:pt x="6384132" y="9183810"/>
                </a:lnTo>
                <a:lnTo>
                  <a:pt x="6409960" y="9145523"/>
                </a:lnTo>
                <a:lnTo>
                  <a:pt x="6435478" y="9107097"/>
                </a:lnTo>
                <a:lnTo>
                  <a:pt x="6460686" y="9068528"/>
                </a:lnTo>
                <a:lnTo>
                  <a:pt x="6485585" y="9029815"/>
                </a:lnTo>
                <a:lnTo>
                  <a:pt x="6510176" y="8990954"/>
                </a:lnTo>
                <a:lnTo>
                  <a:pt x="6534458" y="8951945"/>
                </a:lnTo>
                <a:lnTo>
                  <a:pt x="6558433" y="8912785"/>
                </a:lnTo>
                <a:lnTo>
                  <a:pt x="6582102" y="8873472"/>
                </a:lnTo>
                <a:lnTo>
                  <a:pt x="6605465" y="8834003"/>
                </a:lnTo>
                <a:lnTo>
                  <a:pt x="6628522" y="8794377"/>
                </a:lnTo>
                <a:lnTo>
                  <a:pt x="6651274" y="8754591"/>
                </a:lnTo>
                <a:lnTo>
                  <a:pt x="6673722" y="8714643"/>
                </a:lnTo>
                <a:lnTo>
                  <a:pt x="6695866" y="8674531"/>
                </a:lnTo>
                <a:lnTo>
                  <a:pt x="6717708" y="8634254"/>
                </a:lnTo>
                <a:lnTo>
                  <a:pt x="6739247" y="8593808"/>
                </a:lnTo>
                <a:lnTo>
                  <a:pt x="6760484" y="8553192"/>
                </a:lnTo>
                <a:lnTo>
                  <a:pt x="6781421" y="8512403"/>
                </a:lnTo>
                <a:lnTo>
                  <a:pt x="6802057" y="8471439"/>
                </a:lnTo>
                <a:lnTo>
                  <a:pt x="6822393" y="8430299"/>
                </a:lnTo>
                <a:lnTo>
                  <a:pt x="6842430" y="8388980"/>
                </a:lnTo>
                <a:lnTo>
                  <a:pt x="6862168" y="8347479"/>
                </a:lnTo>
                <a:lnTo>
                  <a:pt x="6881608" y="8305796"/>
                </a:lnTo>
                <a:lnTo>
                  <a:pt x="6900751" y="8263927"/>
                </a:lnTo>
                <a:lnTo>
                  <a:pt x="6919598" y="8221870"/>
                </a:lnTo>
                <a:lnTo>
                  <a:pt x="6938148" y="8179624"/>
                </a:lnTo>
                <a:lnTo>
                  <a:pt x="6956402" y="8137186"/>
                </a:lnTo>
                <a:lnTo>
                  <a:pt x="6974362" y="8094554"/>
                </a:lnTo>
                <a:lnTo>
                  <a:pt x="6992028" y="8051726"/>
                </a:lnTo>
                <a:lnTo>
                  <a:pt x="7009399" y="8008699"/>
                </a:lnTo>
                <a:lnTo>
                  <a:pt x="7026478" y="7965472"/>
                </a:lnTo>
                <a:lnTo>
                  <a:pt x="7043265" y="7922043"/>
                </a:lnTo>
                <a:lnTo>
                  <a:pt x="7059760" y="7878409"/>
                </a:lnTo>
                <a:lnTo>
                  <a:pt x="7075963" y="7834568"/>
                </a:lnTo>
                <a:lnTo>
                  <a:pt x="7091876" y="7790518"/>
                </a:lnTo>
                <a:lnTo>
                  <a:pt x="7107499" y="7746256"/>
                </a:lnTo>
                <a:lnTo>
                  <a:pt x="7122833" y="7701782"/>
                </a:lnTo>
                <a:lnTo>
                  <a:pt x="7137879" y="7657092"/>
                </a:lnTo>
                <a:lnTo>
                  <a:pt x="7152636" y="7612184"/>
                </a:lnTo>
                <a:lnTo>
                  <a:pt x="7167106" y="7567057"/>
                </a:lnTo>
                <a:lnTo>
                  <a:pt x="7181289" y="7521708"/>
                </a:lnTo>
                <a:lnTo>
                  <a:pt x="7195186" y="7476134"/>
                </a:lnTo>
                <a:lnTo>
                  <a:pt x="7208797" y="7430335"/>
                </a:lnTo>
                <a:lnTo>
                  <a:pt x="7222124" y="7384307"/>
                </a:lnTo>
                <a:lnTo>
                  <a:pt x="7235166" y="7338049"/>
                </a:lnTo>
                <a:lnTo>
                  <a:pt x="7247924" y="7291558"/>
                </a:lnTo>
                <a:lnTo>
                  <a:pt x="7260400" y="7244832"/>
                </a:lnTo>
                <a:lnTo>
                  <a:pt x="7272593" y="7197870"/>
                </a:lnTo>
                <a:lnTo>
                  <a:pt x="7284504" y="7150668"/>
                </a:lnTo>
                <a:lnTo>
                  <a:pt x="7296134" y="7103225"/>
                </a:lnTo>
                <a:lnTo>
                  <a:pt x="7307483" y="7055539"/>
                </a:lnTo>
                <a:lnTo>
                  <a:pt x="7318553" y="7007607"/>
                </a:lnTo>
                <a:lnTo>
                  <a:pt x="7329343" y="6959428"/>
                </a:lnTo>
                <a:lnTo>
                  <a:pt x="7339854" y="6910998"/>
                </a:lnTo>
                <a:lnTo>
                  <a:pt x="7350088" y="6862317"/>
                </a:lnTo>
                <a:lnTo>
                  <a:pt x="7360044" y="6813382"/>
                </a:lnTo>
                <a:lnTo>
                  <a:pt x="7369723" y="6764190"/>
                </a:lnTo>
                <a:lnTo>
                  <a:pt x="7379126" y="6714741"/>
                </a:lnTo>
                <a:lnTo>
                  <a:pt x="7388253" y="6665030"/>
                </a:lnTo>
                <a:lnTo>
                  <a:pt x="7397105" y="6615057"/>
                </a:lnTo>
                <a:lnTo>
                  <a:pt x="7405683" y="6564819"/>
                </a:lnTo>
                <a:lnTo>
                  <a:pt x="7413987" y="6514314"/>
                </a:lnTo>
                <a:lnTo>
                  <a:pt x="7422018" y="6463540"/>
                </a:lnTo>
                <a:lnTo>
                  <a:pt x="7429777" y="6412495"/>
                </a:lnTo>
                <a:lnTo>
                  <a:pt x="7437264" y="6361176"/>
                </a:lnTo>
                <a:lnTo>
                  <a:pt x="7444479" y="6309582"/>
                </a:lnTo>
                <a:lnTo>
                  <a:pt x="7451424" y="6257710"/>
                </a:lnTo>
                <a:lnTo>
                  <a:pt x="7458099" y="6205558"/>
                </a:lnTo>
                <a:lnTo>
                  <a:pt x="7464505" y="6153124"/>
                </a:lnTo>
                <a:lnTo>
                  <a:pt x="7470641" y="6100406"/>
                </a:lnTo>
                <a:lnTo>
                  <a:pt x="7476510" y="6047402"/>
                </a:lnTo>
                <a:lnTo>
                  <a:pt x="7482111" y="5994109"/>
                </a:lnTo>
                <a:lnTo>
                  <a:pt x="7487445" y="5940526"/>
                </a:lnTo>
                <a:lnTo>
                  <a:pt x="7492513" y="5886650"/>
                </a:lnTo>
                <a:lnTo>
                  <a:pt x="7497316" y="5832479"/>
                </a:lnTo>
                <a:lnTo>
                  <a:pt x="7501853" y="5778011"/>
                </a:lnTo>
                <a:lnTo>
                  <a:pt x="7506126" y="5723244"/>
                </a:lnTo>
                <a:lnTo>
                  <a:pt x="7510135" y="5668175"/>
                </a:lnTo>
                <a:lnTo>
                  <a:pt x="7513881" y="5612803"/>
                </a:lnTo>
                <a:lnTo>
                  <a:pt x="7517365" y="5557126"/>
                </a:lnTo>
                <a:lnTo>
                  <a:pt x="7520586" y="5501140"/>
                </a:lnTo>
                <a:lnTo>
                  <a:pt x="7523546" y="5444845"/>
                </a:lnTo>
                <a:lnTo>
                  <a:pt x="7526246" y="5388238"/>
                </a:lnTo>
                <a:lnTo>
                  <a:pt x="7528685" y="5331316"/>
                </a:lnTo>
                <a:lnTo>
                  <a:pt x="7530865" y="5274079"/>
                </a:lnTo>
                <a:lnTo>
                  <a:pt x="7532787" y="5216522"/>
                </a:lnTo>
                <a:lnTo>
                  <a:pt x="7534450" y="5158645"/>
                </a:lnTo>
                <a:lnTo>
                  <a:pt x="7535855" y="5100446"/>
                </a:lnTo>
                <a:lnTo>
                  <a:pt x="7537004" y="5041921"/>
                </a:lnTo>
                <a:lnTo>
                  <a:pt x="7537896" y="4983069"/>
                </a:lnTo>
                <a:lnTo>
                  <a:pt x="7538533" y="4923888"/>
                </a:lnTo>
                <a:lnTo>
                  <a:pt x="7538914" y="4864376"/>
                </a:lnTo>
                <a:lnTo>
                  <a:pt x="7539041" y="4804530"/>
                </a:lnTo>
                <a:lnTo>
                  <a:pt x="7539041" y="1324897"/>
                </a:lnTo>
                <a:lnTo>
                  <a:pt x="7315512" y="1198986"/>
                </a:lnTo>
                <a:lnTo>
                  <a:pt x="7189214" y="1130403"/>
                </a:lnTo>
                <a:lnTo>
                  <a:pt x="7061644" y="1063566"/>
                </a:lnTo>
                <a:lnTo>
                  <a:pt x="6932825" y="998481"/>
                </a:lnTo>
                <a:lnTo>
                  <a:pt x="6802778" y="935153"/>
                </a:lnTo>
                <a:lnTo>
                  <a:pt x="6671526" y="873588"/>
                </a:lnTo>
                <a:lnTo>
                  <a:pt x="6539090" y="813790"/>
                </a:lnTo>
                <a:lnTo>
                  <a:pt x="6405493" y="755766"/>
                </a:lnTo>
                <a:lnTo>
                  <a:pt x="6270756" y="699520"/>
                </a:lnTo>
                <a:lnTo>
                  <a:pt x="6134902" y="645059"/>
                </a:lnTo>
                <a:lnTo>
                  <a:pt x="5997953" y="592389"/>
                </a:lnTo>
                <a:lnTo>
                  <a:pt x="5859931" y="541513"/>
                </a:lnTo>
                <a:lnTo>
                  <a:pt x="5720858" y="492438"/>
                </a:lnTo>
                <a:lnTo>
                  <a:pt x="5580755" y="445170"/>
                </a:lnTo>
                <a:lnTo>
                  <a:pt x="5439646" y="399714"/>
                </a:lnTo>
                <a:lnTo>
                  <a:pt x="5249972" y="341933"/>
                </a:lnTo>
                <a:lnTo>
                  <a:pt x="5058599" y="287397"/>
                </a:lnTo>
                <a:lnTo>
                  <a:pt x="4865579" y="236117"/>
                </a:lnTo>
                <a:lnTo>
                  <a:pt x="4670965" y="188107"/>
                </a:lnTo>
                <a:lnTo>
                  <a:pt x="4474810" y="143381"/>
                </a:lnTo>
                <a:lnTo>
                  <a:pt x="4277164" y="101950"/>
                </a:lnTo>
                <a:lnTo>
                  <a:pt x="4078082" y="63828"/>
                </a:lnTo>
                <a:lnTo>
                  <a:pt x="3877614" y="29028"/>
                </a:lnTo>
                <a:lnTo>
                  <a:pt x="3692128" y="0"/>
                </a:lnTo>
                <a:close/>
              </a:path>
            </a:pathLst>
          </a:custGeom>
          <a:solidFill>
            <a:srgbClr val="F4E5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8271575" y="3944120"/>
            <a:ext cx="10624820" cy="1724025"/>
          </a:xfrm>
          <a:prstGeom prst="rect">
            <a:avLst/>
          </a:prstGeom>
        </p:spPr>
        <p:txBody>
          <a:bodyPr vert="horz" wrap="square" lIns="0" tIns="302260" rIns="0" bIns="0" rtlCol="0">
            <a:spAutoFit/>
          </a:bodyPr>
          <a:lstStyle/>
          <a:p>
            <a:pPr marL="50165" algn="ctr">
              <a:lnSpc>
                <a:spcPct val="100000"/>
              </a:lnSpc>
              <a:spcBef>
                <a:spcPts val="2380"/>
              </a:spcBef>
            </a:pPr>
            <a:r>
              <a:rPr sz="5600" b="1" spc="265">
                <a:solidFill>
                  <a:srgbClr val="FFFFFF"/>
                </a:solidFill>
                <a:latin typeface="PT Sans"/>
                <a:cs typeface="PT Sans"/>
              </a:rPr>
              <a:t>WE’RE</a:t>
            </a:r>
            <a:r>
              <a:rPr sz="5600" b="1" spc="220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5600" b="1">
                <a:solidFill>
                  <a:srgbClr val="FFFFFF"/>
                </a:solidFill>
                <a:latin typeface="PT Sans"/>
                <a:cs typeface="PT Sans"/>
              </a:rPr>
              <a:t>A</a:t>
            </a:r>
            <a:r>
              <a:rPr sz="5600" b="1" spc="195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5600" b="1" spc="340">
                <a:solidFill>
                  <a:srgbClr val="FFFFFF"/>
                </a:solidFill>
                <a:latin typeface="PT Sans"/>
                <a:cs typeface="PT Sans"/>
              </a:rPr>
              <a:t>SOCCER</a:t>
            </a:r>
            <a:r>
              <a:rPr sz="5600" b="1" spc="370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5600" b="1" spc="335">
                <a:solidFill>
                  <a:srgbClr val="FFFFFF"/>
                </a:solidFill>
                <a:latin typeface="PT Sans"/>
                <a:cs typeface="PT Sans"/>
              </a:rPr>
              <a:t>CLUB</a:t>
            </a:r>
            <a:r>
              <a:rPr sz="5600" b="1" spc="440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5600" b="1" spc="229">
                <a:solidFill>
                  <a:srgbClr val="FFFFFF"/>
                </a:solidFill>
                <a:latin typeface="PT Sans"/>
                <a:cs typeface="PT Sans"/>
              </a:rPr>
              <a:t>FIRST.</a:t>
            </a:r>
            <a:endParaRPr sz="5600">
              <a:latin typeface="PT Sans"/>
              <a:cs typeface="PT Sans"/>
            </a:endParaRPr>
          </a:p>
          <a:p>
            <a:pPr algn="ctr">
              <a:lnSpc>
                <a:spcPct val="100000"/>
              </a:lnSpc>
              <a:spcBef>
                <a:spcPts val="1130"/>
              </a:spcBef>
            </a:pPr>
            <a:r>
              <a:rPr sz="2700" spc="10">
                <a:solidFill>
                  <a:srgbClr val="FFFFFF"/>
                </a:solidFill>
                <a:latin typeface="PT Sans"/>
                <a:cs typeface="PT Sans"/>
              </a:rPr>
              <a:t>Here</a:t>
            </a:r>
            <a:r>
              <a:rPr sz="2700" spc="5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700" spc="-10">
                <a:solidFill>
                  <a:srgbClr val="FFFFFF"/>
                </a:solidFill>
                <a:latin typeface="PT Sans"/>
                <a:cs typeface="PT Sans"/>
              </a:rPr>
              <a:t>to</a:t>
            </a:r>
            <a:r>
              <a:rPr sz="2700" spc="5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700" spc="10">
                <a:solidFill>
                  <a:srgbClr val="FFFFFF"/>
                </a:solidFill>
                <a:latin typeface="PT Sans"/>
                <a:cs typeface="PT Sans"/>
              </a:rPr>
              <a:t>win championships</a:t>
            </a:r>
            <a:r>
              <a:rPr sz="2700" spc="5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700" spc="10">
                <a:solidFill>
                  <a:srgbClr val="FFFFFF"/>
                </a:solidFill>
                <a:latin typeface="PT Sans"/>
                <a:cs typeface="PT Sans"/>
              </a:rPr>
              <a:t>and</a:t>
            </a:r>
            <a:r>
              <a:rPr sz="2700" spc="5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700">
                <a:solidFill>
                  <a:srgbClr val="FFFFFF"/>
                </a:solidFill>
                <a:latin typeface="PT Sans"/>
                <a:cs typeface="PT Sans"/>
              </a:rPr>
              <a:t>leave</a:t>
            </a:r>
            <a:r>
              <a:rPr sz="2700" spc="10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700" spc="5">
                <a:solidFill>
                  <a:srgbClr val="FFFFFF"/>
                </a:solidFill>
                <a:latin typeface="PT Sans"/>
                <a:cs typeface="PT Sans"/>
              </a:rPr>
              <a:t>the </a:t>
            </a:r>
            <a:r>
              <a:rPr sz="2700" spc="10">
                <a:solidFill>
                  <a:srgbClr val="FFFFFF"/>
                </a:solidFill>
                <a:latin typeface="PT Sans"/>
                <a:cs typeface="PT Sans"/>
              </a:rPr>
              <a:t>game</a:t>
            </a:r>
            <a:r>
              <a:rPr sz="2700" spc="5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700">
                <a:solidFill>
                  <a:srgbClr val="FFFFFF"/>
                </a:solidFill>
                <a:latin typeface="PT Sans"/>
                <a:cs typeface="PT Sans"/>
              </a:rPr>
              <a:t>better</a:t>
            </a:r>
            <a:r>
              <a:rPr sz="2700" spc="10">
                <a:solidFill>
                  <a:srgbClr val="FFFFFF"/>
                </a:solidFill>
                <a:latin typeface="PT Sans"/>
                <a:cs typeface="PT Sans"/>
              </a:rPr>
              <a:t> than</a:t>
            </a:r>
            <a:r>
              <a:rPr sz="2700" spc="5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700" spc="-5">
                <a:solidFill>
                  <a:srgbClr val="FFFFFF"/>
                </a:solidFill>
                <a:latin typeface="PT Sans"/>
                <a:cs typeface="PT Sans"/>
              </a:rPr>
              <a:t>we</a:t>
            </a:r>
            <a:r>
              <a:rPr sz="2700" spc="5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700">
                <a:solidFill>
                  <a:srgbClr val="FFFFFF"/>
                </a:solidFill>
                <a:latin typeface="PT Sans"/>
                <a:cs typeface="PT Sans"/>
              </a:rPr>
              <a:t>found</a:t>
            </a:r>
            <a:r>
              <a:rPr sz="2700" spc="10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2700" spc="15">
                <a:solidFill>
                  <a:srgbClr val="FFFFFF"/>
                </a:solidFill>
                <a:latin typeface="PT Sans"/>
                <a:cs typeface="PT Sans"/>
              </a:rPr>
              <a:t>it.</a:t>
            </a:r>
            <a:endParaRPr sz="2700">
              <a:latin typeface="PT Sans"/>
              <a:cs typeface="PT Sans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545"/>
              </a:lnSpc>
            </a:pPr>
            <a:r>
              <a:rPr spc="80"/>
              <a:t>SAN</a:t>
            </a:r>
            <a:r>
              <a:rPr spc="105"/>
              <a:t> </a:t>
            </a:r>
            <a:r>
              <a:rPr spc="90"/>
              <a:t>DIEGO</a:t>
            </a:r>
            <a:r>
              <a:rPr spc="55"/>
              <a:t> </a:t>
            </a:r>
            <a:r>
              <a:rPr spc="50"/>
              <a:t>WAVE</a:t>
            </a:r>
            <a:r>
              <a:rPr spc="105"/>
              <a:t> </a:t>
            </a:r>
            <a:r>
              <a:rPr spc="60"/>
              <a:t>FC</a:t>
            </a:r>
            <a:r>
              <a:rPr spc="120"/>
              <a:t> </a:t>
            </a:r>
            <a:r>
              <a:rPr b="0" spc="85">
                <a:latin typeface="PT Sans"/>
                <a:cs typeface="PT Sans"/>
              </a:rPr>
              <a:t>BRAND</a:t>
            </a:r>
            <a:r>
              <a:rPr b="0" spc="105">
                <a:latin typeface="PT Sans"/>
                <a:cs typeface="PT Sans"/>
              </a:rPr>
              <a:t> </a:t>
            </a:r>
            <a:r>
              <a:rPr b="0" spc="114">
                <a:latin typeface="PT Sans"/>
                <a:cs typeface="PT Sans"/>
              </a:rPr>
              <a:t>BOOK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545"/>
              </a:lnSpc>
            </a:pPr>
            <a:fld id="{81D60167-4931-47E6-BA6A-407CBD079E47}" type="slidenum">
              <a:rPr spc="10" dirty="0"/>
              <a:t>47</a:t>
            </a:fld>
            <a:endParaRPr spc="10"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853682" y="1264747"/>
            <a:ext cx="4546600" cy="9055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5750" spc="315">
                <a:solidFill>
                  <a:srgbClr val="1D315F"/>
                </a:solidFill>
              </a:rPr>
              <a:t>THE</a:t>
            </a:r>
            <a:r>
              <a:rPr sz="5750" spc="395">
                <a:solidFill>
                  <a:srgbClr val="1D315F"/>
                </a:solidFill>
              </a:rPr>
              <a:t> </a:t>
            </a:r>
            <a:r>
              <a:rPr sz="5750" spc="470">
                <a:solidFill>
                  <a:srgbClr val="1D315F"/>
                </a:solidFill>
              </a:rPr>
              <a:t>FUTURE</a:t>
            </a:r>
            <a:endParaRPr sz="5750"/>
          </a:p>
        </p:txBody>
      </p:sp>
      <p:sp>
        <p:nvSpPr>
          <p:cNvPr id="6" name="object 6"/>
          <p:cNvSpPr txBox="1"/>
          <p:nvPr/>
        </p:nvSpPr>
        <p:spPr>
          <a:xfrm>
            <a:off x="943917" y="2739477"/>
            <a:ext cx="4624070" cy="10306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7800"/>
              </a:lnSpc>
              <a:spcBef>
                <a:spcPts val="95"/>
              </a:spcBef>
            </a:pPr>
            <a:r>
              <a:rPr sz="2800" b="1" spc="110">
                <a:solidFill>
                  <a:srgbClr val="1D315F"/>
                </a:solidFill>
                <a:latin typeface="PT Sans"/>
                <a:cs typeface="PT Sans"/>
              </a:rPr>
              <a:t>WE</a:t>
            </a:r>
            <a:r>
              <a:rPr sz="2800" b="1" spc="210">
                <a:solidFill>
                  <a:srgbClr val="1D315F"/>
                </a:solidFill>
                <a:latin typeface="PT Sans"/>
                <a:cs typeface="PT Sans"/>
              </a:rPr>
              <a:t> </a:t>
            </a:r>
            <a:r>
              <a:rPr sz="2800" b="1" spc="165">
                <a:solidFill>
                  <a:srgbClr val="1D315F"/>
                </a:solidFill>
                <a:latin typeface="PT Sans"/>
                <a:cs typeface="PT Sans"/>
              </a:rPr>
              <a:t>LEAD</a:t>
            </a:r>
            <a:r>
              <a:rPr sz="2800" b="1" spc="100">
                <a:solidFill>
                  <a:srgbClr val="1D315F"/>
                </a:solidFill>
                <a:latin typeface="PT Sans"/>
                <a:cs typeface="PT Sans"/>
              </a:rPr>
              <a:t> </a:t>
            </a:r>
            <a:r>
              <a:rPr sz="2800" b="1" spc="165">
                <a:solidFill>
                  <a:srgbClr val="1D315F"/>
                </a:solidFill>
                <a:latin typeface="PT Sans"/>
                <a:cs typeface="PT Sans"/>
              </a:rPr>
              <a:t>WITH</a:t>
            </a:r>
            <a:r>
              <a:rPr sz="2800" b="1" spc="100">
                <a:solidFill>
                  <a:srgbClr val="1D315F"/>
                </a:solidFill>
                <a:latin typeface="PT Sans"/>
                <a:cs typeface="PT Sans"/>
              </a:rPr>
              <a:t> </a:t>
            </a:r>
            <a:r>
              <a:rPr sz="2800" b="1">
                <a:solidFill>
                  <a:srgbClr val="1D315F"/>
                </a:solidFill>
                <a:latin typeface="PT Sans"/>
                <a:cs typeface="PT Sans"/>
              </a:rPr>
              <a:t>A</a:t>
            </a:r>
            <a:r>
              <a:rPr sz="2800" b="1" spc="90">
                <a:solidFill>
                  <a:srgbClr val="1D315F"/>
                </a:solidFill>
                <a:latin typeface="PT Sans"/>
                <a:cs typeface="PT Sans"/>
              </a:rPr>
              <a:t> </a:t>
            </a:r>
            <a:r>
              <a:rPr sz="2800" b="1" spc="135">
                <a:solidFill>
                  <a:srgbClr val="1D315F"/>
                </a:solidFill>
                <a:latin typeface="PT Sans"/>
                <a:cs typeface="PT Sans"/>
              </a:rPr>
              <a:t>FIERCELY </a:t>
            </a:r>
            <a:r>
              <a:rPr sz="2800" b="1" spc="-695">
                <a:solidFill>
                  <a:srgbClr val="1D315F"/>
                </a:solidFill>
                <a:latin typeface="PT Sans"/>
                <a:cs typeface="PT Sans"/>
              </a:rPr>
              <a:t> </a:t>
            </a:r>
            <a:r>
              <a:rPr sz="2800" b="1" spc="185">
                <a:solidFill>
                  <a:srgbClr val="1D315F"/>
                </a:solidFill>
                <a:latin typeface="PT Sans"/>
                <a:cs typeface="PT Sans"/>
              </a:rPr>
              <a:t>HUMBLE</a:t>
            </a:r>
            <a:r>
              <a:rPr sz="2800" b="1" spc="215">
                <a:solidFill>
                  <a:srgbClr val="1D315F"/>
                </a:solidFill>
                <a:latin typeface="PT Sans"/>
                <a:cs typeface="PT Sans"/>
              </a:rPr>
              <a:t> </a:t>
            </a:r>
            <a:r>
              <a:rPr sz="2800" b="1" spc="150">
                <a:solidFill>
                  <a:srgbClr val="1D315F"/>
                </a:solidFill>
                <a:latin typeface="PT Sans"/>
                <a:cs typeface="PT Sans"/>
              </a:rPr>
              <a:t>MENTALITY</a:t>
            </a:r>
            <a:endParaRPr sz="2800">
              <a:latin typeface="PT Sans"/>
              <a:cs typeface="PT San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29679" y="4014832"/>
            <a:ext cx="4596130" cy="20358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474345">
              <a:lnSpc>
                <a:spcPct val="143400"/>
              </a:lnSpc>
              <a:spcBef>
                <a:spcPts val="95"/>
              </a:spcBef>
            </a:pPr>
            <a:r>
              <a:rPr sz="2300" spc="-55">
                <a:solidFill>
                  <a:srgbClr val="231F20"/>
                </a:solidFill>
                <a:latin typeface="PT Sans"/>
                <a:cs typeface="PT Sans"/>
              </a:rPr>
              <a:t>We’re</a:t>
            </a:r>
            <a:r>
              <a:rPr sz="2300" spc="7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here</a:t>
            </a:r>
            <a:r>
              <a:rPr sz="2300" spc="8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15">
                <a:solidFill>
                  <a:srgbClr val="231F20"/>
                </a:solidFill>
                <a:latin typeface="PT Sans"/>
                <a:cs typeface="PT Sans"/>
              </a:rPr>
              <a:t>to</a:t>
            </a:r>
            <a:r>
              <a:rPr sz="2300" spc="8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be</a:t>
            </a:r>
            <a:r>
              <a:rPr sz="2300" spc="8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the</a:t>
            </a:r>
            <a:r>
              <a:rPr sz="2300" spc="7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best</a:t>
            </a:r>
            <a:r>
              <a:rPr sz="2300" spc="8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team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 in</a:t>
            </a:r>
            <a:r>
              <a:rPr sz="2300" spc="-7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America,</a:t>
            </a:r>
            <a:r>
              <a:rPr sz="2300" spc="-18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and,</a:t>
            </a:r>
            <a:r>
              <a:rPr sz="2300" spc="-18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ultima</a:t>
            </a:r>
            <a:r>
              <a:rPr sz="2300" spc="-30">
                <a:solidFill>
                  <a:srgbClr val="231F20"/>
                </a:solidFill>
                <a:latin typeface="PT Sans"/>
                <a:cs typeface="PT Sans"/>
              </a:rPr>
              <a:t>t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el</a:t>
            </a:r>
            <a:r>
              <a:rPr sz="2300" spc="-170">
                <a:solidFill>
                  <a:srgbClr val="231F20"/>
                </a:solidFill>
                <a:latin typeface="PT Sans"/>
                <a:cs typeface="PT Sans"/>
              </a:rPr>
              <a:t>y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,</a:t>
            </a:r>
            <a:r>
              <a:rPr sz="2300" spc="-18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in the</a:t>
            </a:r>
            <a:endParaRPr sz="2300">
              <a:latin typeface="PT Sans"/>
              <a:cs typeface="PT Sans"/>
            </a:endParaRPr>
          </a:p>
          <a:p>
            <a:pPr marL="12700">
              <a:lnSpc>
                <a:spcPct val="100000"/>
              </a:lnSpc>
              <a:spcBef>
                <a:spcPts val="1200"/>
              </a:spcBef>
            </a:pPr>
            <a:r>
              <a:rPr sz="2300" spc="-25">
                <a:solidFill>
                  <a:srgbClr val="231F20"/>
                </a:solidFill>
                <a:latin typeface="PT Sans"/>
                <a:cs typeface="PT Sans"/>
              </a:rPr>
              <a:t>w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orld.</a:t>
            </a:r>
            <a:r>
              <a:rPr sz="2300" spc="-18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It</a:t>
            </a:r>
            <a:r>
              <a:rPr sz="2300" spc="-145">
                <a:solidFill>
                  <a:srgbClr val="231F20"/>
                </a:solidFill>
                <a:latin typeface="PT Sans"/>
                <a:cs typeface="PT Sans"/>
              </a:rPr>
              <a:t>’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s what the San Di</a:t>
            </a:r>
            <a:r>
              <a:rPr sz="2300" spc="-30">
                <a:solidFill>
                  <a:srgbClr val="231F20"/>
                </a:solidFill>
                <a:latin typeface="PT Sans"/>
                <a:cs typeface="PT Sans"/>
              </a:rPr>
              <a:t>e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go so</a:t>
            </a:r>
            <a:r>
              <a:rPr sz="2300" spc="-55">
                <a:solidFill>
                  <a:srgbClr val="231F20"/>
                </a:solidFill>
                <a:latin typeface="PT Sans"/>
                <a:cs typeface="PT Sans"/>
              </a:rPr>
              <a:t>cc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er</a:t>
            </a:r>
            <a:endParaRPr sz="2300">
              <a:latin typeface="PT Sans"/>
              <a:cs typeface="PT Sans"/>
            </a:endParaRPr>
          </a:p>
          <a:p>
            <a:pPr marL="12700">
              <a:lnSpc>
                <a:spcPct val="100000"/>
              </a:lnSpc>
              <a:spcBef>
                <a:spcPts val="1195"/>
              </a:spcBef>
            </a:pP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community</a:t>
            </a:r>
            <a:r>
              <a:rPr sz="2300" spc="-9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10">
                <a:solidFill>
                  <a:srgbClr val="231F20"/>
                </a:solidFill>
                <a:latin typeface="PT Sans"/>
                <a:cs typeface="PT Sans"/>
              </a:rPr>
              <a:t>expects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and</a:t>
            </a:r>
            <a:r>
              <a:rPr sz="2300" spc="-1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deserves.</a:t>
            </a:r>
            <a:endParaRPr sz="2300">
              <a:latin typeface="PT Sans"/>
              <a:cs typeface="PT San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29679" y="6307955"/>
            <a:ext cx="4871085" cy="15335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43400"/>
              </a:lnSpc>
              <a:spcBef>
                <a:spcPts val="95"/>
              </a:spcBef>
            </a:pPr>
            <a:r>
              <a:rPr sz="2300" spc="-45">
                <a:solidFill>
                  <a:srgbClr val="231F20"/>
                </a:solidFill>
                <a:latin typeface="PT Sans"/>
                <a:cs typeface="PT Sans"/>
              </a:rPr>
              <a:t>We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are 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coming </a:t>
            </a:r>
            <a:r>
              <a:rPr sz="2300" spc="-15">
                <a:solidFill>
                  <a:srgbClr val="231F20"/>
                </a:solidFill>
                <a:latin typeface="PT Sans"/>
                <a:cs typeface="PT Sans"/>
              </a:rPr>
              <a:t>to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serve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 this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 region,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 highlight</a:t>
            </a:r>
            <a:r>
              <a:rPr sz="2300" spc="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our</a:t>
            </a:r>
            <a:r>
              <a:rPr sz="2300" spc="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shared</a:t>
            </a:r>
            <a:r>
              <a:rPr sz="2300" spc="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25">
                <a:solidFill>
                  <a:srgbClr val="231F20"/>
                </a:solidFill>
                <a:latin typeface="PT Sans"/>
                <a:cs typeface="PT Sans"/>
              </a:rPr>
              <a:t>history,</a:t>
            </a:r>
            <a:r>
              <a:rPr sz="2300" spc="-17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and</a:t>
            </a:r>
            <a:r>
              <a:rPr sz="2300" spc="1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shape </a:t>
            </a:r>
            <a:r>
              <a:rPr sz="2300" spc="-60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the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path forward.</a:t>
            </a:r>
            <a:endParaRPr sz="2300">
              <a:latin typeface="PT Sans"/>
              <a:cs typeface="PT Sans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539355" cy="11308715"/>
          </a:xfrm>
          <a:custGeom>
            <a:avLst/>
            <a:gdLst/>
            <a:ahLst/>
            <a:cxnLst/>
            <a:rect l="l" t="t" r="r" b="b"/>
            <a:pathLst>
              <a:path w="7539355" h="11308715">
                <a:moveTo>
                  <a:pt x="3692128" y="0"/>
                </a:moveTo>
                <a:lnTo>
                  <a:pt x="30253" y="0"/>
                </a:lnTo>
                <a:lnTo>
                  <a:pt x="0" y="4518"/>
                </a:lnTo>
                <a:lnTo>
                  <a:pt x="0" y="11308556"/>
                </a:lnTo>
                <a:lnTo>
                  <a:pt x="4172850" y="11308556"/>
                </a:lnTo>
                <a:lnTo>
                  <a:pt x="4291790" y="11225609"/>
                </a:lnTo>
                <a:lnTo>
                  <a:pt x="4416276" y="11136468"/>
                </a:lnTo>
                <a:lnTo>
                  <a:pt x="4498685" y="11076076"/>
                </a:lnTo>
                <a:lnTo>
                  <a:pt x="4580594" y="11014900"/>
                </a:lnTo>
                <a:lnTo>
                  <a:pt x="4661971" y="10952929"/>
                </a:lnTo>
                <a:lnTo>
                  <a:pt x="4742787" y="10890151"/>
                </a:lnTo>
                <a:lnTo>
                  <a:pt x="4823012" y="10826555"/>
                </a:lnTo>
                <a:lnTo>
                  <a:pt x="4902614" y="10762130"/>
                </a:lnTo>
                <a:lnTo>
                  <a:pt x="4981564" y="10696866"/>
                </a:lnTo>
                <a:lnTo>
                  <a:pt x="5059832" y="10630750"/>
                </a:lnTo>
                <a:lnTo>
                  <a:pt x="5137387" y="10563773"/>
                </a:lnTo>
                <a:lnTo>
                  <a:pt x="5175888" y="10529957"/>
                </a:lnTo>
                <a:lnTo>
                  <a:pt x="5214199" y="10495921"/>
                </a:lnTo>
                <a:lnTo>
                  <a:pt x="5252317" y="10461665"/>
                </a:lnTo>
                <a:lnTo>
                  <a:pt x="5290238" y="10427186"/>
                </a:lnTo>
                <a:lnTo>
                  <a:pt x="5327958" y="10392483"/>
                </a:lnTo>
                <a:lnTo>
                  <a:pt x="5365473" y="10357554"/>
                </a:lnTo>
                <a:lnTo>
                  <a:pt x="5402780" y="10322399"/>
                </a:lnTo>
                <a:lnTo>
                  <a:pt x="5439874" y="10287016"/>
                </a:lnTo>
                <a:lnTo>
                  <a:pt x="5476753" y="10251404"/>
                </a:lnTo>
                <a:lnTo>
                  <a:pt x="5513411" y="10215560"/>
                </a:lnTo>
                <a:lnTo>
                  <a:pt x="5549846" y="10179485"/>
                </a:lnTo>
                <a:lnTo>
                  <a:pt x="5586054" y="10143175"/>
                </a:lnTo>
                <a:lnTo>
                  <a:pt x="5622030" y="10106631"/>
                </a:lnTo>
                <a:lnTo>
                  <a:pt x="5657772" y="10069850"/>
                </a:lnTo>
                <a:lnTo>
                  <a:pt x="5693274" y="10032831"/>
                </a:lnTo>
                <a:lnTo>
                  <a:pt x="5728534" y="9995573"/>
                </a:lnTo>
                <a:lnTo>
                  <a:pt x="5763548" y="9958075"/>
                </a:lnTo>
                <a:lnTo>
                  <a:pt x="5798312" y="9920334"/>
                </a:lnTo>
                <a:lnTo>
                  <a:pt x="5832822" y="9882350"/>
                </a:lnTo>
                <a:lnTo>
                  <a:pt x="5867074" y="9844121"/>
                </a:lnTo>
                <a:lnTo>
                  <a:pt x="5901064" y="9805646"/>
                </a:lnTo>
                <a:lnTo>
                  <a:pt x="5934790" y="9766924"/>
                </a:lnTo>
                <a:lnTo>
                  <a:pt x="5968246" y="9727952"/>
                </a:lnTo>
                <a:lnTo>
                  <a:pt x="6001430" y="9688731"/>
                </a:lnTo>
                <a:lnTo>
                  <a:pt x="6034337" y="9649257"/>
                </a:lnTo>
                <a:lnTo>
                  <a:pt x="6066963" y="9609530"/>
                </a:lnTo>
                <a:lnTo>
                  <a:pt x="6099306" y="9569549"/>
                </a:lnTo>
                <a:lnTo>
                  <a:pt x="6131360" y="9529312"/>
                </a:lnTo>
                <a:lnTo>
                  <a:pt x="6163123" y="9488817"/>
                </a:lnTo>
                <a:lnTo>
                  <a:pt x="6194590" y="9448064"/>
                </a:lnTo>
                <a:lnTo>
                  <a:pt x="6222608" y="9410700"/>
                </a:lnTo>
                <a:lnTo>
                  <a:pt x="6250312" y="9373210"/>
                </a:lnTo>
                <a:lnTo>
                  <a:pt x="6277702" y="9335594"/>
                </a:lnTo>
                <a:lnTo>
                  <a:pt x="6304778" y="9297847"/>
                </a:lnTo>
                <a:lnTo>
                  <a:pt x="6331542" y="9259969"/>
                </a:lnTo>
                <a:lnTo>
                  <a:pt x="6357993" y="9221957"/>
                </a:lnTo>
                <a:lnTo>
                  <a:pt x="6384132" y="9183810"/>
                </a:lnTo>
                <a:lnTo>
                  <a:pt x="6409960" y="9145523"/>
                </a:lnTo>
                <a:lnTo>
                  <a:pt x="6435478" y="9107097"/>
                </a:lnTo>
                <a:lnTo>
                  <a:pt x="6460686" y="9068528"/>
                </a:lnTo>
                <a:lnTo>
                  <a:pt x="6485585" y="9029815"/>
                </a:lnTo>
                <a:lnTo>
                  <a:pt x="6510176" y="8990954"/>
                </a:lnTo>
                <a:lnTo>
                  <a:pt x="6534458" y="8951945"/>
                </a:lnTo>
                <a:lnTo>
                  <a:pt x="6558433" y="8912785"/>
                </a:lnTo>
                <a:lnTo>
                  <a:pt x="6582102" y="8873472"/>
                </a:lnTo>
                <a:lnTo>
                  <a:pt x="6605465" y="8834003"/>
                </a:lnTo>
                <a:lnTo>
                  <a:pt x="6628522" y="8794377"/>
                </a:lnTo>
                <a:lnTo>
                  <a:pt x="6651274" y="8754591"/>
                </a:lnTo>
                <a:lnTo>
                  <a:pt x="6673722" y="8714643"/>
                </a:lnTo>
                <a:lnTo>
                  <a:pt x="6695866" y="8674531"/>
                </a:lnTo>
                <a:lnTo>
                  <a:pt x="6717708" y="8634254"/>
                </a:lnTo>
                <a:lnTo>
                  <a:pt x="6739247" y="8593808"/>
                </a:lnTo>
                <a:lnTo>
                  <a:pt x="6760484" y="8553192"/>
                </a:lnTo>
                <a:lnTo>
                  <a:pt x="6781421" y="8512403"/>
                </a:lnTo>
                <a:lnTo>
                  <a:pt x="6802057" y="8471439"/>
                </a:lnTo>
                <a:lnTo>
                  <a:pt x="6822393" y="8430299"/>
                </a:lnTo>
                <a:lnTo>
                  <a:pt x="6842430" y="8388980"/>
                </a:lnTo>
                <a:lnTo>
                  <a:pt x="6862168" y="8347479"/>
                </a:lnTo>
                <a:lnTo>
                  <a:pt x="6881608" y="8305796"/>
                </a:lnTo>
                <a:lnTo>
                  <a:pt x="6900751" y="8263927"/>
                </a:lnTo>
                <a:lnTo>
                  <a:pt x="6919598" y="8221870"/>
                </a:lnTo>
                <a:lnTo>
                  <a:pt x="6938148" y="8179624"/>
                </a:lnTo>
                <a:lnTo>
                  <a:pt x="6956402" y="8137186"/>
                </a:lnTo>
                <a:lnTo>
                  <a:pt x="6974362" y="8094554"/>
                </a:lnTo>
                <a:lnTo>
                  <a:pt x="6992028" y="8051726"/>
                </a:lnTo>
                <a:lnTo>
                  <a:pt x="7009399" y="8008699"/>
                </a:lnTo>
                <a:lnTo>
                  <a:pt x="7026478" y="7965472"/>
                </a:lnTo>
                <a:lnTo>
                  <a:pt x="7043265" y="7922043"/>
                </a:lnTo>
                <a:lnTo>
                  <a:pt x="7059760" y="7878409"/>
                </a:lnTo>
                <a:lnTo>
                  <a:pt x="7075963" y="7834568"/>
                </a:lnTo>
                <a:lnTo>
                  <a:pt x="7091876" y="7790518"/>
                </a:lnTo>
                <a:lnTo>
                  <a:pt x="7107499" y="7746256"/>
                </a:lnTo>
                <a:lnTo>
                  <a:pt x="7122833" y="7701782"/>
                </a:lnTo>
                <a:lnTo>
                  <a:pt x="7137879" y="7657092"/>
                </a:lnTo>
                <a:lnTo>
                  <a:pt x="7152636" y="7612184"/>
                </a:lnTo>
                <a:lnTo>
                  <a:pt x="7167106" y="7567057"/>
                </a:lnTo>
                <a:lnTo>
                  <a:pt x="7181289" y="7521708"/>
                </a:lnTo>
                <a:lnTo>
                  <a:pt x="7195186" y="7476134"/>
                </a:lnTo>
                <a:lnTo>
                  <a:pt x="7208797" y="7430335"/>
                </a:lnTo>
                <a:lnTo>
                  <a:pt x="7222124" y="7384307"/>
                </a:lnTo>
                <a:lnTo>
                  <a:pt x="7235166" y="7338049"/>
                </a:lnTo>
                <a:lnTo>
                  <a:pt x="7247924" y="7291558"/>
                </a:lnTo>
                <a:lnTo>
                  <a:pt x="7260400" y="7244832"/>
                </a:lnTo>
                <a:lnTo>
                  <a:pt x="7272593" y="7197870"/>
                </a:lnTo>
                <a:lnTo>
                  <a:pt x="7284504" y="7150668"/>
                </a:lnTo>
                <a:lnTo>
                  <a:pt x="7296134" y="7103225"/>
                </a:lnTo>
                <a:lnTo>
                  <a:pt x="7307483" y="7055539"/>
                </a:lnTo>
                <a:lnTo>
                  <a:pt x="7318553" y="7007607"/>
                </a:lnTo>
                <a:lnTo>
                  <a:pt x="7329343" y="6959428"/>
                </a:lnTo>
                <a:lnTo>
                  <a:pt x="7339854" y="6910998"/>
                </a:lnTo>
                <a:lnTo>
                  <a:pt x="7350088" y="6862317"/>
                </a:lnTo>
                <a:lnTo>
                  <a:pt x="7360044" y="6813382"/>
                </a:lnTo>
                <a:lnTo>
                  <a:pt x="7369723" y="6764190"/>
                </a:lnTo>
                <a:lnTo>
                  <a:pt x="7379126" y="6714741"/>
                </a:lnTo>
                <a:lnTo>
                  <a:pt x="7388253" y="6665030"/>
                </a:lnTo>
                <a:lnTo>
                  <a:pt x="7397105" y="6615057"/>
                </a:lnTo>
                <a:lnTo>
                  <a:pt x="7405683" y="6564819"/>
                </a:lnTo>
                <a:lnTo>
                  <a:pt x="7413987" y="6514314"/>
                </a:lnTo>
                <a:lnTo>
                  <a:pt x="7422018" y="6463540"/>
                </a:lnTo>
                <a:lnTo>
                  <a:pt x="7429777" y="6412495"/>
                </a:lnTo>
                <a:lnTo>
                  <a:pt x="7437264" y="6361176"/>
                </a:lnTo>
                <a:lnTo>
                  <a:pt x="7444479" y="6309582"/>
                </a:lnTo>
                <a:lnTo>
                  <a:pt x="7451424" y="6257710"/>
                </a:lnTo>
                <a:lnTo>
                  <a:pt x="7458099" y="6205558"/>
                </a:lnTo>
                <a:lnTo>
                  <a:pt x="7464505" y="6153124"/>
                </a:lnTo>
                <a:lnTo>
                  <a:pt x="7470641" y="6100406"/>
                </a:lnTo>
                <a:lnTo>
                  <a:pt x="7476510" y="6047402"/>
                </a:lnTo>
                <a:lnTo>
                  <a:pt x="7482111" y="5994109"/>
                </a:lnTo>
                <a:lnTo>
                  <a:pt x="7487445" y="5940526"/>
                </a:lnTo>
                <a:lnTo>
                  <a:pt x="7492513" y="5886650"/>
                </a:lnTo>
                <a:lnTo>
                  <a:pt x="7497316" y="5832479"/>
                </a:lnTo>
                <a:lnTo>
                  <a:pt x="7501853" y="5778011"/>
                </a:lnTo>
                <a:lnTo>
                  <a:pt x="7506126" y="5723244"/>
                </a:lnTo>
                <a:lnTo>
                  <a:pt x="7510135" y="5668175"/>
                </a:lnTo>
                <a:lnTo>
                  <a:pt x="7513881" y="5612803"/>
                </a:lnTo>
                <a:lnTo>
                  <a:pt x="7517365" y="5557126"/>
                </a:lnTo>
                <a:lnTo>
                  <a:pt x="7520586" y="5501140"/>
                </a:lnTo>
                <a:lnTo>
                  <a:pt x="7523546" y="5444845"/>
                </a:lnTo>
                <a:lnTo>
                  <a:pt x="7526246" y="5388238"/>
                </a:lnTo>
                <a:lnTo>
                  <a:pt x="7528685" y="5331316"/>
                </a:lnTo>
                <a:lnTo>
                  <a:pt x="7530865" y="5274079"/>
                </a:lnTo>
                <a:lnTo>
                  <a:pt x="7532787" y="5216522"/>
                </a:lnTo>
                <a:lnTo>
                  <a:pt x="7534450" y="5158645"/>
                </a:lnTo>
                <a:lnTo>
                  <a:pt x="7535855" y="5100446"/>
                </a:lnTo>
                <a:lnTo>
                  <a:pt x="7537004" y="5041921"/>
                </a:lnTo>
                <a:lnTo>
                  <a:pt x="7537896" y="4983069"/>
                </a:lnTo>
                <a:lnTo>
                  <a:pt x="7538533" y="4923888"/>
                </a:lnTo>
                <a:lnTo>
                  <a:pt x="7538914" y="4864376"/>
                </a:lnTo>
                <a:lnTo>
                  <a:pt x="7539041" y="4804530"/>
                </a:lnTo>
                <a:lnTo>
                  <a:pt x="7539041" y="1324897"/>
                </a:lnTo>
                <a:lnTo>
                  <a:pt x="7315512" y="1198986"/>
                </a:lnTo>
                <a:lnTo>
                  <a:pt x="7189214" y="1130403"/>
                </a:lnTo>
                <a:lnTo>
                  <a:pt x="7061644" y="1063566"/>
                </a:lnTo>
                <a:lnTo>
                  <a:pt x="6932825" y="998481"/>
                </a:lnTo>
                <a:lnTo>
                  <a:pt x="6802778" y="935153"/>
                </a:lnTo>
                <a:lnTo>
                  <a:pt x="6671526" y="873588"/>
                </a:lnTo>
                <a:lnTo>
                  <a:pt x="6539090" y="813790"/>
                </a:lnTo>
                <a:lnTo>
                  <a:pt x="6405493" y="755766"/>
                </a:lnTo>
                <a:lnTo>
                  <a:pt x="6270756" y="699520"/>
                </a:lnTo>
                <a:lnTo>
                  <a:pt x="6134902" y="645059"/>
                </a:lnTo>
                <a:lnTo>
                  <a:pt x="5997953" y="592389"/>
                </a:lnTo>
                <a:lnTo>
                  <a:pt x="5859931" y="541513"/>
                </a:lnTo>
                <a:lnTo>
                  <a:pt x="5720858" y="492438"/>
                </a:lnTo>
                <a:lnTo>
                  <a:pt x="5580755" y="445170"/>
                </a:lnTo>
                <a:lnTo>
                  <a:pt x="5439646" y="399714"/>
                </a:lnTo>
                <a:lnTo>
                  <a:pt x="5249972" y="341933"/>
                </a:lnTo>
                <a:lnTo>
                  <a:pt x="5058599" y="287397"/>
                </a:lnTo>
                <a:lnTo>
                  <a:pt x="4865579" y="236117"/>
                </a:lnTo>
                <a:lnTo>
                  <a:pt x="4670965" y="188107"/>
                </a:lnTo>
                <a:lnTo>
                  <a:pt x="4474810" y="143381"/>
                </a:lnTo>
                <a:lnTo>
                  <a:pt x="4277164" y="101950"/>
                </a:lnTo>
                <a:lnTo>
                  <a:pt x="4078082" y="63828"/>
                </a:lnTo>
                <a:lnTo>
                  <a:pt x="3877614" y="29028"/>
                </a:lnTo>
                <a:lnTo>
                  <a:pt x="3692128" y="0"/>
                </a:lnTo>
                <a:close/>
              </a:path>
            </a:pathLst>
          </a:custGeom>
          <a:solidFill>
            <a:srgbClr val="F4E5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53682" y="1264747"/>
            <a:ext cx="3509010" cy="9055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5750" spc="315">
                <a:solidFill>
                  <a:srgbClr val="1D315F"/>
                </a:solidFill>
              </a:rPr>
              <a:t>THE</a:t>
            </a:r>
            <a:r>
              <a:rPr sz="5750" spc="385">
                <a:solidFill>
                  <a:srgbClr val="1D315F"/>
                </a:solidFill>
              </a:rPr>
              <a:t> </a:t>
            </a:r>
            <a:r>
              <a:rPr sz="5750" spc="360">
                <a:solidFill>
                  <a:srgbClr val="1D315F"/>
                </a:solidFill>
              </a:rPr>
              <a:t>PAST</a:t>
            </a:r>
            <a:endParaRPr sz="5750"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769336" y="2406314"/>
            <a:ext cx="4181338" cy="3241689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197978" y="5844882"/>
            <a:ext cx="4929187" cy="4439453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4257135" y="1108196"/>
            <a:ext cx="4820837" cy="4504721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792298" y="5909223"/>
            <a:ext cx="4220237" cy="2213513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929679" y="2814868"/>
            <a:ext cx="4873625" cy="64528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670" marR="1085850">
              <a:lnSpc>
                <a:spcPct val="100000"/>
              </a:lnSpc>
              <a:spcBef>
                <a:spcPts val="100"/>
              </a:spcBef>
            </a:pPr>
            <a:r>
              <a:rPr sz="2800" b="1" spc="145">
                <a:solidFill>
                  <a:srgbClr val="1D315F"/>
                </a:solidFill>
                <a:latin typeface="PT Sans"/>
                <a:cs typeface="PT Sans"/>
              </a:rPr>
              <a:t>SAN</a:t>
            </a:r>
            <a:r>
              <a:rPr sz="2800" b="1" spc="204">
                <a:solidFill>
                  <a:srgbClr val="1D315F"/>
                </a:solidFill>
                <a:latin typeface="PT Sans"/>
                <a:cs typeface="PT Sans"/>
              </a:rPr>
              <a:t> </a:t>
            </a:r>
            <a:r>
              <a:rPr sz="2800" b="1" spc="175">
                <a:solidFill>
                  <a:srgbClr val="1D315F"/>
                </a:solidFill>
                <a:latin typeface="PT Sans"/>
                <a:cs typeface="PT Sans"/>
              </a:rPr>
              <a:t>DIEGO</a:t>
            </a:r>
            <a:r>
              <a:rPr sz="2800" b="1" spc="170">
                <a:solidFill>
                  <a:srgbClr val="1D315F"/>
                </a:solidFill>
                <a:latin typeface="PT Sans"/>
                <a:cs typeface="PT Sans"/>
              </a:rPr>
              <a:t> </a:t>
            </a:r>
            <a:r>
              <a:rPr sz="2800" b="1" spc="110">
                <a:solidFill>
                  <a:srgbClr val="1D315F"/>
                </a:solidFill>
                <a:latin typeface="PT Sans"/>
                <a:cs typeface="PT Sans"/>
              </a:rPr>
              <a:t>IS</a:t>
            </a:r>
            <a:r>
              <a:rPr sz="2800" b="1" spc="170">
                <a:solidFill>
                  <a:srgbClr val="1D315F"/>
                </a:solidFill>
                <a:latin typeface="PT Sans"/>
                <a:cs typeface="PT Sans"/>
              </a:rPr>
              <a:t> </a:t>
            </a:r>
            <a:r>
              <a:rPr sz="2800" b="1" spc="145">
                <a:solidFill>
                  <a:srgbClr val="1D315F"/>
                </a:solidFill>
                <a:latin typeface="PT Sans"/>
                <a:cs typeface="PT Sans"/>
              </a:rPr>
              <a:t>ONE</a:t>
            </a:r>
            <a:r>
              <a:rPr sz="2800" b="1" spc="170">
                <a:solidFill>
                  <a:srgbClr val="1D315F"/>
                </a:solidFill>
                <a:latin typeface="PT Sans"/>
                <a:cs typeface="PT Sans"/>
              </a:rPr>
              <a:t> </a:t>
            </a:r>
            <a:r>
              <a:rPr sz="2800" b="1" spc="220">
                <a:solidFill>
                  <a:srgbClr val="1D315F"/>
                </a:solidFill>
                <a:latin typeface="PT Sans"/>
                <a:cs typeface="PT Sans"/>
              </a:rPr>
              <a:t>OF </a:t>
            </a:r>
            <a:r>
              <a:rPr sz="2800" b="1" spc="-695">
                <a:solidFill>
                  <a:srgbClr val="1D315F"/>
                </a:solidFill>
                <a:latin typeface="PT Sans"/>
                <a:cs typeface="PT Sans"/>
              </a:rPr>
              <a:t> </a:t>
            </a:r>
            <a:r>
              <a:rPr sz="2800" b="1" spc="120">
                <a:solidFill>
                  <a:srgbClr val="1D315F"/>
                </a:solidFill>
                <a:latin typeface="PT Sans"/>
                <a:cs typeface="PT Sans"/>
              </a:rPr>
              <a:t>AMERICA’S</a:t>
            </a:r>
            <a:r>
              <a:rPr sz="2800" b="1" spc="180">
                <a:solidFill>
                  <a:srgbClr val="1D315F"/>
                </a:solidFill>
                <a:latin typeface="PT Sans"/>
                <a:cs typeface="PT Sans"/>
              </a:rPr>
              <a:t> </a:t>
            </a:r>
            <a:r>
              <a:rPr sz="2800" b="1" spc="130">
                <a:solidFill>
                  <a:srgbClr val="1D315F"/>
                </a:solidFill>
                <a:latin typeface="PT Sans"/>
                <a:cs typeface="PT Sans"/>
              </a:rPr>
              <a:t>GREAT</a:t>
            </a:r>
            <a:endParaRPr sz="2800">
              <a:latin typeface="PT Sans"/>
              <a:cs typeface="PT Sans"/>
            </a:endParaRPr>
          </a:p>
          <a:p>
            <a:pPr marL="26670">
              <a:lnSpc>
                <a:spcPct val="100000"/>
              </a:lnSpc>
              <a:spcBef>
                <a:spcPts val="10"/>
              </a:spcBef>
            </a:pPr>
            <a:r>
              <a:rPr sz="2800" b="1" spc="190">
                <a:solidFill>
                  <a:srgbClr val="1D315F"/>
                </a:solidFill>
                <a:latin typeface="PT Sans"/>
                <a:cs typeface="PT Sans"/>
              </a:rPr>
              <a:t>FOOTBALLING</a:t>
            </a:r>
            <a:r>
              <a:rPr sz="2800" b="1" spc="150">
                <a:solidFill>
                  <a:srgbClr val="1D315F"/>
                </a:solidFill>
                <a:latin typeface="PT Sans"/>
                <a:cs typeface="PT Sans"/>
              </a:rPr>
              <a:t> </a:t>
            </a:r>
            <a:r>
              <a:rPr sz="2800" b="1" spc="220">
                <a:solidFill>
                  <a:srgbClr val="1D315F"/>
                </a:solidFill>
                <a:latin typeface="PT Sans"/>
                <a:cs typeface="PT Sans"/>
              </a:rPr>
              <a:t>CITIES</a:t>
            </a:r>
            <a:endParaRPr sz="2800">
              <a:latin typeface="PT Sans"/>
              <a:cs typeface="PT Sans"/>
            </a:endParaRPr>
          </a:p>
          <a:p>
            <a:pPr marL="12700" marR="5080" algn="just">
              <a:lnSpc>
                <a:spcPct val="143400"/>
              </a:lnSpc>
              <a:spcBef>
                <a:spcPts val="2125"/>
              </a:spcBef>
            </a:pP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The 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community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around and within the </a:t>
            </a:r>
            <a:r>
              <a:rPr sz="2300" spc="-60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5">
                <a:solidFill>
                  <a:srgbClr val="231F20"/>
                </a:solidFill>
                <a:latin typeface="PT Sans"/>
                <a:cs typeface="PT Sans"/>
              </a:rPr>
              <a:t>game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 in San Di</a:t>
            </a:r>
            <a:r>
              <a:rPr sz="2300" spc="-30">
                <a:solidFill>
                  <a:srgbClr val="231F20"/>
                </a:solidFill>
                <a:latin typeface="PT Sans"/>
                <a:cs typeface="PT Sans"/>
              </a:rPr>
              <a:t>e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go is tigh</a:t>
            </a:r>
            <a:r>
              <a:rPr sz="2300" spc="35">
                <a:solidFill>
                  <a:srgbClr val="231F20"/>
                </a:solidFill>
                <a:latin typeface="PT Sans"/>
                <a:cs typeface="PT Sans"/>
              </a:rPr>
              <a:t>t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,</a:t>
            </a:r>
            <a:r>
              <a:rPr sz="2300" spc="-18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25">
                <a:solidFill>
                  <a:srgbClr val="231F20"/>
                </a:solidFill>
                <a:latin typeface="PT Sans"/>
                <a:cs typeface="PT Sans"/>
              </a:rPr>
              <a:t>w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el</a:t>
            </a:r>
            <a:r>
              <a:rPr sz="2300" spc="-55">
                <a:solidFill>
                  <a:srgbClr val="231F20"/>
                </a:solidFill>
                <a:latin typeface="PT Sans"/>
                <a:cs typeface="PT Sans"/>
              </a:rPr>
              <a:t>c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oming,  visionary</a:t>
            </a:r>
            <a:r>
              <a:rPr sz="2300" spc="-9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and passionate.</a:t>
            </a:r>
            <a:endParaRPr sz="2300">
              <a:latin typeface="PT Sans"/>
              <a:cs typeface="PT Sans"/>
            </a:endParaRPr>
          </a:p>
          <a:p>
            <a:pPr marL="12700" marR="347345">
              <a:lnSpc>
                <a:spcPct val="143400"/>
              </a:lnSpc>
              <a:spcBef>
                <a:spcPts val="2225"/>
              </a:spcBef>
            </a:pP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The city has </a:t>
            </a:r>
            <a:r>
              <a:rPr sz="2300" spc="5">
                <a:solidFill>
                  <a:srgbClr val="231F20"/>
                </a:solidFill>
                <a:latin typeface="PT Sans"/>
                <a:cs typeface="PT Sans"/>
              </a:rPr>
              <a:t>made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American </a:t>
            </a:r>
            <a:r>
              <a:rPr sz="2300" spc="-15">
                <a:solidFill>
                  <a:srgbClr val="231F20"/>
                </a:solidFill>
                <a:latin typeface="PT Sans"/>
                <a:cs typeface="PT Sans"/>
              </a:rPr>
              <a:t>soccer </a:t>
            </a:r>
            <a:r>
              <a:rPr sz="2300" spc="-1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better </a:t>
            </a:r>
            <a:r>
              <a:rPr sz="2300" spc="-10">
                <a:solidFill>
                  <a:srgbClr val="231F20"/>
                </a:solidFill>
                <a:latin typeface="PT Sans"/>
                <a:cs typeface="PT Sans"/>
              </a:rPr>
              <a:t>for 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decades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just </a:t>
            </a:r>
            <a:r>
              <a:rPr sz="2300" spc="-15">
                <a:solidFill>
                  <a:srgbClr val="231F20"/>
                </a:solidFill>
                <a:latin typeface="PT Sans"/>
                <a:cs typeface="PT Sans"/>
              </a:rPr>
              <a:t>by 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loving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the </a:t>
            </a:r>
            <a:r>
              <a:rPr sz="2300" spc="-60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5">
                <a:solidFill>
                  <a:srgbClr val="231F20"/>
                </a:solidFill>
                <a:latin typeface="PT Sans"/>
                <a:cs typeface="PT Sans"/>
              </a:rPr>
              <a:t>game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10">
                <a:solidFill>
                  <a:srgbClr val="231F20"/>
                </a:solidFill>
                <a:latin typeface="PT Sans"/>
                <a:cs typeface="PT Sans"/>
              </a:rPr>
              <a:t>for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 exactly</a:t>
            </a:r>
            <a:r>
              <a:rPr sz="2300" spc="-8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what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it is:</a:t>
            </a:r>
            <a:endParaRPr sz="2300">
              <a:latin typeface="PT Sans"/>
              <a:cs typeface="PT Sans"/>
            </a:endParaRPr>
          </a:p>
          <a:p>
            <a:pPr marL="12700" marR="2227580">
              <a:lnSpc>
                <a:spcPct val="100000"/>
              </a:lnSpc>
              <a:spcBef>
                <a:spcPts val="2330"/>
              </a:spcBef>
            </a:pPr>
            <a:r>
              <a:rPr sz="2800" b="1">
                <a:solidFill>
                  <a:srgbClr val="1D315F"/>
                </a:solidFill>
                <a:latin typeface="PT Sans"/>
                <a:cs typeface="PT Sans"/>
              </a:rPr>
              <a:t>A</a:t>
            </a:r>
            <a:r>
              <a:rPr sz="2800" b="1" spc="-145">
                <a:solidFill>
                  <a:srgbClr val="1D315F"/>
                </a:solidFill>
                <a:latin typeface="PT Sans"/>
                <a:cs typeface="PT Sans"/>
              </a:rPr>
              <a:t> </a:t>
            </a:r>
            <a:r>
              <a:rPr sz="2800" b="1" spc="-10">
                <a:solidFill>
                  <a:srgbClr val="1D315F"/>
                </a:solidFill>
                <a:latin typeface="PT Sans"/>
                <a:cs typeface="PT Sans"/>
              </a:rPr>
              <a:t>source</a:t>
            </a:r>
            <a:r>
              <a:rPr sz="2800" b="1" spc="-25">
                <a:solidFill>
                  <a:srgbClr val="1D315F"/>
                </a:solidFill>
                <a:latin typeface="PT Sans"/>
                <a:cs typeface="PT Sans"/>
              </a:rPr>
              <a:t> </a:t>
            </a:r>
            <a:r>
              <a:rPr sz="2800" b="1" spc="-20">
                <a:solidFill>
                  <a:srgbClr val="1D315F"/>
                </a:solidFill>
                <a:latin typeface="PT Sans"/>
                <a:cs typeface="PT Sans"/>
              </a:rPr>
              <a:t>of </a:t>
            </a:r>
            <a:r>
              <a:rPr sz="2800" b="1">
                <a:solidFill>
                  <a:srgbClr val="1D315F"/>
                </a:solidFill>
                <a:latin typeface="PT Sans"/>
                <a:cs typeface="PT Sans"/>
              </a:rPr>
              <a:t>pride, </a:t>
            </a:r>
            <a:r>
              <a:rPr sz="2800" b="1" spc="-695">
                <a:solidFill>
                  <a:srgbClr val="1D315F"/>
                </a:solidFill>
                <a:latin typeface="PT Sans"/>
                <a:cs typeface="PT Sans"/>
              </a:rPr>
              <a:t> </a:t>
            </a:r>
            <a:r>
              <a:rPr sz="2800" b="1" spc="-15">
                <a:solidFill>
                  <a:srgbClr val="1D315F"/>
                </a:solidFill>
                <a:latin typeface="PT Sans"/>
                <a:cs typeface="PT Sans"/>
              </a:rPr>
              <a:t>unity </a:t>
            </a:r>
            <a:r>
              <a:rPr sz="2800" b="1">
                <a:solidFill>
                  <a:srgbClr val="1D315F"/>
                </a:solidFill>
                <a:latin typeface="PT Sans"/>
                <a:cs typeface="PT Sans"/>
              </a:rPr>
              <a:t>and</a:t>
            </a:r>
            <a:r>
              <a:rPr sz="2800" b="1" spc="705">
                <a:solidFill>
                  <a:srgbClr val="1D315F"/>
                </a:solidFill>
                <a:latin typeface="PT Sans"/>
                <a:cs typeface="PT Sans"/>
              </a:rPr>
              <a:t> </a:t>
            </a:r>
            <a:r>
              <a:rPr sz="2800" b="1">
                <a:solidFill>
                  <a:srgbClr val="1D315F"/>
                </a:solidFill>
                <a:latin typeface="PT Sans"/>
                <a:cs typeface="PT Sans"/>
              </a:rPr>
              <a:t>a </a:t>
            </a:r>
            <a:r>
              <a:rPr sz="2800" b="1" spc="5">
                <a:solidFill>
                  <a:srgbClr val="1D315F"/>
                </a:solidFill>
                <a:latin typeface="PT Sans"/>
                <a:cs typeface="PT Sans"/>
              </a:rPr>
              <a:t> </a:t>
            </a:r>
            <a:r>
              <a:rPr sz="2800" b="1">
                <a:solidFill>
                  <a:srgbClr val="1D315F"/>
                </a:solidFill>
                <a:latin typeface="PT Sans"/>
                <a:cs typeface="PT Sans"/>
              </a:rPr>
              <a:t>really</a:t>
            </a:r>
            <a:r>
              <a:rPr sz="2800" b="1" spc="-135">
                <a:solidFill>
                  <a:srgbClr val="1D315F"/>
                </a:solidFill>
                <a:latin typeface="PT Sans"/>
                <a:cs typeface="PT Sans"/>
              </a:rPr>
              <a:t> </a:t>
            </a:r>
            <a:r>
              <a:rPr sz="2800" b="1">
                <a:solidFill>
                  <a:srgbClr val="1D315F"/>
                </a:solidFill>
                <a:latin typeface="PT Sans"/>
                <a:cs typeface="PT Sans"/>
              </a:rPr>
              <a:t>good</a:t>
            </a:r>
            <a:r>
              <a:rPr sz="2800" b="1" spc="-30">
                <a:solidFill>
                  <a:srgbClr val="1D315F"/>
                </a:solidFill>
                <a:latin typeface="PT Sans"/>
                <a:cs typeface="PT Sans"/>
              </a:rPr>
              <a:t> </a:t>
            </a:r>
            <a:r>
              <a:rPr sz="2800" b="1">
                <a:solidFill>
                  <a:srgbClr val="1D315F"/>
                </a:solidFill>
                <a:latin typeface="PT Sans"/>
                <a:cs typeface="PT Sans"/>
              </a:rPr>
              <a:t>time.</a:t>
            </a:r>
            <a:endParaRPr sz="2800">
              <a:latin typeface="PT Sans"/>
              <a:cs typeface="PT Sans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545"/>
              </a:lnSpc>
            </a:pPr>
            <a:r>
              <a:rPr spc="80"/>
              <a:t>SAN</a:t>
            </a:r>
            <a:r>
              <a:rPr spc="105"/>
              <a:t> </a:t>
            </a:r>
            <a:r>
              <a:rPr spc="90"/>
              <a:t>DIEGO</a:t>
            </a:r>
            <a:r>
              <a:rPr spc="55"/>
              <a:t> </a:t>
            </a:r>
            <a:r>
              <a:rPr spc="50"/>
              <a:t>WAVE</a:t>
            </a:r>
            <a:r>
              <a:rPr spc="105"/>
              <a:t> </a:t>
            </a:r>
            <a:r>
              <a:rPr spc="60"/>
              <a:t>FC</a:t>
            </a:r>
            <a:r>
              <a:rPr spc="120"/>
              <a:t> </a:t>
            </a:r>
            <a:r>
              <a:rPr b="0" spc="85">
                <a:latin typeface="PT Sans"/>
                <a:cs typeface="PT Sans"/>
              </a:rPr>
              <a:t>BRAND</a:t>
            </a:r>
            <a:r>
              <a:rPr b="0" spc="105">
                <a:latin typeface="PT Sans"/>
                <a:cs typeface="PT Sans"/>
              </a:rPr>
              <a:t> </a:t>
            </a:r>
            <a:r>
              <a:rPr b="0" spc="114">
                <a:latin typeface="PT Sans"/>
                <a:cs typeface="PT Sans"/>
              </a:rPr>
              <a:t>BOOK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545"/>
              </a:lnSpc>
            </a:pPr>
            <a:fld id="{81D60167-4931-47E6-BA6A-407CBD079E47}" type="slidenum">
              <a:rPr spc="10" dirty="0"/>
              <a:t>48</a:t>
            </a:fld>
            <a:endParaRPr spc="1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265759" y="5536869"/>
            <a:ext cx="1838960" cy="3778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 spc="125">
                <a:solidFill>
                  <a:srgbClr val="231F20"/>
                </a:solidFill>
                <a:latin typeface="PT Sans"/>
                <a:cs typeface="PT Sans"/>
              </a:rPr>
              <a:t>BACK</a:t>
            </a:r>
            <a:r>
              <a:rPr sz="2300" spc="3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160">
                <a:solidFill>
                  <a:srgbClr val="231F20"/>
                </a:solidFill>
                <a:latin typeface="PT Sans"/>
                <a:cs typeface="PT Sans"/>
              </a:rPr>
              <a:t>COVER</a:t>
            </a:r>
            <a:endParaRPr sz="2300">
              <a:latin typeface="PT Sans"/>
              <a:cs typeface="PT San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sp>
          <p:nvSpPr>
            <p:cNvPr id="3" name="object 3"/>
            <p:cNvSpPr/>
            <p:nvPr/>
          </p:nvSpPr>
          <p:spPr>
            <a:xfrm>
              <a:off x="691078" y="0"/>
              <a:ext cx="19413220" cy="11308715"/>
            </a:xfrm>
            <a:custGeom>
              <a:avLst/>
              <a:gdLst/>
              <a:ahLst/>
              <a:cxnLst/>
              <a:rect l="l" t="t" r="r" b="b"/>
              <a:pathLst>
                <a:path w="19413220" h="11308715">
                  <a:moveTo>
                    <a:pt x="19413021" y="0"/>
                  </a:moveTo>
                  <a:lnTo>
                    <a:pt x="0" y="0"/>
                  </a:lnTo>
                  <a:lnTo>
                    <a:pt x="0" y="11308556"/>
                  </a:lnTo>
                  <a:lnTo>
                    <a:pt x="19413021" y="11308556"/>
                  </a:lnTo>
                  <a:lnTo>
                    <a:pt x="19413021" y="0"/>
                  </a:lnTo>
                  <a:close/>
                </a:path>
              </a:pathLst>
            </a:custGeom>
            <a:solidFill>
              <a:srgbClr val="1D31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0"/>
              <a:ext cx="7539355" cy="11308715"/>
            </a:xfrm>
            <a:custGeom>
              <a:avLst/>
              <a:gdLst/>
              <a:ahLst/>
              <a:cxnLst/>
              <a:rect l="l" t="t" r="r" b="b"/>
              <a:pathLst>
                <a:path w="7539355" h="11308715">
                  <a:moveTo>
                    <a:pt x="3692128" y="0"/>
                  </a:moveTo>
                  <a:lnTo>
                    <a:pt x="30253" y="0"/>
                  </a:lnTo>
                  <a:lnTo>
                    <a:pt x="0" y="4518"/>
                  </a:lnTo>
                  <a:lnTo>
                    <a:pt x="0" y="11308556"/>
                  </a:lnTo>
                  <a:lnTo>
                    <a:pt x="4172850" y="11308556"/>
                  </a:lnTo>
                  <a:lnTo>
                    <a:pt x="4291790" y="11225609"/>
                  </a:lnTo>
                  <a:lnTo>
                    <a:pt x="4416276" y="11136468"/>
                  </a:lnTo>
                  <a:lnTo>
                    <a:pt x="4498685" y="11076076"/>
                  </a:lnTo>
                  <a:lnTo>
                    <a:pt x="4580594" y="11014900"/>
                  </a:lnTo>
                  <a:lnTo>
                    <a:pt x="4661971" y="10952929"/>
                  </a:lnTo>
                  <a:lnTo>
                    <a:pt x="4742787" y="10890151"/>
                  </a:lnTo>
                  <a:lnTo>
                    <a:pt x="4823012" y="10826555"/>
                  </a:lnTo>
                  <a:lnTo>
                    <a:pt x="4902614" y="10762130"/>
                  </a:lnTo>
                  <a:lnTo>
                    <a:pt x="4981564" y="10696866"/>
                  </a:lnTo>
                  <a:lnTo>
                    <a:pt x="5059832" y="10630750"/>
                  </a:lnTo>
                  <a:lnTo>
                    <a:pt x="5137387" y="10563773"/>
                  </a:lnTo>
                  <a:lnTo>
                    <a:pt x="5175888" y="10529957"/>
                  </a:lnTo>
                  <a:lnTo>
                    <a:pt x="5214199" y="10495921"/>
                  </a:lnTo>
                  <a:lnTo>
                    <a:pt x="5252317" y="10461665"/>
                  </a:lnTo>
                  <a:lnTo>
                    <a:pt x="5290238" y="10427186"/>
                  </a:lnTo>
                  <a:lnTo>
                    <a:pt x="5327958" y="10392483"/>
                  </a:lnTo>
                  <a:lnTo>
                    <a:pt x="5365473" y="10357554"/>
                  </a:lnTo>
                  <a:lnTo>
                    <a:pt x="5402780" y="10322399"/>
                  </a:lnTo>
                  <a:lnTo>
                    <a:pt x="5439874" y="10287016"/>
                  </a:lnTo>
                  <a:lnTo>
                    <a:pt x="5476753" y="10251404"/>
                  </a:lnTo>
                  <a:lnTo>
                    <a:pt x="5513411" y="10215560"/>
                  </a:lnTo>
                  <a:lnTo>
                    <a:pt x="5549846" y="10179485"/>
                  </a:lnTo>
                  <a:lnTo>
                    <a:pt x="5586054" y="10143175"/>
                  </a:lnTo>
                  <a:lnTo>
                    <a:pt x="5622030" y="10106631"/>
                  </a:lnTo>
                  <a:lnTo>
                    <a:pt x="5657772" y="10069850"/>
                  </a:lnTo>
                  <a:lnTo>
                    <a:pt x="5693274" y="10032831"/>
                  </a:lnTo>
                  <a:lnTo>
                    <a:pt x="5728534" y="9995573"/>
                  </a:lnTo>
                  <a:lnTo>
                    <a:pt x="5763548" y="9958075"/>
                  </a:lnTo>
                  <a:lnTo>
                    <a:pt x="5798312" y="9920334"/>
                  </a:lnTo>
                  <a:lnTo>
                    <a:pt x="5832822" y="9882350"/>
                  </a:lnTo>
                  <a:lnTo>
                    <a:pt x="5867074" y="9844121"/>
                  </a:lnTo>
                  <a:lnTo>
                    <a:pt x="5901064" y="9805646"/>
                  </a:lnTo>
                  <a:lnTo>
                    <a:pt x="5934790" y="9766924"/>
                  </a:lnTo>
                  <a:lnTo>
                    <a:pt x="5968246" y="9727952"/>
                  </a:lnTo>
                  <a:lnTo>
                    <a:pt x="6001430" y="9688731"/>
                  </a:lnTo>
                  <a:lnTo>
                    <a:pt x="6034337" y="9649257"/>
                  </a:lnTo>
                  <a:lnTo>
                    <a:pt x="6066963" y="9609530"/>
                  </a:lnTo>
                  <a:lnTo>
                    <a:pt x="6099306" y="9569549"/>
                  </a:lnTo>
                  <a:lnTo>
                    <a:pt x="6131360" y="9529312"/>
                  </a:lnTo>
                  <a:lnTo>
                    <a:pt x="6163123" y="9488817"/>
                  </a:lnTo>
                  <a:lnTo>
                    <a:pt x="6194590" y="9448064"/>
                  </a:lnTo>
                  <a:lnTo>
                    <a:pt x="6222608" y="9410700"/>
                  </a:lnTo>
                  <a:lnTo>
                    <a:pt x="6250312" y="9373210"/>
                  </a:lnTo>
                  <a:lnTo>
                    <a:pt x="6277702" y="9335594"/>
                  </a:lnTo>
                  <a:lnTo>
                    <a:pt x="6304778" y="9297847"/>
                  </a:lnTo>
                  <a:lnTo>
                    <a:pt x="6331542" y="9259969"/>
                  </a:lnTo>
                  <a:lnTo>
                    <a:pt x="6357993" y="9221957"/>
                  </a:lnTo>
                  <a:lnTo>
                    <a:pt x="6384132" y="9183810"/>
                  </a:lnTo>
                  <a:lnTo>
                    <a:pt x="6409960" y="9145523"/>
                  </a:lnTo>
                  <a:lnTo>
                    <a:pt x="6435478" y="9107097"/>
                  </a:lnTo>
                  <a:lnTo>
                    <a:pt x="6460686" y="9068528"/>
                  </a:lnTo>
                  <a:lnTo>
                    <a:pt x="6485585" y="9029815"/>
                  </a:lnTo>
                  <a:lnTo>
                    <a:pt x="6510176" y="8990954"/>
                  </a:lnTo>
                  <a:lnTo>
                    <a:pt x="6534458" y="8951945"/>
                  </a:lnTo>
                  <a:lnTo>
                    <a:pt x="6558433" y="8912785"/>
                  </a:lnTo>
                  <a:lnTo>
                    <a:pt x="6582102" y="8873472"/>
                  </a:lnTo>
                  <a:lnTo>
                    <a:pt x="6605465" y="8834003"/>
                  </a:lnTo>
                  <a:lnTo>
                    <a:pt x="6628522" y="8794377"/>
                  </a:lnTo>
                  <a:lnTo>
                    <a:pt x="6651274" y="8754591"/>
                  </a:lnTo>
                  <a:lnTo>
                    <a:pt x="6673722" y="8714643"/>
                  </a:lnTo>
                  <a:lnTo>
                    <a:pt x="6695866" y="8674531"/>
                  </a:lnTo>
                  <a:lnTo>
                    <a:pt x="6717708" y="8634254"/>
                  </a:lnTo>
                  <a:lnTo>
                    <a:pt x="6739247" y="8593808"/>
                  </a:lnTo>
                  <a:lnTo>
                    <a:pt x="6760484" y="8553192"/>
                  </a:lnTo>
                  <a:lnTo>
                    <a:pt x="6781421" y="8512403"/>
                  </a:lnTo>
                  <a:lnTo>
                    <a:pt x="6802057" y="8471439"/>
                  </a:lnTo>
                  <a:lnTo>
                    <a:pt x="6822393" y="8430299"/>
                  </a:lnTo>
                  <a:lnTo>
                    <a:pt x="6842430" y="8388980"/>
                  </a:lnTo>
                  <a:lnTo>
                    <a:pt x="6862168" y="8347479"/>
                  </a:lnTo>
                  <a:lnTo>
                    <a:pt x="6881608" y="8305796"/>
                  </a:lnTo>
                  <a:lnTo>
                    <a:pt x="6900751" y="8263927"/>
                  </a:lnTo>
                  <a:lnTo>
                    <a:pt x="6919598" y="8221870"/>
                  </a:lnTo>
                  <a:lnTo>
                    <a:pt x="6938148" y="8179624"/>
                  </a:lnTo>
                  <a:lnTo>
                    <a:pt x="6956402" y="8137186"/>
                  </a:lnTo>
                  <a:lnTo>
                    <a:pt x="6974362" y="8094554"/>
                  </a:lnTo>
                  <a:lnTo>
                    <a:pt x="6992028" y="8051726"/>
                  </a:lnTo>
                  <a:lnTo>
                    <a:pt x="7009399" y="8008699"/>
                  </a:lnTo>
                  <a:lnTo>
                    <a:pt x="7026478" y="7965472"/>
                  </a:lnTo>
                  <a:lnTo>
                    <a:pt x="7043265" y="7922043"/>
                  </a:lnTo>
                  <a:lnTo>
                    <a:pt x="7059760" y="7878409"/>
                  </a:lnTo>
                  <a:lnTo>
                    <a:pt x="7075963" y="7834568"/>
                  </a:lnTo>
                  <a:lnTo>
                    <a:pt x="7091876" y="7790518"/>
                  </a:lnTo>
                  <a:lnTo>
                    <a:pt x="7107499" y="7746256"/>
                  </a:lnTo>
                  <a:lnTo>
                    <a:pt x="7122833" y="7701782"/>
                  </a:lnTo>
                  <a:lnTo>
                    <a:pt x="7137879" y="7657092"/>
                  </a:lnTo>
                  <a:lnTo>
                    <a:pt x="7152636" y="7612184"/>
                  </a:lnTo>
                  <a:lnTo>
                    <a:pt x="7167106" y="7567057"/>
                  </a:lnTo>
                  <a:lnTo>
                    <a:pt x="7181289" y="7521708"/>
                  </a:lnTo>
                  <a:lnTo>
                    <a:pt x="7195186" y="7476134"/>
                  </a:lnTo>
                  <a:lnTo>
                    <a:pt x="7208797" y="7430335"/>
                  </a:lnTo>
                  <a:lnTo>
                    <a:pt x="7222124" y="7384307"/>
                  </a:lnTo>
                  <a:lnTo>
                    <a:pt x="7235166" y="7338049"/>
                  </a:lnTo>
                  <a:lnTo>
                    <a:pt x="7247924" y="7291558"/>
                  </a:lnTo>
                  <a:lnTo>
                    <a:pt x="7260400" y="7244832"/>
                  </a:lnTo>
                  <a:lnTo>
                    <a:pt x="7272593" y="7197870"/>
                  </a:lnTo>
                  <a:lnTo>
                    <a:pt x="7284504" y="7150668"/>
                  </a:lnTo>
                  <a:lnTo>
                    <a:pt x="7296134" y="7103225"/>
                  </a:lnTo>
                  <a:lnTo>
                    <a:pt x="7307483" y="7055539"/>
                  </a:lnTo>
                  <a:lnTo>
                    <a:pt x="7318553" y="7007607"/>
                  </a:lnTo>
                  <a:lnTo>
                    <a:pt x="7329343" y="6959428"/>
                  </a:lnTo>
                  <a:lnTo>
                    <a:pt x="7339854" y="6910998"/>
                  </a:lnTo>
                  <a:lnTo>
                    <a:pt x="7350088" y="6862317"/>
                  </a:lnTo>
                  <a:lnTo>
                    <a:pt x="7360044" y="6813382"/>
                  </a:lnTo>
                  <a:lnTo>
                    <a:pt x="7369723" y="6764190"/>
                  </a:lnTo>
                  <a:lnTo>
                    <a:pt x="7379126" y="6714741"/>
                  </a:lnTo>
                  <a:lnTo>
                    <a:pt x="7388253" y="6665030"/>
                  </a:lnTo>
                  <a:lnTo>
                    <a:pt x="7397105" y="6615057"/>
                  </a:lnTo>
                  <a:lnTo>
                    <a:pt x="7405683" y="6564819"/>
                  </a:lnTo>
                  <a:lnTo>
                    <a:pt x="7413987" y="6514314"/>
                  </a:lnTo>
                  <a:lnTo>
                    <a:pt x="7422018" y="6463540"/>
                  </a:lnTo>
                  <a:lnTo>
                    <a:pt x="7429777" y="6412495"/>
                  </a:lnTo>
                  <a:lnTo>
                    <a:pt x="7437264" y="6361176"/>
                  </a:lnTo>
                  <a:lnTo>
                    <a:pt x="7444479" y="6309582"/>
                  </a:lnTo>
                  <a:lnTo>
                    <a:pt x="7451424" y="6257710"/>
                  </a:lnTo>
                  <a:lnTo>
                    <a:pt x="7458099" y="6205558"/>
                  </a:lnTo>
                  <a:lnTo>
                    <a:pt x="7464505" y="6153124"/>
                  </a:lnTo>
                  <a:lnTo>
                    <a:pt x="7470641" y="6100406"/>
                  </a:lnTo>
                  <a:lnTo>
                    <a:pt x="7476510" y="6047402"/>
                  </a:lnTo>
                  <a:lnTo>
                    <a:pt x="7482111" y="5994109"/>
                  </a:lnTo>
                  <a:lnTo>
                    <a:pt x="7487445" y="5940526"/>
                  </a:lnTo>
                  <a:lnTo>
                    <a:pt x="7492513" y="5886650"/>
                  </a:lnTo>
                  <a:lnTo>
                    <a:pt x="7497316" y="5832479"/>
                  </a:lnTo>
                  <a:lnTo>
                    <a:pt x="7501853" y="5778011"/>
                  </a:lnTo>
                  <a:lnTo>
                    <a:pt x="7506126" y="5723244"/>
                  </a:lnTo>
                  <a:lnTo>
                    <a:pt x="7510135" y="5668175"/>
                  </a:lnTo>
                  <a:lnTo>
                    <a:pt x="7513881" y="5612803"/>
                  </a:lnTo>
                  <a:lnTo>
                    <a:pt x="7517365" y="5557126"/>
                  </a:lnTo>
                  <a:lnTo>
                    <a:pt x="7520586" y="5501140"/>
                  </a:lnTo>
                  <a:lnTo>
                    <a:pt x="7523546" y="5444845"/>
                  </a:lnTo>
                  <a:lnTo>
                    <a:pt x="7526246" y="5388238"/>
                  </a:lnTo>
                  <a:lnTo>
                    <a:pt x="7528685" y="5331316"/>
                  </a:lnTo>
                  <a:lnTo>
                    <a:pt x="7530865" y="5274079"/>
                  </a:lnTo>
                  <a:lnTo>
                    <a:pt x="7532787" y="5216522"/>
                  </a:lnTo>
                  <a:lnTo>
                    <a:pt x="7534450" y="5158645"/>
                  </a:lnTo>
                  <a:lnTo>
                    <a:pt x="7535855" y="5100446"/>
                  </a:lnTo>
                  <a:lnTo>
                    <a:pt x="7537004" y="5041921"/>
                  </a:lnTo>
                  <a:lnTo>
                    <a:pt x="7537896" y="4983069"/>
                  </a:lnTo>
                  <a:lnTo>
                    <a:pt x="7538533" y="4923888"/>
                  </a:lnTo>
                  <a:lnTo>
                    <a:pt x="7538914" y="4864376"/>
                  </a:lnTo>
                  <a:lnTo>
                    <a:pt x="7539041" y="4804530"/>
                  </a:lnTo>
                  <a:lnTo>
                    <a:pt x="7539041" y="1324897"/>
                  </a:lnTo>
                  <a:lnTo>
                    <a:pt x="7315512" y="1198986"/>
                  </a:lnTo>
                  <a:lnTo>
                    <a:pt x="7189214" y="1130403"/>
                  </a:lnTo>
                  <a:lnTo>
                    <a:pt x="7061644" y="1063566"/>
                  </a:lnTo>
                  <a:lnTo>
                    <a:pt x="6932825" y="998481"/>
                  </a:lnTo>
                  <a:lnTo>
                    <a:pt x="6802778" y="935153"/>
                  </a:lnTo>
                  <a:lnTo>
                    <a:pt x="6671526" y="873588"/>
                  </a:lnTo>
                  <a:lnTo>
                    <a:pt x="6539090" y="813790"/>
                  </a:lnTo>
                  <a:lnTo>
                    <a:pt x="6405493" y="755766"/>
                  </a:lnTo>
                  <a:lnTo>
                    <a:pt x="6270756" y="699520"/>
                  </a:lnTo>
                  <a:lnTo>
                    <a:pt x="6134902" y="645059"/>
                  </a:lnTo>
                  <a:lnTo>
                    <a:pt x="5997953" y="592389"/>
                  </a:lnTo>
                  <a:lnTo>
                    <a:pt x="5859931" y="541513"/>
                  </a:lnTo>
                  <a:lnTo>
                    <a:pt x="5720858" y="492438"/>
                  </a:lnTo>
                  <a:lnTo>
                    <a:pt x="5580755" y="445170"/>
                  </a:lnTo>
                  <a:lnTo>
                    <a:pt x="5439646" y="399714"/>
                  </a:lnTo>
                  <a:lnTo>
                    <a:pt x="5249972" y="341933"/>
                  </a:lnTo>
                  <a:lnTo>
                    <a:pt x="5058599" y="287397"/>
                  </a:lnTo>
                  <a:lnTo>
                    <a:pt x="4865579" y="236117"/>
                  </a:lnTo>
                  <a:lnTo>
                    <a:pt x="4670965" y="188107"/>
                  </a:lnTo>
                  <a:lnTo>
                    <a:pt x="4474810" y="143381"/>
                  </a:lnTo>
                  <a:lnTo>
                    <a:pt x="4277164" y="101950"/>
                  </a:lnTo>
                  <a:lnTo>
                    <a:pt x="4078082" y="63828"/>
                  </a:lnTo>
                  <a:lnTo>
                    <a:pt x="3877614" y="29028"/>
                  </a:lnTo>
                  <a:lnTo>
                    <a:pt x="3692128" y="0"/>
                  </a:lnTo>
                  <a:close/>
                </a:path>
              </a:pathLst>
            </a:custGeom>
            <a:solidFill>
              <a:srgbClr val="F4E5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853682" y="1264747"/>
            <a:ext cx="4827270" cy="9055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5750" spc="315">
                <a:solidFill>
                  <a:srgbClr val="1D315F"/>
                </a:solidFill>
              </a:rPr>
              <a:t>THE</a:t>
            </a:r>
            <a:r>
              <a:rPr sz="5750" spc="390">
                <a:solidFill>
                  <a:srgbClr val="1D315F"/>
                </a:solidFill>
              </a:rPr>
              <a:t> </a:t>
            </a:r>
            <a:r>
              <a:rPr sz="5750" spc="470">
                <a:solidFill>
                  <a:srgbClr val="1D315F"/>
                </a:solidFill>
              </a:rPr>
              <a:t>MISSION</a:t>
            </a:r>
            <a:endParaRPr sz="5750"/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545"/>
              </a:lnSpc>
            </a:pPr>
            <a:r>
              <a:rPr spc="80"/>
              <a:t>SAN</a:t>
            </a:r>
            <a:r>
              <a:rPr spc="105"/>
              <a:t> </a:t>
            </a:r>
            <a:r>
              <a:rPr spc="90"/>
              <a:t>DIEGO</a:t>
            </a:r>
            <a:r>
              <a:rPr spc="55"/>
              <a:t> </a:t>
            </a:r>
            <a:r>
              <a:rPr spc="50"/>
              <a:t>WAVE</a:t>
            </a:r>
            <a:r>
              <a:rPr spc="105"/>
              <a:t> </a:t>
            </a:r>
            <a:r>
              <a:rPr spc="60"/>
              <a:t>FC</a:t>
            </a:r>
            <a:r>
              <a:rPr spc="120"/>
              <a:t> </a:t>
            </a:r>
            <a:r>
              <a:rPr b="0" spc="85">
                <a:latin typeface="PT Sans"/>
                <a:cs typeface="PT Sans"/>
              </a:rPr>
              <a:t>BRAND</a:t>
            </a:r>
            <a:r>
              <a:rPr b="0" spc="105">
                <a:latin typeface="PT Sans"/>
                <a:cs typeface="PT Sans"/>
              </a:rPr>
              <a:t> </a:t>
            </a:r>
            <a:r>
              <a:rPr b="0" spc="114">
                <a:latin typeface="PT Sans"/>
                <a:cs typeface="PT Sans"/>
              </a:rPr>
              <a:t>BOOK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545"/>
              </a:lnSpc>
            </a:pPr>
            <a:fld id="{81D60167-4931-47E6-BA6A-407CBD079E47}" type="slidenum">
              <a:rPr spc="10" dirty="0"/>
              <a:t>5</a:t>
            </a:fld>
            <a:endParaRPr spc="10"/>
          </a:p>
        </p:txBody>
      </p:sp>
      <p:sp>
        <p:nvSpPr>
          <p:cNvPr id="6" name="object 6"/>
          <p:cNvSpPr txBox="1"/>
          <p:nvPr/>
        </p:nvSpPr>
        <p:spPr>
          <a:xfrm>
            <a:off x="8845669" y="3343219"/>
            <a:ext cx="9201699" cy="2255489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26670">
              <a:lnSpc>
                <a:spcPct val="100000"/>
              </a:lnSpc>
              <a:spcBef>
                <a:spcPts val="100"/>
              </a:spcBef>
            </a:pPr>
            <a:endParaRPr lang="en-US" sz="3200" b="1" spc="150">
              <a:solidFill>
                <a:srgbClr val="34C1D4"/>
              </a:solidFill>
              <a:latin typeface="PT Sans"/>
              <a:cs typeface="PT Sans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4000">
              <a:latin typeface="PT Sans"/>
              <a:cs typeface="PT Sans"/>
            </a:endParaRPr>
          </a:p>
          <a:p>
            <a:pPr marL="12700" marR="5080">
              <a:lnSpc>
                <a:spcPct val="117800"/>
              </a:lnSpc>
              <a:spcBef>
                <a:spcPts val="5"/>
              </a:spcBef>
            </a:pPr>
            <a:r>
              <a:rPr sz="3200" b="1">
                <a:solidFill>
                  <a:srgbClr val="FFFFFF"/>
                </a:solidFill>
                <a:latin typeface="PT Sans"/>
                <a:cs typeface="PT Sans"/>
              </a:rPr>
              <a:t>Build a </a:t>
            </a:r>
            <a:r>
              <a:rPr sz="3200" b="1" spc="-5">
                <a:solidFill>
                  <a:srgbClr val="FFFFFF"/>
                </a:solidFill>
                <a:latin typeface="PT Sans"/>
                <a:cs typeface="PT Sans"/>
              </a:rPr>
              <a:t>world </a:t>
            </a:r>
            <a:r>
              <a:rPr sz="3200" b="1">
                <a:solidFill>
                  <a:srgbClr val="FFFFFF"/>
                </a:solidFill>
                <a:latin typeface="PT Sans"/>
                <a:cs typeface="PT Sans"/>
              </a:rPr>
              <a:t>class home </a:t>
            </a:r>
            <a:r>
              <a:rPr sz="3200" b="1" spc="-5">
                <a:solidFill>
                  <a:srgbClr val="FFFFFF"/>
                </a:solidFill>
                <a:latin typeface="PT Sans"/>
                <a:cs typeface="PT Sans"/>
              </a:rPr>
              <a:t>for players </a:t>
            </a:r>
            <a:r>
              <a:rPr sz="3200" b="1">
                <a:solidFill>
                  <a:srgbClr val="FFFFFF"/>
                </a:solidFill>
                <a:latin typeface="PT Sans"/>
                <a:cs typeface="PT Sans"/>
              </a:rPr>
              <a:t>and fans </a:t>
            </a:r>
            <a:r>
              <a:rPr sz="3200" b="1" spc="5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3200" b="1">
                <a:solidFill>
                  <a:srgbClr val="FFFFFF"/>
                </a:solidFill>
                <a:latin typeface="PT Sans"/>
                <a:cs typeface="PT Sans"/>
              </a:rPr>
              <a:t>that</a:t>
            </a:r>
            <a:r>
              <a:rPr sz="3200" b="1" spc="-45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3200" b="1">
                <a:solidFill>
                  <a:srgbClr val="FFFFFF"/>
                </a:solidFill>
                <a:latin typeface="PT Sans"/>
                <a:cs typeface="PT Sans"/>
              </a:rPr>
              <a:t>will be </a:t>
            </a:r>
            <a:r>
              <a:rPr sz="3200" b="1" spc="-10">
                <a:solidFill>
                  <a:srgbClr val="FFFFFF"/>
                </a:solidFill>
                <a:latin typeface="PT Sans"/>
                <a:cs typeface="PT Sans"/>
              </a:rPr>
              <a:t>loved</a:t>
            </a:r>
            <a:r>
              <a:rPr sz="3200" b="1" spc="-5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3200" b="1">
                <a:solidFill>
                  <a:srgbClr val="FFFFFF"/>
                </a:solidFill>
                <a:latin typeface="PT Sans"/>
                <a:cs typeface="PT Sans"/>
              </a:rPr>
              <a:t>locally</a:t>
            </a:r>
            <a:r>
              <a:rPr sz="3200" b="1" spc="-105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3200" b="1">
                <a:solidFill>
                  <a:srgbClr val="FFFFFF"/>
                </a:solidFill>
                <a:latin typeface="PT Sans"/>
                <a:cs typeface="PT Sans"/>
              </a:rPr>
              <a:t>and </a:t>
            </a:r>
            <a:r>
              <a:rPr sz="3200" b="1" spc="-5">
                <a:solidFill>
                  <a:srgbClr val="FFFFFF"/>
                </a:solidFill>
                <a:latin typeface="PT Sans"/>
                <a:cs typeface="PT Sans"/>
              </a:rPr>
              <a:t>respected</a:t>
            </a:r>
            <a:r>
              <a:rPr sz="3200" b="1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3200" b="1" spc="-25">
                <a:solidFill>
                  <a:srgbClr val="FFFFFF"/>
                </a:solidFill>
                <a:latin typeface="PT Sans"/>
                <a:cs typeface="PT Sans"/>
              </a:rPr>
              <a:t>globally.</a:t>
            </a:r>
            <a:endParaRPr sz="3200">
              <a:latin typeface="PT Sans"/>
              <a:cs typeface="PT San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554CBA2-0562-4F82-8827-6D3CF5D0907E}"/>
              </a:ext>
            </a:extLst>
          </p:cNvPr>
          <p:cNvSpPr txBox="1"/>
          <p:nvPr/>
        </p:nvSpPr>
        <p:spPr>
          <a:xfrm>
            <a:off x="855060" y="2342573"/>
            <a:ext cx="4825892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>
                <a:solidFill>
                  <a:srgbClr val="34C1D4"/>
                </a:solidFill>
                <a:latin typeface="PT Sans"/>
                <a:cs typeface="Segoe UI"/>
              </a:rPr>
              <a:t>THE IMMEDIATE ACTIONS,</a:t>
            </a:r>
            <a:r>
              <a:rPr lang="en-US">
                <a:latin typeface="PT Sans"/>
                <a:cs typeface="Segoe UI"/>
              </a:rPr>
              <a:t>​</a:t>
            </a:r>
          </a:p>
          <a:p>
            <a:r>
              <a:rPr lang="en-US" b="1">
                <a:solidFill>
                  <a:srgbClr val="34C1D4"/>
                </a:solidFill>
                <a:latin typeface="PT Sans"/>
                <a:cs typeface="Segoe UI"/>
              </a:rPr>
              <a:t>THE “HOW” WE WILL ACHIEVE  OUR LONG </a:t>
            </a:r>
          </a:p>
          <a:p>
            <a:r>
              <a:rPr lang="en-US" b="1">
                <a:solidFill>
                  <a:srgbClr val="34C1D4"/>
                </a:solidFill>
                <a:latin typeface="PT Sans"/>
                <a:cs typeface="Segoe UI"/>
              </a:rPr>
              <a:t>TERM VISION.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sp>
          <p:nvSpPr>
            <p:cNvPr id="3" name="object 3"/>
            <p:cNvSpPr/>
            <p:nvPr/>
          </p:nvSpPr>
          <p:spPr>
            <a:xfrm>
              <a:off x="691078" y="0"/>
              <a:ext cx="19413220" cy="11308715"/>
            </a:xfrm>
            <a:custGeom>
              <a:avLst/>
              <a:gdLst/>
              <a:ahLst/>
              <a:cxnLst/>
              <a:rect l="l" t="t" r="r" b="b"/>
              <a:pathLst>
                <a:path w="19413220" h="11308715">
                  <a:moveTo>
                    <a:pt x="19413021" y="0"/>
                  </a:moveTo>
                  <a:lnTo>
                    <a:pt x="0" y="0"/>
                  </a:lnTo>
                  <a:lnTo>
                    <a:pt x="0" y="11308556"/>
                  </a:lnTo>
                  <a:lnTo>
                    <a:pt x="19413021" y="11308556"/>
                  </a:lnTo>
                  <a:lnTo>
                    <a:pt x="19413021" y="0"/>
                  </a:lnTo>
                  <a:close/>
                </a:path>
              </a:pathLst>
            </a:custGeom>
            <a:solidFill>
              <a:srgbClr val="1D31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0"/>
              <a:ext cx="7539355" cy="11308715"/>
            </a:xfrm>
            <a:custGeom>
              <a:avLst/>
              <a:gdLst/>
              <a:ahLst/>
              <a:cxnLst/>
              <a:rect l="l" t="t" r="r" b="b"/>
              <a:pathLst>
                <a:path w="7539355" h="11308715">
                  <a:moveTo>
                    <a:pt x="3692128" y="0"/>
                  </a:moveTo>
                  <a:lnTo>
                    <a:pt x="30253" y="0"/>
                  </a:lnTo>
                  <a:lnTo>
                    <a:pt x="0" y="4518"/>
                  </a:lnTo>
                  <a:lnTo>
                    <a:pt x="0" y="11308556"/>
                  </a:lnTo>
                  <a:lnTo>
                    <a:pt x="4172850" y="11308556"/>
                  </a:lnTo>
                  <a:lnTo>
                    <a:pt x="4291790" y="11225609"/>
                  </a:lnTo>
                  <a:lnTo>
                    <a:pt x="4416276" y="11136468"/>
                  </a:lnTo>
                  <a:lnTo>
                    <a:pt x="4498685" y="11076076"/>
                  </a:lnTo>
                  <a:lnTo>
                    <a:pt x="4580594" y="11014900"/>
                  </a:lnTo>
                  <a:lnTo>
                    <a:pt x="4661971" y="10952929"/>
                  </a:lnTo>
                  <a:lnTo>
                    <a:pt x="4742787" y="10890151"/>
                  </a:lnTo>
                  <a:lnTo>
                    <a:pt x="4823012" y="10826555"/>
                  </a:lnTo>
                  <a:lnTo>
                    <a:pt x="4902614" y="10762130"/>
                  </a:lnTo>
                  <a:lnTo>
                    <a:pt x="4981564" y="10696866"/>
                  </a:lnTo>
                  <a:lnTo>
                    <a:pt x="5059832" y="10630750"/>
                  </a:lnTo>
                  <a:lnTo>
                    <a:pt x="5137387" y="10563773"/>
                  </a:lnTo>
                  <a:lnTo>
                    <a:pt x="5175888" y="10529957"/>
                  </a:lnTo>
                  <a:lnTo>
                    <a:pt x="5214199" y="10495921"/>
                  </a:lnTo>
                  <a:lnTo>
                    <a:pt x="5252317" y="10461665"/>
                  </a:lnTo>
                  <a:lnTo>
                    <a:pt x="5290238" y="10427186"/>
                  </a:lnTo>
                  <a:lnTo>
                    <a:pt x="5327958" y="10392483"/>
                  </a:lnTo>
                  <a:lnTo>
                    <a:pt x="5365473" y="10357554"/>
                  </a:lnTo>
                  <a:lnTo>
                    <a:pt x="5402780" y="10322399"/>
                  </a:lnTo>
                  <a:lnTo>
                    <a:pt x="5439874" y="10287016"/>
                  </a:lnTo>
                  <a:lnTo>
                    <a:pt x="5476753" y="10251404"/>
                  </a:lnTo>
                  <a:lnTo>
                    <a:pt x="5513411" y="10215560"/>
                  </a:lnTo>
                  <a:lnTo>
                    <a:pt x="5549846" y="10179485"/>
                  </a:lnTo>
                  <a:lnTo>
                    <a:pt x="5586054" y="10143175"/>
                  </a:lnTo>
                  <a:lnTo>
                    <a:pt x="5622030" y="10106631"/>
                  </a:lnTo>
                  <a:lnTo>
                    <a:pt x="5657772" y="10069850"/>
                  </a:lnTo>
                  <a:lnTo>
                    <a:pt x="5693274" y="10032831"/>
                  </a:lnTo>
                  <a:lnTo>
                    <a:pt x="5728534" y="9995573"/>
                  </a:lnTo>
                  <a:lnTo>
                    <a:pt x="5763548" y="9958075"/>
                  </a:lnTo>
                  <a:lnTo>
                    <a:pt x="5798312" y="9920334"/>
                  </a:lnTo>
                  <a:lnTo>
                    <a:pt x="5832822" y="9882350"/>
                  </a:lnTo>
                  <a:lnTo>
                    <a:pt x="5867074" y="9844121"/>
                  </a:lnTo>
                  <a:lnTo>
                    <a:pt x="5901064" y="9805646"/>
                  </a:lnTo>
                  <a:lnTo>
                    <a:pt x="5934790" y="9766924"/>
                  </a:lnTo>
                  <a:lnTo>
                    <a:pt x="5968246" y="9727952"/>
                  </a:lnTo>
                  <a:lnTo>
                    <a:pt x="6001430" y="9688731"/>
                  </a:lnTo>
                  <a:lnTo>
                    <a:pt x="6034337" y="9649257"/>
                  </a:lnTo>
                  <a:lnTo>
                    <a:pt x="6066963" y="9609530"/>
                  </a:lnTo>
                  <a:lnTo>
                    <a:pt x="6099306" y="9569549"/>
                  </a:lnTo>
                  <a:lnTo>
                    <a:pt x="6131360" y="9529312"/>
                  </a:lnTo>
                  <a:lnTo>
                    <a:pt x="6163123" y="9488817"/>
                  </a:lnTo>
                  <a:lnTo>
                    <a:pt x="6194590" y="9448064"/>
                  </a:lnTo>
                  <a:lnTo>
                    <a:pt x="6222608" y="9410700"/>
                  </a:lnTo>
                  <a:lnTo>
                    <a:pt x="6250312" y="9373210"/>
                  </a:lnTo>
                  <a:lnTo>
                    <a:pt x="6277702" y="9335594"/>
                  </a:lnTo>
                  <a:lnTo>
                    <a:pt x="6304778" y="9297847"/>
                  </a:lnTo>
                  <a:lnTo>
                    <a:pt x="6331542" y="9259969"/>
                  </a:lnTo>
                  <a:lnTo>
                    <a:pt x="6357993" y="9221957"/>
                  </a:lnTo>
                  <a:lnTo>
                    <a:pt x="6384132" y="9183810"/>
                  </a:lnTo>
                  <a:lnTo>
                    <a:pt x="6409960" y="9145523"/>
                  </a:lnTo>
                  <a:lnTo>
                    <a:pt x="6435478" y="9107097"/>
                  </a:lnTo>
                  <a:lnTo>
                    <a:pt x="6460686" y="9068528"/>
                  </a:lnTo>
                  <a:lnTo>
                    <a:pt x="6485585" y="9029815"/>
                  </a:lnTo>
                  <a:lnTo>
                    <a:pt x="6510176" y="8990954"/>
                  </a:lnTo>
                  <a:lnTo>
                    <a:pt x="6534458" y="8951945"/>
                  </a:lnTo>
                  <a:lnTo>
                    <a:pt x="6558433" y="8912785"/>
                  </a:lnTo>
                  <a:lnTo>
                    <a:pt x="6582102" y="8873472"/>
                  </a:lnTo>
                  <a:lnTo>
                    <a:pt x="6605465" y="8834003"/>
                  </a:lnTo>
                  <a:lnTo>
                    <a:pt x="6628522" y="8794377"/>
                  </a:lnTo>
                  <a:lnTo>
                    <a:pt x="6651274" y="8754591"/>
                  </a:lnTo>
                  <a:lnTo>
                    <a:pt x="6673722" y="8714643"/>
                  </a:lnTo>
                  <a:lnTo>
                    <a:pt x="6695866" y="8674531"/>
                  </a:lnTo>
                  <a:lnTo>
                    <a:pt x="6717708" y="8634254"/>
                  </a:lnTo>
                  <a:lnTo>
                    <a:pt x="6739247" y="8593808"/>
                  </a:lnTo>
                  <a:lnTo>
                    <a:pt x="6760484" y="8553192"/>
                  </a:lnTo>
                  <a:lnTo>
                    <a:pt x="6781421" y="8512403"/>
                  </a:lnTo>
                  <a:lnTo>
                    <a:pt x="6802057" y="8471439"/>
                  </a:lnTo>
                  <a:lnTo>
                    <a:pt x="6822393" y="8430299"/>
                  </a:lnTo>
                  <a:lnTo>
                    <a:pt x="6842430" y="8388980"/>
                  </a:lnTo>
                  <a:lnTo>
                    <a:pt x="6862168" y="8347479"/>
                  </a:lnTo>
                  <a:lnTo>
                    <a:pt x="6881608" y="8305796"/>
                  </a:lnTo>
                  <a:lnTo>
                    <a:pt x="6900751" y="8263927"/>
                  </a:lnTo>
                  <a:lnTo>
                    <a:pt x="6919598" y="8221870"/>
                  </a:lnTo>
                  <a:lnTo>
                    <a:pt x="6938148" y="8179624"/>
                  </a:lnTo>
                  <a:lnTo>
                    <a:pt x="6956402" y="8137186"/>
                  </a:lnTo>
                  <a:lnTo>
                    <a:pt x="6974362" y="8094554"/>
                  </a:lnTo>
                  <a:lnTo>
                    <a:pt x="6992028" y="8051726"/>
                  </a:lnTo>
                  <a:lnTo>
                    <a:pt x="7009399" y="8008699"/>
                  </a:lnTo>
                  <a:lnTo>
                    <a:pt x="7026478" y="7965472"/>
                  </a:lnTo>
                  <a:lnTo>
                    <a:pt x="7043265" y="7922043"/>
                  </a:lnTo>
                  <a:lnTo>
                    <a:pt x="7059760" y="7878409"/>
                  </a:lnTo>
                  <a:lnTo>
                    <a:pt x="7075963" y="7834568"/>
                  </a:lnTo>
                  <a:lnTo>
                    <a:pt x="7091876" y="7790518"/>
                  </a:lnTo>
                  <a:lnTo>
                    <a:pt x="7107499" y="7746256"/>
                  </a:lnTo>
                  <a:lnTo>
                    <a:pt x="7122833" y="7701782"/>
                  </a:lnTo>
                  <a:lnTo>
                    <a:pt x="7137879" y="7657092"/>
                  </a:lnTo>
                  <a:lnTo>
                    <a:pt x="7152636" y="7612184"/>
                  </a:lnTo>
                  <a:lnTo>
                    <a:pt x="7167106" y="7567057"/>
                  </a:lnTo>
                  <a:lnTo>
                    <a:pt x="7181289" y="7521708"/>
                  </a:lnTo>
                  <a:lnTo>
                    <a:pt x="7195186" y="7476134"/>
                  </a:lnTo>
                  <a:lnTo>
                    <a:pt x="7208797" y="7430335"/>
                  </a:lnTo>
                  <a:lnTo>
                    <a:pt x="7222124" y="7384307"/>
                  </a:lnTo>
                  <a:lnTo>
                    <a:pt x="7235166" y="7338049"/>
                  </a:lnTo>
                  <a:lnTo>
                    <a:pt x="7247924" y="7291558"/>
                  </a:lnTo>
                  <a:lnTo>
                    <a:pt x="7260400" y="7244832"/>
                  </a:lnTo>
                  <a:lnTo>
                    <a:pt x="7272593" y="7197870"/>
                  </a:lnTo>
                  <a:lnTo>
                    <a:pt x="7284504" y="7150668"/>
                  </a:lnTo>
                  <a:lnTo>
                    <a:pt x="7296134" y="7103225"/>
                  </a:lnTo>
                  <a:lnTo>
                    <a:pt x="7307483" y="7055539"/>
                  </a:lnTo>
                  <a:lnTo>
                    <a:pt x="7318553" y="7007607"/>
                  </a:lnTo>
                  <a:lnTo>
                    <a:pt x="7329343" y="6959428"/>
                  </a:lnTo>
                  <a:lnTo>
                    <a:pt x="7339854" y="6910998"/>
                  </a:lnTo>
                  <a:lnTo>
                    <a:pt x="7350088" y="6862317"/>
                  </a:lnTo>
                  <a:lnTo>
                    <a:pt x="7360044" y="6813382"/>
                  </a:lnTo>
                  <a:lnTo>
                    <a:pt x="7369723" y="6764190"/>
                  </a:lnTo>
                  <a:lnTo>
                    <a:pt x="7379126" y="6714741"/>
                  </a:lnTo>
                  <a:lnTo>
                    <a:pt x="7388253" y="6665030"/>
                  </a:lnTo>
                  <a:lnTo>
                    <a:pt x="7397105" y="6615057"/>
                  </a:lnTo>
                  <a:lnTo>
                    <a:pt x="7405683" y="6564819"/>
                  </a:lnTo>
                  <a:lnTo>
                    <a:pt x="7413987" y="6514314"/>
                  </a:lnTo>
                  <a:lnTo>
                    <a:pt x="7422018" y="6463540"/>
                  </a:lnTo>
                  <a:lnTo>
                    <a:pt x="7429777" y="6412495"/>
                  </a:lnTo>
                  <a:lnTo>
                    <a:pt x="7437264" y="6361176"/>
                  </a:lnTo>
                  <a:lnTo>
                    <a:pt x="7444479" y="6309582"/>
                  </a:lnTo>
                  <a:lnTo>
                    <a:pt x="7451424" y="6257710"/>
                  </a:lnTo>
                  <a:lnTo>
                    <a:pt x="7458099" y="6205558"/>
                  </a:lnTo>
                  <a:lnTo>
                    <a:pt x="7464505" y="6153124"/>
                  </a:lnTo>
                  <a:lnTo>
                    <a:pt x="7470641" y="6100406"/>
                  </a:lnTo>
                  <a:lnTo>
                    <a:pt x="7476510" y="6047402"/>
                  </a:lnTo>
                  <a:lnTo>
                    <a:pt x="7482111" y="5994109"/>
                  </a:lnTo>
                  <a:lnTo>
                    <a:pt x="7487445" y="5940526"/>
                  </a:lnTo>
                  <a:lnTo>
                    <a:pt x="7492513" y="5886650"/>
                  </a:lnTo>
                  <a:lnTo>
                    <a:pt x="7497316" y="5832479"/>
                  </a:lnTo>
                  <a:lnTo>
                    <a:pt x="7501853" y="5778011"/>
                  </a:lnTo>
                  <a:lnTo>
                    <a:pt x="7506126" y="5723244"/>
                  </a:lnTo>
                  <a:lnTo>
                    <a:pt x="7510135" y="5668175"/>
                  </a:lnTo>
                  <a:lnTo>
                    <a:pt x="7513881" y="5612803"/>
                  </a:lnTo>
                  <a:lnTo>
                    <a:pt x="7517365" y="5557126"/>
                  </a:lnTo>
                  <a:lnTo>
                    <a:pt x="7520586" y="5501140"/>
                  </a:lnTo>
                  <a:lnTo>
                    <a:pt x="7523546" y="5444845"/>
                  </a:lnTo>
                  <a:lnTo>
                    <a:pt x="7526246" y="5388238"/>
                  </a:lnTo>
                  <a:lnTo>
                    <a:pt x="7528685" y="5331316"/>
                  </a:lnTo>
                  <a:lnTo>
                    <a:pt x="7530865" y="5274079"/>
                  </a:lnTo>
                  <a:lnTo>
                    <a:pt x="7532787" y="5216522"/>
                  </a:lnTo>
                  <a:lnTo>
                    <a:pt x="7534450" y="5158645"/>
                  </a:lnTo>
                  <a:lnTo>
                    <a:pt x="7535855" y="5100446"/>
                  </a:lnTo>
                  <a:lnTo>
                    <a:pt x="7537004" y="5041921"/>
                  </a:lnTo>
                  <a:lnTo>
                    <a:pt x="7537896" y="4983069"/>
                  </a:lnTo>
                  <a:lnTo>
                    <a:pt x="7538533" y="4923888"/>
                  </a:lnTo>
                  <a:lnTo>
                    <a:pt x="7538914" y="4864376"/>
                  </a:lnTo>
                  <a:lnTo>
                    <a:pt x="7539041" y="4804530"/>
                  </a:lnTo>
                  <a:lnTo>
                    <a:pt x="7539041" y="1324897"/>
                  </a:lnTo>
                  <a:lnTo>
                    <a:pt x="7315512" y="1198986"/>
                  </a:lnTo>
                  <a:lnTo>
                    <a:pt x="7189214" y="1130403"/>
                  </a:lnTo>
                  <a:lnTo>
                    <a:pt x="7061644" y="1063566"/>
                  </a:lnTo>
                  <a:lnTo>
                    <a:pt x="6932825" y="998481"/>
                  </a:lnTo>
                  <a:lnTo>
                    <a:pt x="6802778" y="935153"/>
                  </a:lnTo>
                  <a:lnTo>
                    <a:pt x="6671526" y="873588"/>
                  </a:lnTo>
                  <a:lnTo>
                    <a:pt x="6539090" y="813790"/>
                  </a:lnTo>
                  <a:lnTo>
                    <a:pt x="6405493" y="755766"/>
                  </a:lnTo>
                  <a:lnTo>
                    <a:pt x="6270756" y="699520"/>
                  </a:lnTo>
                  <a:lnTo>
                    <a:pt x="6134902" y="645059"/>
                  </a:lnTo>
                  <a:lnTo>
                    <a:pt x="5997953" y="592389"/>
                  </a:lnTo>
                  <a:lnTo>
                    <a:pt x="5859931" y="541513"/>
                  </a:lnTo>
                  <a:lnTo>
                    <a:pt x="5720858" y="492438"/>
                  </a:lnTo>
                  <a:lnTo>
                    <a:pt x="5580755" y="445170"/>
                  </a:lnTo>
                  <a:lnTo>
                    <a:pt x="5439646" y="399714"/>
                  </a:lnTo>
                  <a:lnTo>
                    <a:pt x="5249972" y="341933"/>
                  </a:lnTo>
                  <a:lnTo>
                    <a:pt x="5058599" y="287397"/>
                  </a:lnTo>
                  <a:lnTo>
                    <a:pt x="4865579" y="236117"/>
                  </a:lnTo>
                  <a:lnTo>
                    <a:pt x="4670965" y="188107"/>
                  </a:lnTo>
                  <a:lnTo>
                    <a:pt x="4474810" y="143381"/>
                  </a:lnTo>
                  <a:lnTo>
                    <a:pt x="4277164" y="101950"/>
                  </a:lnTo>
                  <a:lnTo>
                    <a:pt x="4078082" y="63828"/>
                  </a:lnTo>
                  <a:lnTo>
                    <a:pt x="3877614" y="29028"/>
                  </a:lnTo>
                  <a:lnTo>
                    <a:pt x="3692128" y="0"/>
                  </a:lnTo>
                  <a:close/>
                </a:path>
              </a:pathLst>
            </a:custGeom>
            <a:solidFill>
              <a:srgbClr val="F4E5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853682" y="1264747"/>
            <a:ext cx="4213225" cy="9055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5750" spc="315">
                <a:solidFill>
                  <a:srgbClr val="1D315F"/>
                </a:solidFill>
              </a:rPr>
              <a:t>THE</a:t>
            </a:r>
            <a:r>
              <a:rPr sz="5750" spc="210">
                <a:solidFill>
                  <a:srgbClr val="1D315F"/>
                </a:solidFill>
              </a:rPr>
              <a:t> </a:t>
            </a:r>
            <a:r>
              <a:rPr sz="5750" spc="470">
                <a:solidFill>
                  <a:srgbClr val="1D315F"/>
                </a:solidFill>
              </a:rPr>
              <a:t>VISION</a:t>
            </a:r>
            <a:endParaRPr sz="5750"/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545"/>
              </a:lnSpc>
            </a:pPr>
            <a:r>
              <a:rPr spc="80"/>
              <a:t>SAN</a:t>
            </a:r>
            <a:r>
              <a:rPr spc="105"/>
              <a:t> </a:t>
            </a:r>
            <a:r>
              <a:rPr spc="90"/>
              <a:t>DIEGO</a:t>
            </a:r>
            <a:r>
              <a:rPr spc="55"/>
              <a:t> </a:t>
            </a:r>
            <a:r>
              <a:rPr spc="50"/>
              <a:t>WAVE</a:t>
            </a:r>
            <a:r>
              <a:rPr spc="105"/>
              <a:t> </a:t>
            </a:r>
            <a:r>
              <a:rPr spc="60"/>
              <a:t>FC</a:t>
            </a:r>
            <a:r>
              <a:rPr spc="120"/>
              <a:t> </a:t>
            </a:r>
            <a:r>
              <a:rPr b="0" spc="85">
                <a:latin typeface="PT Sans"/>
                <a:cs typeface="PT Sans"/>
              </a:rPr>
              <a:t>BRAND</a:t>
            </a:r>
            <a:r>
              <a:rPr b="0" spc="105">
                <a:latin typeface="PT Sans"/>
                <a:cs typeface="PT Sans"/>
              </a:rPr>
              <a:t> </a:t>
            </a:r>
            <a:r>
              <a:rPr b="0" spc="114">
                <a:latin typeface="PT Sans"/>
                <a:cs typeface="PT Sans"/>
              </a:rPr>
              <a:t>BOOK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545"/>
              </a:lnSpc>
            </a:pPr>
            <a:fld id="{81D60167-4931-47E6-BA6A-407CBD079E47}" type="slidenum">
              <a:rPr spc="10" dirty="0"/>
              <a:t>6</a:t>
            </a:fld>
            <a:endParaRPr spc="10"/>
          </a:p>
        </p:txBody>
      </p:sp>
      <p:sp>
        <p:nvSpPr>
          <p:cNvPr id="6" name="object 6"/>
          <p:cNvSpPr txBox="1"/>
          <p:nvPr/>
        </p:nvSpPr>
        <p:spPr>
          <a:xfrm>
            <a:off x="8845669" y="3343219"/>
            <a:ext cx="8448040" cy="2844368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26670" marR="4258945">
              <a:spcBef>
                <a:spcPts val="100"/>
              </a:spcBef>
            </a:pPr>
            <a:r>
              <a:rPr sz="2800" b="1" spc="145" dirty="0">
                <a:solidFill>
                  <a:srgbClr val="34C1D4"/>
                </a:solidFill>
                <a:latin typeface="PT Sans"/>
                <a:cs typeface="PT Sans"/>
              </a:rPr>
              <a:t>THE</a:t>
            </a:r>
            <a:r>
              <a:rPr sz="2800" b="1" spc="204" dirty="0">
                <a:solidFill>
                  <a:srgbClr val="34C1D4"/>
                </a:solidFill>
                <a:latin typeface="PT Sans"/>
                <a:cs typeface="PT Sans"/>
              </a:rPr>
              <a:t> </a:t>
            </a:r>
            <a:r>
              <a:rPr sz="2800" b="1" spc="100" dirty="0">
                <a:solidFill>
                  <a:srgbClr val="34C1D4"/>
                </a:solidFill>
                <a:latin typeface="PT Sans"/>
                <a:cs typeface="PT Sans"/>
              </a:rPr>
              <a:t>LONG</a:t>
            </a:r>
            <a:r>
              <a:rPr sz="2800" b="1" spc="105" dirty="0">
                <a:solidFill>
                  <a:srgbClr val="34C1D4"/>
                </a:solidFill>
                <a:latin typeface="PT Sans"/>
                <a:cs typeface="PT Sans"/>
              </a:rPr>
              <a:t> </a:t>
            </a:r>
            <a:r>
              <a:rPr sz="2800" b="1" spc="165" dirty="0">
                <a:solidFill>
                  <a:srgbClr val="34C1D4"/>
                </a:solidFill>
                <a:latin typeface="PT Sans"/>
                <a:cs typeface="PT Sans"/>
              </a:rPr>
              <a:t>TERM</a:t>
            </a:r>
            <a:r>
              <a:rPr sz="2800" b="1" spc="170" dirty="0">
                <a:solidFill>
                  <a:srgbClr val="34C1D4"/>
                </a:solidFill>
                <a:latin typeface="PT Sans"/>
                <a:cs typeface="PT Sans"/>
              </a:rPr>
              <a:t> </a:t>
            </a:r>
            <a:r>
              <a:rPr sz="2800" b="1" spc="150" dirty="0">
                <a:solidFill>
                  <a:srgbClr val="34C1D4"/>
                </a:solidFill>
                <a:latin typeface="PT Sans"/>
                <a:cs typeface="PT Sans"/>
              </a:rPr>
              <a:t>GOALS,</a:t>
            </a:r>
            <a:r>
              <a:rPr lang="en-US" sz="2800" b="1" spc="150" dirty="0">
                <a:solidFill>
                  <a:srgbClr val="34C1D4"/>
                </a:solidFill>
                <a:latin typeface="PT Sans"/>
                <a:cs typeface="PT Sans"/>
              </a:rPr>
              <a:t> </a:t>
            </a:r>
            <a:r>
              <a:rPr sz="2800" b="1" spc="-695" dirty="0">
                <a:solidFill>
                  <a:srgbClr val="34C1D4"/>
                </a:solidFill>
                <a:latin typeface="PT Sans"/>
                <a:cs typeface="PT Sans"/>
              </a:rPr>
              <a:t> </a:t>
            </a:r>
            <a:r>
              <a:rPr sz="2800" b="1" spc="220" dirty="0">
                <a:solidFill>
                  <a:srgbClr val="34C1D4"/>
                </a:solidFill>
                <a:latin typeface="PT Sans"/>
                <a:cs typeface="PT Sans"/>
              </a:rPr>
              <a:t>TH</a:t>
            </a:r>
            <a:r>
              <a:rPr sz="2800" b="1" dirty="0">
                <a:solidFill>
                  <a:srgbClr val="34C1D4"/>
                </a:solidFill>
                <a:latin typeface="PT Sans"/>
                <a:cs typeface="PT Sans"/>
              </a:rPr>
              <a:t>E</a:t>
            </a:r>
            <a:r>
              <a:rPr sz="2800" b="1" spc="-125" dirty="0">
                <a:solidFill>
                  <a:srgbClr val="34C1D4"/>
                </a:solidFill>
                <a:latin typeface="PT Sans"/>
                <a:cs typeface="PT Sans"/>
              </a:rPr>
              <a:t> </a:t>
            </a:r>
            <a:r>
              <a:rPr sz="2800" b="1" spc="220" dirty="0">
                <a:solidFill>
                  <a:srgbClr val="34C1D4"/>
                </a:solidFill>
                <a:latin typeface="PT Sans"/>
                <a:cs typeface="PT Sans"/>
              </a:rPr>
              <a:t>“WH</a:t>
            </a:r>
            <a:r>
              <a:rPr sz="2800" b="1" spc="210" dirty="0">
                <a:solidFill>
                  <a:srgbClr val="34C1D4"/>
                </a:solidFill>
                <a:latin typeface="PT Sans"/>
                <a:cs typeface="PT Sans"/>
              </a:rPr>
              <a:t>Y</a:t>
            </a:r>
            <a:r>
              <a:rPr sz="2800" b="1" dirty="0">
                <a:solidFill>
                  <a:srgbClr val="34C1D4"/>
                </a:solidFill>
                <a:latin typeface="PT Sans"/>
                <a:cs typeface="PT Sans"/>
              </a:rPr>
              <a:t>”</a:t>
            </a:r>
            <a:r>
              <a:rPr sz="2800" b="1" spc="-215" dirty="0">
                <a:solidFill>
                  <a:srgbClr val="34C1D4"/>
                </a:solidFill>
                <a:latin typeface="PT Sans"/>
                <a:cs typeface="PT Sans"/>
              </a:rPr>
              <a:t> </a:t>
            </a:r>
            <a:r>
              <a:rPr sz="2800" b="1" spc="220" dirty="0">
                <a:solidFill>
                  <a:srgbClr val="34C1D4"/>
                </a:solidFill>
                <a:latin typeface="PT Sans"/>
                <a:cs typeface="PT Sans"/>
              </a:rPr>
              <a:t>W</a:t>
            </a:r>
            <a:r>
              <a:rPr sz="2800" b="1" dirty="0">
                <a:solidFill>
                  <a:srgbClr val="34C1D4"/>
                </a:solidFill>
                <a:latin typeface="PT Sans"/>
                <a:cs typeface="PT Sans"/>
              </a:rPr>
              <a:t>E</a:t>
            </a:r>
            <a:r>
              <a:rPr sz="2800" b="1" spc="225" dirty="0">
                <a:solidFill>
                  <a:srgbClr val="34C1D4"/>
                </a:solidFill>
                <a:latin typeface="PT Sans"/>
                <a:cs typeface="PT Sans"/>
              </a:rPr>
              <a:t> </a:t>
            </a:r>
            <a:r>
              <a:rPr sz="2800" b="1" spc="220" dirty="0">
                <a:solidFill>
                  <a:srgbClr val="34C1D4"/>
                </a:solidFill>
                <a:latin typeface="PT Sans"/>
                <a:cs typeface="PT Sans"/>
              </a:rPr>
              <a:t>DO</a:t>
            </a:r>
            <a:endParaRPr sz="2800" dirty="0">
              <a:latin typeface="PT Sans"/>
              <a:cs typeface="PT Sans"/>
            </a:endParaRPr>
          </a:p>
          <a:p>
            <a:pPr marL="26670">
              <a:lnSpc>
                <a:spcPct val="100000"/>
              </a:lnSpc>
              <a:spcBef>
                <a:spcPts val="10"/>
              </a:spcBef>
            </a:pPr>
            <a:r>
              <a:rPr sz="2800" b="1" spc="110" dirty="0">
                <a:solidFill>
                  <a:srgbClr val="34C1D4"/>
                </a:solidFill>
                <a:latin typeface="PT Sans"/>
                <a:cs typeface="PT Sans"/>
              </a:rPr>
              <a:t>WHAT</a:t>
            </a:r>
            <a:r>
              <a:rPr sz="2800" b="1" spc="15" dirty="0">
                <a:solidFill>
                  <a:srgbClr val="34C1D4"/>
                </a:solidFill>
                <a:latin typeface="PT Sans"/>
                <a:cs typeface="PT Sans"/>
              </a:rPr>
              <a:t> </a:t>
            </a:r>
            <a:r>
              <a:rPr sz="2800" b="1" spc="110" dirty="0">
                <a:solidFill>
                  <a:srgbClr val="34C1D4"/>
                </a:solidFill>
                <a:latin typeface="PT Sans"/>
                <a:cs typeface="PT Sans"/>
              </a:rPr>
              <a:t>WE</a:t>
            </a:r>
            <a:r>
              <a:rPr sz="2800" b="1" spc="200" dirty="0">
                <a:solidFill>
                  <a:srgbClr val="34C1D4"/>
                </a:solidFill>
                <a:latin typeface="PT Sans"/>
                <a:cs typeface="PT Sans"/>
              </a:rPr>
              <a:t> </a:t>
            </a:r>
            <a:r>
              <a:rPr sz="2800" b="1" spc="80" dirty="0">
                <a:solidFill>
                  <a:srgbClr val="34C1D4"/>
                </a:solidFill>
                <a:latin typeface="PT Sans"/>
                <a:cs typeface="PT Sans"/>
              </a:rPr>
              <a:t>DO.</a:t>
            </a:r>
            <a:endParaRPr sz="2800" dirty="0">
              <a:latin typeface="PT Sans"/>
              <a:cs typeface="PT Sans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4400">
              <a:latin typeface="PT Sans"/>
              <a:cs typeface="PT Sans"/>
            </a:endParaRPr>
          </a:p>
          <a:p>
            <a:pPr marL="12700"/>
            <a:r>
              <a:rPr lang="en-US" sz="2800" b="1" dirty="0">
                <a:solidFill>
                  <a:srgbClr val="FFFFFF"/>
                </a:solidFill>
                <a:latin typeface="PT Sans"/>
              </a:rPr>
              <a:t>To be a force for good through the game we love</a:t>
            </a:r>
            <a:endParaRPr dirty="0"/>
          </a:p>
        </p:txBody>
      </p:sp>
    </p:spTree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sp>
          <p:nvSpPr>
            <p:cNvPr id="3" name="object 3"/>
            <p:cNvSpPr/>
            <p:nvPr/>
          </p:nvSpPr>
          <p:spPr>
            <a:xfrm>
              <a:off x="691078" y="0"/>
              <a:ext cx="19413220" cy="11308715"/>
            </a:xfrm>
            <a:custGeom>
              <a:avLst/>
              <a:gdLst/>
              <a:ahLst/>
              <a:cxnLst/>
              <a:rect l="l" t="t" r="r" b="b"/>
              <a:pathLst>
                <a:path w="19413220" h="11308715">
                  <a:moveTo>
                    <a:pt x="19413021" y="0"/>
                  </a:moveTo>
                  <a:lnTo>
                    <a:pt x="0" y="0"/>
                  </a:lnTo>
                  <a:lnTo>
                    <a:pt x="0" y="11308556"/>
                  </a:lnTo>
                  <a:lnTo>
                    <a:pt x="19413021" y="11308556"/>
                  </a:lnTo>
                  <a:lnTo>
                    <a:pt x="19413021" y="0"/>
                  </a:lnTo>
                  <a:close/>
                </a:path>
              </a:pathLst>
            </a:custGeom>
            <a:solidFill>
              <a:srgbClr val="1D31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0"/>
              <a:ext cx="7539355" cy="11308715"/>
            </a:xfrm>
            <a:custGeom>
              <a:avLst/>
              <a:gdLst/>
              <a:ahLst/>
              <a:cxnLst/>
              <a:rect l="l" t="t" r="r" b="b"/>
              <a:pathLst>
                <a:path w="7539355" h="11308715">
                  <a:moveTo>
                    <a:pt x="3692128" y="0"/>
                  </a:moveTo>
                  <a:lnTo>
                    <a:pt x="30253" y="0"/>
                  </a:lnTo>
                  <a:lnTo>
                    <a:pt x="0" y="4518"/>
                  </a:lnTo>
                  <a:lnTo>
                    <a:pt x="0" y="11308556"/>
                  </a:lnTo>
                  <a:lnTo>
                    <a:pt x="4172850" y="11308556"/>
                  </a:lnTo>
                  <a:lnTo>
                    <a:pt x="4291790" y="11225609"/>
                  </a:lnTo>
                  <a:lnTo>
                    <a:pt x="4416276" y="11136468"/>
                  </a:lnTo>
                  <a:lnTo>
                    <a:pt x="4498685" y="11076076"/>
                  </a:lnTo>
                  <a:lnTo>
                    <a:pt x="4580594" y="11014900"/>
                  </a:lnTo>
                  <a:lnTo>
                    <a:pt x="4661971" y="10952929"/>
                  </a:lnTo>
                  <a:lnTo>
                    <a:pt x="4742787" y="10890151"/>
                  </a:lnTo>
                  <a:lnTo>
                    <a:pt x="4823012" y="10826555"/>
                  </a:lnTo>
                  <a:lnTo>
                    <a:pt x="4902614" y="10762130"/>
                  </a:lnTo>
                  <a:lnTo>
                    <a:pt x="4981564" y="10696866"/>
                  </a:lnTo>
                  <a:lnTo>
                    <a:pt x="5059832" y="10630750"/>
                  </a:lnTo>
                  <a:lnTo>
                    <a:pt x="5137387" y="10563773"/>
                  </a:lnTo>
                  <a:lnTo>
                    <a:pt x="5175888" y="10529957"/>
                  </a:lnTo>
                  <a:lnTo>
                    <a:pt x="5214199" y="10495921"/>
                  </a:lnTo>
                  <a:lnTo>
                    <a:pt x="5252317" y="10461665"/>
                  </a:lnTo>
                  <a:lnTo>
                    <a:pt x="5290238" y="10427186"/>
                  </a:lnTo>
                  <a:lnTo>
                    <a:pt x="5327958" y="10392483"/>
                  </a:lnTo>
                  <a:lnTo>
                    <a:pt x="5365473" y="10357554"/>
                  </a:lnTo>
                  <a:lnTo>
                    <a:pt x="5402780" y="10322399"/>
                  </a:lnTo>
                  <a:lnTo>
                    <a:pt x="5439874" y="10287016"/>
                  </a:lnTo>
                  <a:lnTo>
                    <a:pt x="5476753" y="10251404"/>
                  </a:lnTo>
                  <a:lnTo>
                    <a:pt x="5513411" y="10215560"/>
                  </a:lnTo>
                  <a:lnTo>
                    <a:pt x="5549846" y="10179485"/>
                  </a:lnTo>
                  <a:lnTo>
                    <a:pt x="5586054" y="10143175"/>
                  </a:lnTo>
                  <a:lnTo>
                    <a:pt x="5622030" y="10106631"/>
                  </a:lnTo>
                  <a:lnTo>
                    <a:pt x="5657772" y="10069850"/>
                  </a:lnTo>
                  <a:lnTo>
                    <a:pt x="5693274" y="10032831"/>
                  </a:lnTo>
                  <a:lnTo>
                    <a:pt x="5728534" y="9995573"/>
                  </a:lnTo>
                  <a:lnTo>
                    <a:pt x="5763548" y="9958075"/>
                  </a:lnTo>
                  <a:lnTo>
                    <a:pt x="5798312" y="9920334"/>
                  </a:lnTo>
                  <a:lnTo>
                    <a:pt x="5832822" y="9882350"/>
                  </a:lnTo>
                  <a:lnTo>
                    <a:pt x="5867074" y="9844121"/>
                  </a:lnTo>
                  <a:lnTo>
                    <a:pt x="5901064" y="9805646"/>
                  </a:lnTo>
                  <a:lnTo>
                    <a:pt x="5934790" y="9766924"/>
                  </a:lnTo>
                  <a:lnTo>
                    <a:pt x="5968246" y="9727952"/>
                  </a:lnTo>
                  <a:lnTo>
                    <a:pt x="6001430" y="9688731"/>
                  </a:lnTo>
                  <a:lnTo>
                    <a:pt x="6034337" y="9649257"/>
                  </a:lnTo>
                  <a:lnTo>
                    <a:pt x="6066963" y="9609530"/>
                  </a:lnTo>
                  <a:lnTo>
                    <a:pt x="6099306" y="9569549"/>
                  </a:lnTo>
                  <a:lnTo>
                    <a:pt x="6131360" y="9529312"/>
                  </a:lnTo>
                  <a:lnTo>
                    <a:pt x="6163123" y="9488817"/>
                  </a:lnTo>
                  <a:lnTo>
                    <a:pt x="6194590" y="9448064"/>
                  </a:lnTo>
                  <a:lnTo>
                    <a:pt x="6222608" y="9410700"/>
                  </a:lnTo>
                  <a:lnTo>
                    <a:pt x="6250312" y="9373210"/>
                  </a:lnTo>
                  <a:lnTo>
                    <a:pt x="6277702" y="9335594"/>
                  </a:lnTo>
                  <a:lnTo>
                    <a:pt x="6304778" y="9297847"/>
                  </a:lnTo>
                  <a:lnTo>
                    <a:pt x="6331542" y="9259969"/>
                  </a:lnTo>
                  <a:lnTo>
                    <a:pt x="6357993" y="9221957"/>
                  </a:lnTo>
                  <a:lnTo>
                    <a:pt x="6384132" y="9183810"/>
                  </a:lnTo>
                  <a:lnTo>
                    <a:pt x="6409960" y="9145523"/>
                  </a:lnTo>
                  <a:lnTo>
                    <a:pt x="6435478" y="9107097"/>
                  </a:lnTo>
                  <a:lnTo>
                    <a:pt x="6460686" y="9068528"/>
                  </a:lnTo>
                  <a:lnTo>
                    <a:pt x="6485585" y="9029815"/>
                  </a:lnTo>
                  <a:lnTo>
                    <a:pt x="6510176" y="8990954"/>
                  </a:lnTo>
                  <a:lnTo>
                    <a:pt x="6534458" y="8951945"/>
                  </a:lnTo>
                  <a:lnTo>
                    <a:pt x="6558433" y="8912785"/>
                  </a:lnTo>
                  <a:lnTo>
                    <a:pt x="6582102" y="8873472"/>
                  </a:lnTo>
                  <a:lnTo>
                    <a:pt x="6605465" y="8834003"/>
                  </a:lnTo>
                  <a:lnTo>
                    <a:pt x="6628522" y="8794377"/>
                  </a:lnTo>
                  <a:lnTo>
                    <a:pt x="6651274" y="8754591"/>
                  </a:lnTo>
                  <a:lnTo>
                    <a:pt x="6673722" y="8714643"/>
                  </a:lnTo>
                  <a:lnTo>
                    <a:pt x="6695866" y="8674531"/>
                  </a:lnTo>
                  <a:lnTo>
                    <a:pt x="6717708" y="8634254"/>
                  </a:lnTo>
                  <a:lnTo>
                    <a:pt x="6739247" y="8593808"/>
                  </a:lnTo>
                  <a:lnTo>
                    <a:pt x="6760484" y="8553192"/>
                  </a:lnTo>
                  <a:lnTo>
                    <a:pt x="6781421" y="8512403"/>
                  </a:lnTo>
                  <a:lnTo>
                    <a:pt x="6802057" y="8471439"/>
                  </a:lnTo>
                  <a:lnTo>
                    <a:pt x="6822393" y="8430299"/>
                  </a:lnTo>
                  <a:lnTo>
                    <a:pt x="6842430" y="8388980"/>
                  </a:lnTo>
                  <a:lnTo>
                    <a:pt x="6862168" y="8347479"/>
                  </a:lnTo>
                  <a:lnTo>
                    <a:pt x="6881608" y="8305796"/>
                  </a:lnTo>
                  <a:lnTo>
                    <a:pt x="6900751" y="8263927"/>
                  </a:lnTo>
                  <a:lnTo>
                    <a:pt x="6919598" y="8221870"/>
                  </a:lnTo>
                  <a:lnTo>
                    <a:pt x="6938148" y="8179624"/>
                  </a:lnTo>
                  <a:lnTo>
                    <a:pt x="6956402" y="8137186"/>
                  </a:lnTo>
                  <a:lnTo>
                    <a:pt x="6974362" y="8094554"/>
                  </a:lnTo>
                  <a:lnTo>
                    <a:pt x="6992028" y="8051726"/>
                  </a:lnTo>
                  <a:lnTo>
                    <a:pt x="7009399" y="8008699"/>
                  </a:lnTo>
                  <a:lnTo>
                    <a:pt x="7026478" y="7965472"/>
                  </a:lnTo>
                  <a:lnTo>
                    <a:pt x="7043265" y="7922043"/>
                  </a:lnTo>
                  <a:lnTo>
                    <a:pt x="7059760" y="7878409"/>
                  </a:lnTo>
                  <a:lnTo>
                    <a:pt x="7075963" y="7834568"/>
                  </a:lnTo>
                  <a:lnTo>
                    <a:pt x="7091876" y="7790518"/>
                  </a:lnTo>
                  <a:lnTo>
                    <a:pt x="7107499" y="7746256"/>
                  </a:lnTo>
                  <a:lnTo>
                    <a:pt x="7122833" y="7701782"/>
                  </a:lnTo>
                  <a:lnTo>
                    <a:pt x="7137879" y="7657092"/>
                  </a:lnTo>
                  <a:lnTo>
                    <a:pt x="7152636" y="7612184"/>
                  </a:lnTo>
                  <a:lnTo>
                    <a:pt x="7167106" y="7567057"/>
                  </a:lnTo>
                  <a:lnTo>
                    <a:pt x="7181289" y="7521708"/>
                  </a:lnTo>
                  <a:lnTo>
                    <a:pt x="7195186" y="7476134"/>
                  </a:lnTo>
                  <a:lnTo>
                    <a:pt x="7208797" y="7430335"/>
                  </a:lnTo>
                  <a:lnTo>
                    <a:pt x="7222124" y="7384307"/>
                  </a:lnTo>
                  <a:lnTo>
                    <a:pt x="7235166" y="7338049"/>
                  </a:lnTo>
                  <a:lnTo>
                    <a:pt x="7247924" y="7291558"/>
                  </a:lnTo>
                  <a:lnTo>
                    <a:pt x="7260400" y="7244832"/>
                  </a:lnTo>
                  <a:lnTo>
                    <a:pt x="7272593" y="7197870"/>
                  </a:lnTo>
                  <a:lnTo>
                    <a:pt x="7284504" y="7150668"/>
                  </a:lnTo>
                  <a:lnTo>
                    <a:pt x="7296134" y="7103225"/>
                  </a:lnTo>
                  <a:lnTo>
                    <a:pt x="7307483" y="7055539"/>
                  </a:lnTo>
                  <a:lnTo>
                    <a:pt x="7318553" y="7007607"/>
                  </a:lnTo>
                  <a:lnTo>
                    <a:pt x="7329343" y="6959428"/>
                  </a:lnTo>
                  <a:lnTo>
                    <a:pt x="7339854" y="6910998"/>
                  </a:lnTo>
                  <a:lnTo>
                    <a:pt x="7350088" y="6862317"/>
                  </a:lnTo>
                  <a:lnTo>
                    <a:pt x="7360044" y="6813382"/>
                  </a:lnTo>
                  <a:lnTo>
                    <a:pt x="7369723" y="6764190"/>
                  </a:lnTo>
                  <a:lnTo>
                    <a:pt x="7379126" y="6714741"/>
                  </a:lnTo>
                  <a:lnTo>
                    <a:pt x="7388253" y="6665030"/>
                  </a:lnTo>
                  <a:lnTo>
                    <a:pt x="7397105" y="6615057"/>
                  </a:lnTo>
                  <a:lnTo>
                    <a:pt x="7405683" y="6564819"/>
                  </a:lnTo>
                  <a:lnTo>
                    <a:pt x="7413987" y="6514314"/>
                  </a:lnTo>
                  <a:lnTo>
                    <a:pt x="7422018" y="6463540"/>
                  </a:lnTo>
                  <a:lnTo>
                    <a:pt x="7429777" y="6412495"/>
                  </a:lnTo>
                  <a:lnTo>
                    <a:pt x="7437264" y="6361176"/>
                  </a:lnTo>
                  <a:lnTo>
                    <a:pt x="7444479" y="6309582"/>
                  </a:lnTo>
                  <a:lnTo>
                    <a:pt x="7451424" y="6257710"/>
                  </a:lnTo>
                  <a:lnTo>
                    <a:pt x="7458099" y="6205558"/>
                  </a:lnTo>
                  <a:lnTo>
                    <a:pt x="7464505" y="6153124"/>
                  </a:lnTo>
                  <a:lnTo>
                    <a:pt x="7470641" y="6100406"/>
                  </a:lnTo>
                  <a:lnTo>
                    <a:pt x="7476510" y="6047402"/>
                  </a:lnTo>
                  <a:lnTo>
                    <a:pt x="7482111" y="5994109"/>
                  </a:lnTo>
                  <a:lnTo>
                    <a:pt x="7487445" y="5940526"/>
                  </a:lnTo>
                  <a:lnTo>
                    <a:pt x="7492513" y="5886650"/>
                  </a:lnTo>
                  <a:lnTo>
                    <a:pt x="7497316" y="5832479"/>
                  </a:lnTo>
                  <a:lnTo>
                    <a:pt x="7501853" y="5778011"/>
                  </a:lnTo>
                  <a:lnTo>
                    <a:pt x="7506126" y="5723244"/>
                  </a:lnTo>
                  <a:lnTo>
                    <a:pt x="7510135" y="5668175"/>
                  </a:lnTo>
                  <a:lnTo>
                    <a:pt x="7513881" y="5612803"/>
                  </a:lnTo>
                  <a:lnTo>
                    <a:pt x="7517365" y="5557126"/>
                  </a:lnTo>
                  <a:lnTo>
                    <a:pt x="7520586" y="5501140"/>
                  </a:lnTo>
                  <a:lnTo>
                    <a:pt x="7523546" y="5444845"/>
                  </a:lnTo>
                  <a:lnTo>
                    <a:pt x="7526246" y="5388238"/>
                  </a:lnTo>
                  <a:lnTo>
                    <a:pt x="7528685" y="5331316"/>
                  </a:lnTo>
                  <a:lnTo>
                    <a:pt x="7530865" y="5274079"/>
                  </a:lnTo>
                  <a:lnTo>
                    <a:pt x="7532787" y="5216522"/>
                  </a:lnTo>
                  <a:lnTo>
                    <a:pt x="7534450" y="5158645"/>
                  </a:lnTo>
                  <a:lnTo>
                    <a:pt x="7535855" y="5100446"/>
                  </a:lnTo>
                  <a:lnTo>
                    <a:pt x="7537004" y="5041921"/>
                  </a:lnTo>
                  <a:lnTo>
                    <a:pt x="7537896" y="4983069"/>
                  </a:lnTo>
                  <a:lnTo>
                    <a:pt x="7538533" y="4923888"/>
                  </a:lnTo>
                  <a:lnTo>
                    <a:pt x="7538914" y="4864376"/>
                  </a:lnTo>
                  <a:lnTo>
                    <a:pt x="7539041" y="4804530"/>
                  </a:lnTo>
                  <a:lnTo>
                    <a:pt x="7539041" y="1324897"/>
                  </a:lnTo>
                  <a:lnTo>
                    <a:pt x="7315512" y="1198986"/>
                  </a:lnTo>
                  <a:lnTo>
                    <a:pt x="7189214" y="1130403"/>
                  </a:lnTo>
                  <a:lnTo>
                    <a:pt x="7061644" y="1063566"/>
                  </a:lnTo>
                  <a:lnTo>
                    <a:pt x="6932825" y="998481"/>
                  </a:lnTo>
                  <a:lnTo>
                    <a:pt x="6802778" y="935153"/>
                  </a:lnTo>
                  <a:lnTo>
                    <a:pt x="6671526" y="873588"/>
                  </a:lnTo>
                  <a:lnTo>
                    <a:pt x="6539090" y="813790"/>
                  </a:lnTo>
                  <a:lnTo>
                    <a:pt x="6405493" y="755766"/>
                  </a:lnTo>
                  <a:lnTo>
                    <a:pt x="6270756" y="699520"/>
                  </a:lnTo>
                  <a:lnTo>
                    <a:pt x="6134902" y="645059"/>
                  </a:lnTo>
                  <a:lnTo>
                    <a:pt x="5997953" y="592389"/>
                  </a:lnTo>
                  <a:lnTo>
                    <a:pt x="5859931" y="541513"/>
                  </a:lnTo>
                  <a:lnTo>
                    <a:pt x="5720858" y="492438"/>
                  </a:lnTo>
                  <a:lnTo>
                    <a:pt x="5580755" y="445170"/>
                  </a:lnTo>
                  <a:lnTo>
                    <a:pt x="5439646" y="399714"/>
                  </a:lnTo>
                  <a:lnTo>
                    <a:pt x="5249972" y="341933"/>
                  </a:lnTo>
                  <a:lnTo>
                    <a:pt x="5058599" y="287397"/>
                  </a:lnTo>
                  <a:lnTo>
                    <a:pt x="4865579" y="236117"/>
                  </a:lnTo>
                  <a:lnTo>
                    <a:pt x="4670965" y="188107"/>
                  </a:lnTo>
                  <a:lnTo>
                    <a:pt x="4474810" y="143381"/>
                  </a:lnTo>
                  <a:lnTo>
                    <a:pt x="4277164" y="101950"/>
                  </a:lnTo>
                  <a:lnTo>
                    <a:pt x="4078082" y="63828"/>
                  </a:lnTo>
                  <a:lnTo>
                    <a:pt x="3877614" y="29028"/>
                  </a:lnTo>
                  <a:lnTo>
                    <a:pt x="3692128" y="0"/>
                  </a:lnTo>
                  <a:close/>
                </a:path>
              </a:pathLst>
            </a:custGeom>
            <a:solidFill>
              <a:srgbClr val="F4E5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853682" y="1264747"/>
            <a:ext cx="3572510" cy="9055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5750" spc="325">
                <a:solidFill>
                  <a:srgbClr val="1D315F"/>
                </a:solidFill>
              </a:rPr>
              <a:t>VALUES</a:t>
            </a:r>
            <a:r>
              <a:rPr sz="5750" spc="165">
                <a:solidFill>
                  <a:srgbClr val="1D315F"/>
                </a:solidFill>
              </a:rPr>
              <a:t> </a:t>
            </a:r>
            <a:r>
              <a:rPr sz="5750" spc="15">
                <a:solidFill>
                  <a:srgbClr val="1D315F"/>
                </a:solidFill>
              </a:rPr>
              <a:t>&amp;</a:t>
            </a:r>
            <a:endParaRPr sz="5750"/>
          </a:p>
        </p:txBody>
      </p:sp>
      <p:sp>
        <p:nvSpPr>
          <p:cNvPr id="13" name="object 1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545"/>
              </a:lnSpc>
            </a:pPr>
            <a:r>
              <a:rPr spc="80"/>
              <a:t>SAN</a:t>
            </a:r>
            <a:r>
              <a:rPr spc="105"/>
              <a:t> </a:t>
            </a:r>
            <a:r>
              <a:rPr spc="90"/>
              <a:t>DIEGO</a:t>
            </a:r>
            <a:r>
              <a:rPr spc="55"/>
              <a:t> </a:t>
            </a:r>
            <a:r>
              <a:rPr spc="50"/>
              <a:t>WAVE</a:t>
            </a:r>
            <a:r>
              <a:rPr spc="105"/>
              <a:t> </a:t>
            </a:r>
            <a:r>
              <a:rPr spc="60"/>
              <a:t>FC</a:t>
            </a:r>
            <a:r>
              <a:rPr spc="120"/>
              <a:t> </a:t>
            </a:r>
            <a:r>
              <a:rPr b="0" spc="85">
                <a:latin typeface="PT Sans"/>
                <a:cs typeface="PT Sans"/>
              </a:rPr>
              <a:t>BRAND</a:t>
            </a:r>
            <a:r>
              <a:rPr b="0" spc="105">
                <a:latin typeface="PT Sans"/>
                <a:cs typeface="PT Sans"/>
              </a:rPr>
              <a:t> </a:t>
            </a:r>
            <a:r>
              <a:rPr b="0" spc="114">
                <a:latin typeface="PT Sans"/>
                <a:cs typeface="PT Sans"/>
              </a:rPr>
              <a:t>BOOK</a:t>
            </a:r>
          </a:p>
        </p:txBody>
      </p:sp>
      <p:sp>
        <p:nvSpPr>
          <p:cNvPr id="14" name="object 1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545"/>
              </a:lnSpc>
            </a:pPr>
            <a:fld id="{81D60167-4931-47E6-BA6A-407CBD079E47}" type="slidenum">
              <a:rPr spc="10" dirty="0"/>
              <a:t>7</a:t>
            </a:fld>
            <a:endParaRPr spc="10"/>
          </a:p>
        </p:txBody>
      </p:sp>
      <p:sp>
        <p:nvSpPr>
          <p:cNvPr id="6" name="object 6"/>
          <p:cNvSpPr txBox="1"/>
          <p:nvPr/>
        </p:nvSpPr>
        <p:spPr>
          <a:xfrm>
            <a:off x="853682" y="2269953"/>
            <a:ext cx="4210685" cy="9055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5750" b="1" spc="425">
                <a:solidFill>
                  <a:srgbClr val="1D315F"/>
                </a:solidFill>
                <a:latin typeface="PT Sans"/>
                <a:cs typeface="PT Sans"/>
              </a:rPr>
              <a:t>BEHAVIORS</a:t>
            </a:r>
            <a:endParaRPr sz="5750">
              <a:latin typeface="PT Sans"/>
              <a:cs typeface="PT San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695683" y="2924917"/>
            <a:ext cx="2664460" cy="10337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670">
              <a:lnSpc>
                <a:spcPct val="100000"/>
              </a:lnSpc>
              <a:spcBef>
                <a:spcPts val="100"/>
              </a:spcBef>
            </a:pPr>
            <a:r>
              <a:rPr sz="2800" b="1" spc="204">
                <a:solidFill>
                  <a:srgbClr val="34C1D4"/>
                </a:solidFill>
                <a:latin typeface="PT Sans"/>
                <a:cs typeface="PT Sans"/>
              </a:rPr>
              <a:t>EXCELLENCE</a:t>
            </a:r>
            <a:endParaRPr sz="2800">
              <a:latin typeface="PT Sans"/>
              <a:cs typeface="PT Sans"/>
            </a:endParaRPr>
          </a:p>
          <a:p>
            <a:pPr marL="12700">
              <a:lnSpc>
                <a:spcPct val="100000"/>
              </a:lnSpc>
              <a:spcBef>
                <a:spcPts val="2230"/>
              </a:spcBef>
            </a:pPr>
            <a:r>
              <a:rPr sz="1950" spc="15">
                <a:solidFill>
                  <a:srgbClr val="FFFFFF"/>
                </a:solidFill>
                <a:latin typeface="PT Sans"/>
                <a:cs typeface="PT Sans"/>
              </a:rPr>
              <a:t>Be</a:t>
            </a:r>
            <a:r>
              <a:rPr sz="1950" spc="5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1950" spc="10">
                <a:solidFill>
                  <a:srgbClr val="FFFFFF"/>
                </a:solidFill>
                <a:latin typeface="PT Sans"/>
                <a:cs typeface="PT Sans"/>
              </a:rPr>
              <a:t>the</a:t>
            </a:r>
            <a:r>
              <a:rPr sz="1950" spc="5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1950" spc="10">
                <a:solidFill>
                  <a:srgbClr val="FFFFFF"/>
                </a:solidFill>
                <a:latin typeface="PT Sans"/>
                <a:cs typeface="PT Sans"/>
              </a:rPr>
              <a:t>bes</a:t>
            </a:r>
            <a:r>
              <a:rPr sz="1950" spc="35">
                <a:solidFill>
                  <a:srgbClr val="FFFFFF"/>
                </a:solidFill>
                <a:latin typeface="PT Sans"/>
                <a:cs typeface="PT Sans"/>
              </a:rPr>
              <a:t>t</a:t>
            </a:r>
            <a:r>
              <a:rPr sz="1950" spc="5">
                <a:solidFill>
                  <a:srgbClr val="FFFFFF"/>
                </a:solidFill>
                <a:latin typeface="PT Sans"/>
                <a:cs typeface="PT Sans"/>
              </a:rPr>
              <a:t>,</a:t>
            </a:r>
            <a:r>
              <a:rPr sz="1950" spc="-150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1950" spc="15">
                <a:solidFill>
                  <a:srgbClr val="FFFFFF"/>
                </a:solidFill>
                <a:latin typeface="PT Sans"/>
                <a:cs typeface="PT Sans"/>
              </a:rPr>
              <a:t>do</a:t>
            </a:r>
            <a:r>
              <a:rPr sz="1950" spc="-20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1950" spc="-15">
                <a:solidFill>
                  <a:srgbClr val="FFFFFF"/>
                </a:solidFill>
                <a:latin typeface="PT Sans"/>
                <a:cs typeface="PT Sans"/>
              </a:rPr>
              <a:t>y</a:t>
            </a:r>
            <a:r>
              <a:rPr sz="1950" spc="10">
                <a:solidFill>
                  <a:srgbClr val="FFFFFF"/>
                </a:solidFill>
                <a:latin typeface="PT Sans"/>
                <a:cs typeface="PT Sans"/>
              </a:rPr>
              <a:t>our</a:t>
            </a:r>
            <a:r>
              <a:rPr sz="1950" spc="5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1950" spc="10">
                <a:solidFill>
                  <a:srgbClr val="FFFFFF"/>
                </a:solidFill>
                <a:latin typeface="PT Sans"/>
                <a:cs typeface="PT Sans"/>
              </a:rPr>
              <a:t>best</a:t>
            </a:r>
            <a:endParaRPr sz="1950">
              <a:latin typeface="PT Sans"/>
              <a:cs typeface="PT San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695683" y="5999431"/>
            <a:ext cx="3034030" cy="1854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670">
              <a:lnSpc>
                <a:spcPct val="100000"/>
              </a:lnSpc>
              <a:spcBef>
                <a:spcPts val="100"/>
              </a:spcBef>
            </a:pPr>
            <a:r>
              <a:rPr sz="2800" b="1" spc="175">
                <a:solidFill>
                  <a:srgbClr val="34C1D4"/>
                </a:solidFill>
                <a:latin typeface="PT Sans"/>
                <a:cs typeface="PT Sans"/>
              </a:rPr>
              <a:t>DIVERSITY</a:t>
            </a:r>
            <a:endParaRPr sz="2800">
              <a:latin typeface="PT Sans"/>
              <a:cs typeface="PT Sans"/>
            </a:endParaRPr>
          </a:p>
          <a:p>
            <a:pPr marL="12700" marR="5080">
              <a:lnSpc>
                <a:spcPct val="126800"/>
              </a:lnSpc>
              <a:spcBef>
                <a:spcPts val="2125"/>
              </a:spcBef>
            </a:pPr>
            <a:r>
              <a:rPr sz="1950" spc="-25">
                <a:solidFill>
                  <a:srgbClr val="FFFFFF"/>
                </a:solidFill>
                <a:latin typeface="PT Sans"/>
                <a:cs typeface="PT Sans"/>
              </a:rPr>
              <a:t>We</a:t>
            </a:r>
            <a:r>
              <a:rPr sz="1950" spc="-5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1950" spc="5">
                <a:solidFill>
                  <a:srgbClr val="FFFFFF"/>
                </a:solidFill>
                <a:latin typeface="PT Sans"/>
                <a:cs typeface="PT Sans"/>
              </a:rPr>
              <a:t>seek</a:t>
            </a:r>
            <a:r>
              <a:rPr sz="1950" spc="-65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1950" spc="15">
                <a:solidFill>
                  <a:srgbClr val="FFFFFF"/>
                </a:solidFill>
                <a:latin typeface="PT Sans"/>
                <a:cs typeface="PT Sans"/>
              </a:rPr>
              <a:t>and</a:t>
            </a:r>
            <a:r>
              <a:rPr sz="1950" spc="-5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1950">
                <a:solidFill>
                  <a:srgbClr val="FFFFFF"/>
                </a:solidFill>
                <a:latin typeface="PT Sans"/>
                <a:cs typeface="PT Sans"/>
              </a:rPr>
              <a:t>elevate</a:t>
            </a:r>
            <a:r>
              <a:rPr sz="1950" spc="-5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1950" spc="5">
                <a:solidFill>
                  <a:srgbClr val="FFFFFF"/>
                </a:solidFill>
                <a:latin typeface="PT Sans"/>
                <a:cs typeface="PT Sans"/>
              </a:rPr>
              <a:t>diverse </a:t>
            </a:r>
            <a:r>
              <a:rPr sz="1950" spc="-505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1950" spc="-15">
                <a:solidFill>
                  <a:srgbClr val="FFFFFF"/>
                </a:solidFill>
                <a:latin typeface="PT Sans"/>
                <a:cs typeface="PT Sans"/>
              </a:rPr>
              <a:t>v</a:t>
            </a:r>
            <a:r>
              <a:rPr sz="1950" spc="10">
                <a:solidFill>
                  <a:srgbClr val="FFFFFF"/>
                </a:solidFill>
                <a:latin typeface="PT Sans"/>
                <a:cs typeface="PT Sans"/>
              </a:rPr>
              <a:t>oi</a:t>
            </a:r>
            <a:r>
              <a:rPr sz="1950" spc="-40">
                <a:solidFill>
                  <a:srgbClr val="FFFFFF"/>
                </a:solidFill>
                <a:latin typeface="PT Sans"/>
                <a:cs typeface="PT Sans"/>
              </a:rPr>
              <a:t>c</a:t>
            </a:r>
            <a:r>
              <a:rPr sz="1950" spc="10">
                <a:solidFill>
                  <a:srgbClr val="FFFFFF"/>
                </a:solidFill>
                <a:latin typeface="PT Sans"/>
                <a:cs typeface="PT Sans"/>
              </a:rPr>
              <a:t>es,</a:t>
            </a:r>
            <a:r>
              <a:rPr sz="1950" spc="-150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1950" spc="10">
                <a:solidFill>
                  <a:srgbClr val="FFFFFF"/>
                </a:solidFill>
                <a:latin typeface="PT Sans"/>
                <a:cs typeface="PT Sans"/>
              </a:rPr>
              <a:t>bac</a:t>
            </a:r>
            <a:r>
              <a:rPr sz="1950" spc="-15">
                <a:solidFill>
                  <a:srgbClr val="FFFFFF"/>
                </a:solidFill>
                <a:latin typeface="PT Sans"/>
                <a:cs typeface="PT Sans"/>
              </a:rPr>
              <a:t>k</a:t>
            </a:r>
            <a:r>
              <a:rPr sz="1950" spc="10">
                <a:solidFill>
                  <a:srgbClr val="FFFFFF"/>
                </a:solidFill>
                <a:latin typeface="PT Sans"/>
                <a:cs typeface="PT Sans"/>
              </a:rPr>
              <a:t>grounds,</a:t>
            </a:r>
            <a:r>
              <a:rPr sz="1950" spc="-150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1950" spc="10">
                <a:solidFill>
                  <a:srgbClr val="FFFFFF"/>
                </a:solidFill>
                <a:latin typeface="PT Sans"/>
                <a:cs typeface="PT Sans"/>
              </a:rPr>
              <a:t>and  </a:t>
            </a:r>
            <a:r>
              <a:rPr sz="1950" spc="5">
                <a:solidFill>
                  <a:srgbClr val="FFFFFF"/>
                </a:solidFill>
                <a:latin typeface="PT Sans"/>
                <a:cs typeface="PT Sans"/>
              </a:rPr>
              <a:t>lived</a:t>
            </a:r>
            <a:r>
              <a:rPr sz="1950">
                <a:solidFill>
                  <a:srgbClr val="FFFFFF"/>
                </a:solidFill>
                <a:latin typeface="PT Sans"/>
                <a:cs typeface="PT Sans"/>
              </a:rPr>
              <a:t> experiences</a:t>
            </a:r>
            <a:endParaRPr sz="1950">
              <a:latin typeface="PT Sans"/>
              <a:cs typeface="PT San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2289815" y="5999431"/>
            <a:ext cx="2150110" cy="1854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670">
              <a:lnSpc>
                <a:spcPct val="100000"/>
              </a:lnSpc>
              <a:spcBef>
                <a:spcPts val="100"/>
              </a:spcBef>
            </a:pPr>
            <a:r>
              <a:rPr sz="2800" b="1" spc="175">
                <a:solidFill>
                  <a:srgbClr val="34C1D4"/>
                </a:solidFill>
                <a:latin typeface="PT Sans"/>
                <a:cs typeface="PT Sans"/>
              </a:rPr>
              <a:t>INTEGRITY</a:t>
            </a:r>
            <a:endParaRPr sz="2800">
              <a:latin typeface="PT Sans"/>
              <a:cs typeface="PT Sans"/>
            </a:endParaRPr>
          </a:p>
          <a:p>
            <a:pPr marL="12700" marR="5080" algn="just">
              <a:lnSpc>
                <a:spcPct val="126800"/>
              </a:lnSpc>
              <a:spcBef>
                <a:spcPts val="2125"/>
              </a:spcBef>
            </a:pPr>
            <a:r>
              <a:rPr sz="1950" spc="-25">
                <a:solidFill>
                  <a:srgbClr val="FFFFFF"/>
                </a:solidFill>
                <a:latin typeface="PT Sans"/>
                <a:cs typeface="PT Sans"/>
              </a:rPr>
              <a:t>We </a:t>
            </a:r>
            <a:r>
              <a:rPr sz="1950" spc="15">
                <a:solidFill>
                  <a:srgbClr val="FFFFFF"/>
                </a:solidFill>
                <a:latin typeface="PT Sans"/>
                <a:cs typeface="PT Sans"/>
              </a:rPr>
              <a:t>do what </a:t>
            </a:r>
            <a:r>
              <a:rPr sz="1950" spc="5">
                <a:solidFill>
                  <a:srgbClr val="FFFFFF"/>
                </a:solidFill>
                <a:latin typeface="PT Sans"/>
                <a:cs typeface="PT Sans"/>
              </a:rPr>
              <a:t>we </a:t>
            </a:r>
            <a:r>
              <a:rPr sz="1950" spc="-25">
                <a:solidFill>
                  <a:srgbClr val="FFFFFF"/>
                </a:solidFill>
                <a:latin typeface="PT Sans"/>
                <a:cs typeface="PT Sans"/>
              </a:rPr>
              <a:t>say, </a:t>
            </a:r>
            <a:r>
              <a:rPr sz="1950" spc="-509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1950" spc="5">
                <a:solidFill>
                  <a:srgbClr val="FFFFFF"/>
                </a:solidFill>
                <a:latin typeface="PT Sans"/>
                <a:cs typeface="PT Sans"/>
              </a:rPr>
              <a:t>we</a:t>
            </a:r>
            <a:r>
              <a:rPr sz="1950" spc="-15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1950" spc="10">
                <a:solidFill>
                  <a:srgbClr val="FFFFFF"/>
                </a:solidFill>
                <a:latin typeface="PT Sans"/>
                <a:cs typeface="PT Sans"/>
              </a:rPr>
              <a:t>are</a:t>
            </a:r>
            <a:r>
              <a:rPr sz="1950" spc="-10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1950">
                <a:solidFill>
                  <a:srgbClr val="FFFFFF"/>
                </a:solidFill>
                <a:latin typeface="PT Sans"/>
                <a:cs typeface="PT Sans"/>
              </a:rPr>
              <a:t>accountable, </a:t>
            </a:r>
            <a:r>
              <a:rPr sz="1950" spc="-509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1950" spc="5">
                <a:solidFill>
                  <a:srgbClr val="FFFFFF"/>
                </a:solidFill>
                <a:latin typeface="PT Sans"/>
                <a:cs typeface="PT Sans"/>
              </a:rPr>
              <a:t>we</a:t>
            </a:r>
            <a:r>
              <a:rPr sz="1950" spc="-5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1950" spc="10">
                <a:solidFill>
                  <a:srgbClr val="FFFFFF"/>
                </a:solidFill>
                <a:latin typeface="PT Sans"/>
                <a:cs typeface="PT Sans"/>
              </a:rPr>
              <a:t>walk</a:t>
            </a:r>
            <a:r>
              <a:rPr sz="1950" spc="-60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1950" spc="10">
                <a:solidFill>
                  <a:srgbClr val="FFFFFF"/>
                </a:solidFill>
                <a:latin typeface="PT Sans"/>
                <a:cs typeface="PT Sans"/>
              </a:rPr>
              <a:t>the</a:t>
            </a:r>
            <a:r>
              <a:rPr sz="1950" spc="-5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1950" spc="10">
                <a:solidFill>
                  <a:srgbClr val="FFFFFF"/>
                </a:solidFill>
                <a:latin typeface="PT Sans"/>
                <a:cs typeface="PT Sans"/>
              </a:rPr>
              <a:t>talk</a:t>
            </a:r>
            <a:endParaRPr sz="1950">
              <a:latin typeface="PT Sans"/>
              <a:cs typeface="PT San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6039166" y="5999431"/>
            <a:ext cx="2207260" cy="1854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670" algn="just">
              <a:lnSpc>
                <a:spcPct val="100000"/>
              </a:lnSpc>
              <a:spcBef>
                <a:spcPts val="100"/>
              </a:spcBef>
            </a:pPr>
            <a:r>
              <a:rPr sz="2800" b="1" spc="180">
                <a:solidFill>
                  <a:srgbClr val="34C1D4"/>
                </a:solidFill>
                <a:latin typeface="PT Sans"/>
                <a:cs typeface="PT Sans"/>
              </a:rPr>
              <a:t>GROWTH</a:t>
            </a:r>
            <a:endParaRPr sz="2800">
              <a:latin typeface="PT Sans"/>
              <a:cs typeface="PT Sans"/>
            </a:endParaRPr>
          </a:p>
          <a:p>
            <a:pPr marL="12700" marR="5080" algn="just">
              <a:lnSpc>
                <a:spcPct val="126800"/>
              </a:lnSpc>
              <a:spcBef>
                <a:spcPts val="2125"/>
              </a:spcBef>
            </a:pPr>
            <a:r>
              <a:rPr sz="1950" spc="10">
                <a:solidFill>
                  <a:srgbClr val="FFFFFF"/>
                </a:solidFill>
                <a:latin typeface="PT Sans"/>
                <a:cs typeface="PT Sans"/>
              </a:rPr>
              <a:t>Get</a:t>
            </a:r>
            <a:r>
              <a:rPr sz="1950" spc="-15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1950" spc="5">
                <a:solidFill>
                  <a:srgbClr val="FFFFFF"/>
                </a:solidFill>
                <a:latin typeface="PT Sans"/>
                <a:cs typeface="PT Sans"/>
              </a:rPr>
              <a:t>better</a:t>
            </a:r>
            <a:r>
              <a:rPr sz="1950" spc="-10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1950" spc="-5">
                <a:solidFill>
                  <a:srgbClr val="FFFFFF"/>
                </a:solidFill>
                <a:latin typeface="PT Sans"/>
                <a:cs typeface="PT Sans"/>
              </a:rPr>
              <a:t>every</a:t>
            </a:r>
            <a:r>
              <a:rPr sz="1950" spc="-75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1950" spc="-25">
                <a:solidFill>
                  <a:srgbClr val="FFFFFF"/>
                </a:solidFill>
                <a:latin typeface="PT Sans"/>
                <a:cs typeface="PT Sans"/>
              </a:rPr>
              <a:t>day, </a:t>
            </a:r>
            <a:r>
              <a:rPr sz="1950" spc="-509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1950" spc="10">
                <a:solidFill>
                  <a:srgbClr val="FFFFFF"/>
                </a:solidFill>
                <a:latin typeface="PT Sans"/>
                <a:cs typeface="PT Sans"/>
              </a:rPr>
              <a:t>learn from </a:t>
            </a:r>
            <a:r>
              <a:rPr sz="1950" spc="5">
                <a:solidFill>
                  <a:srgbClr val="FFFFFF"/>
                </a:solidFill>
                <a:latin typeface="PT Sans"/>
                <a:cs typeface="PT Sans"/>
              </a:rPr>
              <a:t>mistakes, </a:t>
            </a:r>
            <a:r>
              <a:rPr sz="1950" spc="-509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1950" spc="5">
                <a:solidFill>
                  <a:srgbClr val="FFFFFF"/>
                </a:solidFill>
                <a:latin typeface="PT Sans"/>
                <a:cs typeface="PT Sans"/>
              </a:rPr>
              <a:t>prioritize</a:t>
            </a:r>
            <a:r>
              <a:rPr sz="1950" spc="-10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1950" spc="10">
                <a:solidFill>
                  <a:srgbClr val="FFFFFF"/>
                </a:solidFill>
                <a:latin typeface="PT Sans"/>
                <a:cs typeface="PT Sans"/>
              </a:rPr>
              <a:t>progress</a:t>
            </a:r>
            <a:endParaRPr sz="1950">
              <a:latin typeface="PT Sans"/>
              <a:cs typeface="PT San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2289815" y="2924917"/>
            <a:ext cx="2839085" cy="17875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670">
              <a:lnSpc>
                <a:spcPct val="100000"/>
              </a:lnSpc>
              <a:spcBef>
                <a:spcPts val="100"/>
              </a:spcBef>
            </a:pPr>
            <a:r>
              <a:rPr sz="2800" b="1" spc="165">
                <a:solidFill>
                  <a:srgbClr val="34C1D4"/>
                </a:solidFill>
                <a:latin typeface="PT Sans"/>
                <a:cs typeface="PT Sans"/>
              </a:rPr>
              <a:t>COMMUNITY</a:t>
            </a:r>
            <a:endParaRPr sz="2800">
              <a:latin typeface="PT Sans"/>
              <a:cs typeface="PT Sans"/>
            </a:endParaRPr>
          </a:p>
          <a:p>
            <a:pPr marL="12700" marR="5080">
              <a:lnSpc>
                <a:spcPct val="126800"/>
              </a:lnSpc>
              <a:spcBef>
                <a:spcPts val="1600"/>
              </a:spcBef>
            </a:pPr>
            <a:r>
              <a:rPr sz="1950" spc="10">
                <a:solidFill>
                  <a:srgbClr val="FFFFFF"/>
                </a:solidFill>
                <a:latin typeface="PT Sans"/>
                <a:cs typeface="PT Sans"/>
              </a:rPr>
              <a:t>local</a:t>
            </a:r>
            <a:r>
              <a:rPr sz="1950" spc="5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1950" spc="10">
                <a:solidFill>
                  <a:srgbClr val="FFFFFF"/>
                </a:solidFill>
                <a:latin typeface="PT Sans"/>
                <a:cs typeface="PT Sans"/>
              </a:rPr>
              <a:t>pride,</a:t>
            </a:r>
            <a:r>
              <a:rPr sz="1950" spc="-150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1950" spc="10">
                <a:solidFill>
                  <a:srgbClr val="FFFFFF"/>
                </a:solidFill>
                <a:latin typeface="PT Sans"/>
                <a:cs typeface="PT Sans"/>
              </a:rPr>
              <a:t>our</a:t>
            </a:r>
            <a:r>
              <a:rPr sz="1950" spc="5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1950" spc="15">
                <a:solidFill>
                  <a:srgbClr val="FFFFFF"/>
                </a:solidFill>
                <a:latin typeface="PT Sans"/>
                <a:cs typeface="PT Sans"/>
              </a:rPr>
              <a:t>San</a:t>
            </a:r>
            <a:r>
              <a:rPr sz="1950" spc="5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1950" spc="10">
                <a:solidFill>
                  <a:srgbClr val="FFFFFF"/>
                </a:solidFill>
                <a:latin typeface="PT Sans"/>
                <a:cs typeface="PT Sans"/>
              </a:rPr>
              <a:t>Di</a:t>
            </a:r>
            <a:r>
              <a:rPr sz="1950" spc="-15">
                <a:solidFill>
                  <a:srgbClr val="FFFFFF"/>
                </a:solidFill>
                <a:latin typeface="PT Sans"/>
                <a:cs typeface="PT Sans"/>
              </a:rPr>
              <a:t>e</a:t>
            </a:r>
            <a:r>
              <a:rPr sz="1950" spc="10">
                <a:solidFill>
                  <a:srgbClr val="FFFFFF"/>
                </a:solidFill>
                <a:latin typeface="PT Sans"/>
                <a:cs typeface="PT Sans"/>
              </a:rPr>
              <a:t>go  roots</a:t>
            </a:r>
            <a:r>
              <a:rPr sz="1950" spc="120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1950" spc="5">
                <a:solidFill>
                  <a:srgbClr val="FFFFFF"/>
                </a:solidFill>
                <a:latin typeface="PT Sans"/>
                <a:cs typeface="PT Sans"/>
              </a:rPr>
              <a:t>stem</a:t>
            </a:r>
            <a:r>
              <a:rPr sz="1950" spc="125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1950" spc="10">
                <a:solidFill>
                  <a:srgbClr val="FFFFFF"/>
                </a:solidFill>
                <a:latin typeface="PT Sans"/>
                <a:cs typeface="PT Sans"/>
              </a:rPr>
              <a:t>from</a:t>
            </a:r>
            <a:r>
              <a:rPr sz="1950" spc="120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1950" spc="10">
                <a:solidFill>
                  <a:srgbClr val="FFFFFF"/>
                </a:solidFill>
                <a:latin typeface="PT Sans"/>
                <a:cs typeface="PT Sans"/>
              </a:rPr>
              <a:t>a</a:t>
            </a:r>
            <a:r>
              <a:rPr sz="1950" spc="125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1950" spc="10">
                <a:solidFill>
                  <a:srgbClr val="FFFFFF"/>
                </a:solidFill>
                <a:latin typeface="PT Sans"/>
                <a:cs typeface="PT Sans"/>
              </a:rPr>
              <a:t>rich </a:t>
            </a:r>
            <a:r>
              <a:rPr sz="1950" spc="15">
                <a:solidFill>
                  <a:srgbClr val="FFFFFF"/>
                </a:solidFill>
                <a:latin typeface="PT Sans"/>
                <a:cs typeface="PT Sans"/>
              </a:rPr>
              <a:t> and</a:t>
            </a:r>
            <a:r>
              <a:rPr sz="1950" spc="-20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1950" spc="10">
                <a:solidFill>
                  <a:srgbClr val="FFFFFF"/>
                </a:solidFill>
                <a:latin typeface="PT Sans"/>
                <a:cs typeface="PT Sans"/>
              </a:rPr>
              <a:t>multicultural</a:t>
            </a:r>
            <a:r>
              <a:rPr sz="1950" spc="-20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1950" spc="10">
                <a:solidFill>
                  <a:srgbClr val="FFFFFF"/>
                </a:solidFill>
                <a:latin typeface="PT Sans"/>
                <a:cs typeface="PT Sans"/>
              </a:rPr>
              <a:t>heritage</a:t>
            </a:r>
            <a:endParaRPr sz="1950">
              <a:latin typeface="PT Sans"/>
              <a:cs typeface="PT San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6039166" y="2924917"/>
            <a:ext cx="2807335" cy="17875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670">
              <a:lnSpc>
                <a:spcPct val="100000"/>
              </a:lnSpc>
              <a:spcBef>
                <a:spcPts val="100"/>
              </a:spcBef>
            </a:pPr>
            <a:r>
              <a:rPr sz="2800" b="1" spc="150">
                <a:solidFill>
                  <a:srgbClr val="34C1D4"/>
                </a:solidFill>
                <a:latin typeface="PT Sans"/>
                <a:cs typeface="PT Sans"/>
              </a:rPr>
              <a:t>EQUITY</a:t>
            </a:r>
            <a:endParaRPr sz="2800">
              <a:latin typeface="PT Sans"/>
              <a:cs typeface="PT Sans"/>
            </a:endParaRPr>
          </a:p>
          <a:p>
            <a:pPr marL="12700" marR="5080">
              <a:lnSpc>
                <a:spcPct val="126800"/>
              </a:lnSpc>
              <a:spcBef>
                <a:spcPts val="1600"/>
              </a:spcBef>
            </a:pPr>
            <a:r>
              <a:rPr sz="1950" spc="-25">
                <a:solidFill>
                  <a:srgbClr val="FFFFFF"/>
                </a:solidFill>
                <a:latin typeface="PT Sans"/>
                <a:cs typeface="PT Sans"/>
              </a:rPr>
              <a:t>We </a:t>
            </a:r>
            <a:r>
              <a:rPr sz="1950" spc="10">
                <a:solidFill>
                  <a:srgbClr val="FFFFFF"/>
                </a:solidFill>
                <a:latin typeface="PT Sans"/>
                <a:cs typeface="PT Sans"/>
              </a:rPr>
              <a:t>proactively </a:t>
            </a:r>
            <a:r>
              <a:rPr sz="1950" spc="-10">
                <a:solidFill>
                  <a:srgbClr val="FFFFFF"/>
                </a:solidFill>
                <a:latin typeface="PT Sans"/>
                <a:cs typeface="PT Sans"/>
              </a:rPr>
              <a:t>fight </a:t>
            </a:r>
            <a:r>
              <a:rPr sz="1950" spc="-5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1950" spc="10">
                <a:solidFill>
                  <a:srgbClr val="FFFFFF"/>
                </a:solidFill>
                <a:latin typeface="PT Sans"/>
                <a:cs typeface="PT Sans"/>
              </a:rPr>
              <a:t>injusti</a:t>
            </a:r>
            <a:r>
              <a:rPr sz="1950" spc="-40">
                <a:solidFill>
                  <a:srgbClr val="FFFFFF"/>
                </a:solidFill>
                <a:latin typeface="PT Sans"/>
                <a:cs typeface="PT Sans"/>
              </a:rPr>
              <a:t>c</a:t>
            </a:r>
            <a:r>
              <a:rPr sz="1950" spc="10">
                <a:solidFill>
                  <a:srgbClr val="FFFFFF"/>
                </a:solidFill>
                <a:latin typeface="PT Sans"/>
                <a:cs typeface="PT Sans"/>
              </a:rPr>
              <a:t>e,</a:t>
            </a:r>
            <a:r>
              <a:rPr sz="1950" spc="-150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1950" spc="15">
                <a:solidFill>
                  <a:srgbClr val="FFFFFF"/>
                </a:solidFill>
                <a:latin typeface="PT Sans"/>
                <a:cs typeface="PT Sans"/>
              </a:rPr>
              <a:t>rem</a:t>
            </a:r>
            <a:r>
              <a:rPr sz="1950" spc="-15">
                <a:solidFill>
                  <a:srgbClr val="FFFFFF"/>
                </a:solidFill>
                <a:latin typeface="PT Sans"/>
                <a:cs typeface="PT Sans"/>
              </a:rPr>
              <a:t>ov</a:t>
            </a:r>
            <a:r>
              <a:rPr sz="1950" spc="10">
                <a:solidFill>
                  <a:srgbClr val="FFFFFF"/>
                </a:solidFill>
                <a:latin typeface="PT Sans"/>
                <a:cs typeface="PT Sans"/>
              </a:rPr>
              <a:t>e</a:t>
            </a:r>
            <a:r>
              <a:rPr sz="1950" spc="5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1950" spc="10">
                <a:solidFill>
                  <a:srgbClr val="FFFFFF"/>
                </a:solidFill>
                <a:latin typeface="PT Sans"/>
                <a:cs typeface="PT Sans"/>
              </a:rPr>
              <a:t>barriers,  </a:t>
            </a:r>
            <a:r>
              <a:rPr sz="1950" spc="15">
                <a:solidFill>
                  <a:srgbClr val="FFFFFF"/>
                </a:solidFill>
                <a:latin typeface="PT Sans"/>
                <a:cs typeface="PT Sans"/>
              </a:rPr>
              <a:t>and</a:t>
            </a:r>
            <a:r>
              <a:rPr sz="1950" spc="-20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1950" spc="5">
                <a:solidFill>
                  <a:srgbClr val="FFFFFF"/>
                </a:solidFill>
                <a:latin typeface="PT Sans"/>
                <a:cs typeface="PT Sans"/>
              </a:rPr>
              <a:t>provide</a:t>
            </a:r>
            <a:r>
              <a:rPr sz="1950" spc="-15">
                <a:solidFill>
                  <a:srgbClr val="FFFFFF"/>
                </a:solidFill>
                <a:latin typeface="PT Sans"/>
                <a:cs typeface="PT Sans"/>
              </a:rPr>
              <a:t> </a:t>
            </a:r>
            <a:r>
              <a:rPr sz="1950" spc="15">
                <a:solidFill>
                  <a:srgbClr val="FFFFFF"/>
                </a:solidFill>
                <a:latin typeface="PT Sans"/>
                <a:cs typeface="PT Sans"/>
              </a:rPr>
              <a:t>opportunities</a:t>
            </a:r>
            <a:endParaRPr sz="1950">
              <a:latin typeface="PT Sans"/>
              <a:cs typeface="PT San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sp>
          <p:nvSpPr>
            <p:cNvPr id="3" name="object 3"/>
            <p:cNvSpPr/>
            <p:nvPr/>
          </p:nvSpPr>
          <p:spPr>
            <a:xfrm>
              <a:off x="691078" y="0"/>
              <a:ext cx="19413220" cy="11308715"/>
            </a:xfrm>
            <a:custGeom>
              <a:avLst/>
              <a:gdLst/>
              <a:ahLst/>
              <a:cxnLst/>
              <a:rect l="l" t="t" r="r" b="b"/>
              <a:pathLst>
                <a:path w="19413220" h="11308715">
                  <a:moveTo>
                    <a:pt x="19413021" y="0"/>
                  </a:moveTo>
                  <a:lnTo>
                    <a:pt x="0" y="0"/>
                  </a:lnTo>
                  <a:lnTo>
                    <a:pt x="0" y="11308556"/>
                  </a:lnTo>
                  <a:lnTo>
                    <a:pt x="19413021" y="11308556"/>
                  </a:lnTo>
                  <a:lnTo>
                    <a:pt x="19413021" y="0"/>
                  </a:lnTo>
                  <a:close/>
                </a:path>
              </a:pathLst>
            </a:custGeom>
            <a:solidFill>
              <a:srgbClr val="1D31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0"/>
              <a:ext cx="7539355" cy="11308715"/>
            </a:xfrm>
            <a:custGeom>
              <a:avLst/>
              <a:gdLst/>
              <a:ahLst/>
              <a:cxnLst/>
              <a:rect l="l" t="t" r="r" b="b"/>
              <a:pathLst>
                <a:path w="7539355" h="11308715">
                  <a:moveTo>
                    <a:pt x="3692128" y="0"/>
                  </a:moveTo>
                  <a:lnTo>
                    <a:pt x="30253" y="0"/>
                  </a:lnTo>
                  <a:lnTo>
                    <a:pt x="0" y="4518"/>
                  </a:lnTo>
                  <a:lnTo>
                    <a:pt x="0" y="11308556"/>
                  </a:lnTo>
                  <a:lnTo>
                    <a:pt x="4172850" y="11308556"/>
                  </a:lnTo>
                  <a:lnTo>
                    <a:pt x="4291790" y="11225609"/>
                  </a:lnTo>
                  <a:lnTo>
                    <a:pt x="4416276" y="11136468"/>
                  </a:lnTo>
                  <a:lnTo>
                    <a:pt x="4498685" y="11076076"/>
                  </a:lnTo>
                  <a:lnTo>
                    <a:pt x="4580594" y="11014900"/>
                  </a:lnTo>
                  <a:lnTo>
                    <a:pt x="4661971" y="10952929"/>
                  </a:lnTo>
                  <a:lnTo>
                    <a:pt x="4742787" y="10890151"/>
                  </a:lnTo>
                  <a:lnTo>
                    <a:pt x="4823012" y="10826555"/>
                  </a:lnTo>
                  <a:lnTo>
                    <a:pt x="4902614" y="10762130"/>
                  </a:lnTo>
                  <a:lnTo>
                    <a:pt x="4981564" y="10696866"/>
                  </a:lnTo>
                  <a:lnTo>
                    <a:pt x="5059832" y="10630750"/>
                  </a:lnTo>
                  <a:lnTo>
                    <a:pt x="5137387" y="10563773"/>
                  </a:lnTo>
                  <a:lnTo>
                    <a:pt x="5175888" y="10529957"/>
                  </a:lnTo>
                  <a:lnTo>
                    <a:pt x="5214199" y="10495921"/>
                  </a:lnTo>
                  <a:lnTo>
                    <a:pt x="5252317" y="10461665"/>
                  </a:lnTo>
                  <a:lnTo>
                    <a:pt x="5290238" y="10427186"/>
                  </a:lnTo>
                  <a:lnTo>
                    <a:pt x="5327958" y="10392483"/>
                  </a:lnTo>
                  <a:lnTo>
                    <a:pt x="5365473" y="10357554"/>
                  </a:lnTo>
                  <a:lnTo>
                    <a:pt x="5402780" y="10322399"/>
                  </a:lnTo>
                  <a:lnTo>
                    <a:pt x="5439874" y="10287016"/>
                  </a:lnTo>
                  <a:lnTo>
                    <a:pt x="5476753" y="10251404"/>
                  </a:lnTo>
                  <a:lnTo>
                    <a:pt x="5513411" y="10215560"/>
                  </a:lnTo>
                  <a:lnTo>
                    <a:pt x="5549846" y="10179485"/>
                  </a:lnTo>
                  <a:lnTo>
                    <a:pt x="5586054" y="10143175"/>
                  </a:lnTo>
                  <a:lnTo>
                    <a:pt x="5622030" y="10106631"/>
                  </a:lnTo>
                  <a:lnTo>
                    <a:pt x="5657772" y="10069850"/>
                  </a:lnTo>
                  <a:lnTo>
                    <a:pt x="5693274" y="10032831"/>
                  </a:lnTo>
                  <a:lnTo>
                    <a:pt x="5728534" y="9995573"/>
                  </a:lnTo>
                  <a:lnTo>
                    <a:pt x="5763548" y="9958075"/>
                  </a:lnTo>
                  <a:lnTo>
                    <a:pt x="5798312" y="9920334"/>
                  </a:lnTo>
                  <a:lnTo>
                    <a:pt x="5832822" y="9882350"/>
                  </a:lnTo>
                  <a:lnTo>
                    <a:pt x="5867074" y="9844121"/>
                  </a:lnTo>
                  <a:lnTo>
                    <a:pt x="5901064" y="9805646"/>
                  </a:lnTo>
                  <a:lnTo>
                    <a:pt x="5934790" y="9766924"/>
                  </a:lnTo>
                  <a:lnTo>
                    <a:pt x="5968246" y="9727952"/>
                  </a:lnTo>
                  <a:lnTo>
                    <a:pt x="6001430" y="9688731"/>
                  </a:lnTo>
                  <a:lnTo>
                    <a:pt x="6034337" y="9649257"/>
                  </a:lnTo>
                  <a:lnTo>
                    <a:pt x="6066963" y="9609530"/>
                  </a:lnTo>
                  <a:lnTo>
                    <a:pt x="6099306" y="9569549"/>
                  </a:lnTo>
                  <a:lnTo>
                    <a:pt x="6131360" y="9529312"/>
                  </a:lnTo>
                  <a:lnTo>
                    <a:pt x="6163123" y="9488817"/>
                  </a:lnTo>
                  <a:lnTo>
                    <a:pt x="6194590" y="9448064"/>
                  </a:lnTo>
                  <a:lnTo>
                    <a:pt x="6222608" y="9410700"/>
                  </a:lnTo>
                  <a:lnTo>
                    <a:pt x="6250312" y="9373210"/>
                  </a:lnTo>
                  <a:lnTo>
                    <a:pt x="6277702" y="9335594"/>
                  </a:lnTo>
                  <a:lnTo>
                    <a:pt x="6304778" y="9297847"/>
                  </a:lnTo>
                  <a:lnTo>
                    <a:pt x="6331542" y="9259969"/>
                  </a:lnTo>
                  <a:lnTo>
                    <a:pt x="6357993" y="9221957"/>
                  </a:lnTo>
                  <a:lnTo>
                    <a:pt x="6384132" y="9183810"/>
                  </a:lnTo>
                  <a:lnTo>
                    <a:pt x="6409960" y="9145523"/>
                  </a:lnTo>
                  <a:lnTo>
                    <a:pt x="6435478" y="9107097"/>
                  </a:lnTo>
                  <a:lnTo>
                    <a:pt x="6460686" y="9068528"/>
                  </a:lnTo>
                  <a:lnTo>
                    <a:pt x="6485585" y="9029815"/>
                  </a:lnTo>
                  <a:lnTo>
                    <a:pt x="6510176" y="8990954"/>
                  </a:lnTo>
                  <a:lnTo>
                    <a:pt x="6534458" y="8951945"/>
                  </a:lnTo>
                  <a:lnTo>
                    <a:pt x="6558433" y="8912785"/>
                  </a:lnTo>
                  <a:lnTo>
                    <a:pt x="6582102" y="8873472"/>
                  </a:lnTo>
                  <a:lnTo>
                    <a:pt x="6605465" y="8834003"/>
                  </a:lnTo>
                  <a:lnTo>
                    <a:pt x="6628522" y="8794377"/>
                  </a:lnTo>
                  <a:lnTo>
                    <a:pt x="6651274" y="8754591"/>
                  </a:lnTo>
                  <a:lnTo>
                    <a:pt x="6673722" y="8714643"/>
                  </a:lnTo>
                  <a:lnTo>
                    <a:pt x="6695866" y="8674531"/>
                  </a:lnTo>
                  <a:lnTo>
                    <a:pt x="6717708" y="8634254"/>
                  </a:lnTo>
                  <a:lnTo>
                    <a:pt x="6739247" y="8593808"/>
                  </a:lnTo>
                  <a:lnTo>
                    <a:pt x="6760484" y="8553192"/>
                  </a:lnTo>
                  <a:lnTo>
                    <a:pt x="6781421" y="8512403"/>
                  </a:lnTo>
                  <a:lnTo>
                    <a:pt x="6802057" y="8471439"/>
                  </a:lnTo>
                  <a:lnTo>
                    <a:pt x="6822393" y="8430299"/>
                  </a:lnTo>
                  <a:lnTo>
                    <a:pt x="6842430" y="8388980"/>
                  </a:lnTo>
                  <a:lnTo>
                    <a:pt x="6862168" y="8347479"/>
                  </a:lnTo>
                  <a:lnTo>
                    <a:pt x="6881608" y="8305796"/>
                  </a:lnTo>
                  <a:lnTo>
                    <a:pt x="6900751" y="8263927"/>
                  </a:lnTo>
                  <a:lnTo>
                    <a:pt x="6919598" y="8221870"/>
                  </a:lnTo>
                  <a:lnTo>
                    <a:pt x="6938148" y="8179624"/>
                  </a:lnTo>
                  <a:lnTo>
                    <a:pt x="6956402" y="8137186"/>
                  </a:lnTo>
                  <a:lnTo>
                    <a:pt x="6974362" y="8094554"/>
                  </a:lnTo>
                  <a:lnTo>
                    <a:pt x="6992028" y="8051726"/>
                  </a:lnTo>
                  <a:lnTo>
                    <a:pt x="7009399" y="8008699"/>
                  </a:lnTo>
                  <a:lnTo>
                    <a:pt x="7026478" y="7965472"/>
                  </a:lnTo>
                  <a:lnTo>
                    <a:pt x="7043265" y="7922043"/>
                  </a:lnTo>
                  <a:lnTo>
                    <a:pt x="7059760" y="7878409"/>
                  </a:lnTo>
                  <a:lnTo>
                    <a:pt x="7075963" y="7834568"/>
                  </a:lnTo>
                  <a:lnTo>
                    <a:pt x="7091876" y="7790518"/>
                  </a:lnTo>
                  <a:lnTo>
                    <a:pt x="7107499" y="7746256"/>
                  </a:lnTo>
                  <a:lnTo>
                    <a:pt x="7122833" y="7701782"/>
                  </a:lnTo>
                  <a:lnTo>
                    <a:pt x="7137879" y="7657092"/>
                  </a:lnTo>
                  <a:lnTo>
                    <a:pt x="7152636" y="7612184"/>
                  </a:lnTo>
                  <a:lnTo>
                    <a:pt x="7167106" y="7567057"/>
                  </a:lnTo>
                  <a:lnTo>
                    <a:pt x="7181289" y="7521708"/>
                  </a:lnTo>
                  <a:lnTo>
                    <a:pt x="7195186" y="7476134"/>
                  </a:lnTo>
                  <a:lnTo>
                    <a:pt x="7208797" y="7430335"/>
                  </a:lnTo>
                  <a:lnTo>
                    <a:pt x="7222124" y="7384307"/>
                  </a:lnTo>
                  <a:lnTo>
                    <a:pt x="7235166" y="7338049"/>
                  </a:lnTo>
                  <a:lnTo>
                    <a:pt x="7247924" y="7291558"/>
                  </a:lnTo>
                  <a:lnTo>
                    <a:pt x="7260400" y="7244832"/>
                  </a:lnTo>
                  <a:lnTo>
                    <a:pt x="7272593" y="7197870"/>
                  </a:lnTo>
                  <a:lnTo>
                    <a:pt x="7284504" y="7150668"/>
                  </a:lnTo>
                  <a:lnTo>
                    <a:pt x="7296134" y="7103225"/>
                  </a:lnTo>
                  <a:lnTo>
                    <a:pt x="7307483" y="7055539"/>
                  </a:lnTo>
                  <a:lnTo>
                    <a:pt x="7318553" y="7007607"/>
                  </a:lnTo>
                  <a:lnTo>
                    <a:pt x="7329343" y="6959428"/>
                  </a:lnTo>
                  <a:lnTo>
                    <a:pt x="7339854" y="6910998"/>
                  </a:lnTo>
                  <a:lnTo>
                    <a:pt x="7350088" y="6862317"/>
                  </a:lnTo>
                  <a:lnTo>
                    <a:pt x="7360044" y="6813382"/>
                  </a:lnTo>
                  <a:lnTo>
                    <a:pt x="7369723" y="6764190"/>
                  </a:lnTo>
                  <a:lnTo>
                    <a:pt x="7379126" y="6714741"/>
                  </a:lnTo>
                  <a:lnTo>
                    <a:pt x="7388253" y="6665030"/>
                  </a:lnTo>
                  <a:lnTo>
                    <a:pt x="7397105" y="6615057"/>
                  </a:lnTo>
                  <a:lnTo>
                    <a:pt x="7405683" y="6564819"/>
                  </a:lnTo>
                  <a:lnTo>
                    <a:pt x="7413987" y="6514314"/>
                  </a:lnTo>
                  <a:lnTo>
                    <a:pt x="7422018" y="6463540"/>
                  </a:lnTo>
                  <a:lnTo>
                    <a:pt x="7429777" y="6412495"/>
                  </a:lnTo>
                  <a:lnTo>
                    <a:pt x="7437264" y="6361176"/>
                  </a:lnTo>
                  <a:lnTo>
                    <a:pt x="7444479" y="6309582"/>
                  </a:lnTo>
                  <a:lnTo>
                    <a:pt x="7451424" y="6257710"/>
                  </a:lnTo>
                  <a:lnTo>
                    <a:pt x="7458099" y="6205558"/>
                  </a:lnTo>
                  <a:lnTo>
                    <a:pt x="7464505" y="6153124"/>
                  </a:lnTo>
                  <a:lnTo>
                    <a:pt x="7470641" y="6100406"/>
                  </a:lnTo>
                  <a:lnTo>
                    <a:pt x="7476510" y="6047402"/>
                  </a:lnTo>
                  <a:lnTo>
                    <a:pt x="7482111" y="5994109"/>
                  </a:lnTo>
                  <a:lnTo>
                    <a:pt x="7487445" y="5940526"/>
                  </a:lnTo>
                  <a:lnTo>
                    <a:pt x="7492513" y="5886650"/>
                  </a:lnTo>
                  <a:lnTo>
                    <a:pt x="7497316" y="5832479"/>
                  </a:lnTo>
                  <a:lnTo>
                    <a:pt x="7501853" y="5778011"/>
                  </a:lnTo>
                  <a:lnTo>
                    <a:pt x="7506126" y="5723244"/>
                  </a:lnTo>
                  <a:lnTo>
                    <a:pt x="7510135" y="5668175"/>
                  </a:lnTo>
                  <a:lnTo>
                    <a:pt x="7513881" y="5612803"/>
                  </a:lnTo>
                  <a:lnTo>
                    <a:pt x="7517365" y="5557126"/>
                  </a:lnTo>
                  <a:lnTo>
                    <a:pt x="7520586" y="5501140"/>
                  </a:lnTo>
                  <a:lnTo>
                    <a:pt x="7523546" y="5444845"/>
                  </a:lnTo>
                  <a:lnTo>
                    <a:pt x="7526246" y="5388238"/>
                  </a:lnTo>
                  <a:lnTo>
                    <a:pt x="7528685" y="5331316"/>
                  </a:lnTo>
                  <a:lnTo>
                    <a:pt x="7530865" y="5274079"/>
                  </a:lnTo>
                  <a:lnTo>
                    <a:pt x="7532787" y="5216522"/>
                  </a:lnTo>
                  <a:lnTo>
                    <a:pt x="7534450" y="5158645"/>
                  </a:lnTo>
                  <a:lnTo>
                    <a:pt x="7535855" y="5100446"/>
                  </a:lnTo>
                  <a:lnTo>
                    <a:pt x="7537004" y="5041921"/>
                  </a:lnTo>
                  <a:lnTo>
                    <a:pt x="7537896" y="4983069"/>
                  </a:lnTo>
                  <a:lnTo>
                    <a:pt x="7538533" y="4923888"/>
                  </a:lnTo>
                  <a:lnTo>
                    <a:pt x="7538914" y="4864376"/>
                  </a:lnTo>
                  <a:lnTo>
                    <a:pt x="7539041" y="4804530"/>
                  </a:lnTo>
                  <a:lnTo>
                    <a:pt x="7539041" y="1324897"/>
                  </a:lnTo>
                  <a:lnTo>
                    <a:pt x="7315512" y="1198986"/>
                  </a:lnTo>
                  <a:lnTo>
                    <a:pt x="7189214" y="1130403"/>
                  </a:lnTo>
                  <a:lnTo>
                    <a:pt x="7061644" y="1063566"/>
                  </a:lnTo>
                  <a:lnTo>
                    <a:pt x="6932825" y="998481"/>
                  </a:lnTo>
                  <a:lnTo>
                    <a:pt x="6802778" y="935153"/>
                  </a:lnTo>
                  <a:lnTo>
                    <a:pt x="6671526" y="873588"/>
                  </a:lnTo>
                  <a:lnTo>
                    <a:pt x="6539090" y="813790"/>
                  </a:lnTo>
                  <a:lnTo>
                    <a:pt x="6405493" y="755766"/>
                  </a:lnTo>
                  <a:lnTo>
                    <a:pt x="6270756" y="699520"/>
                  </a:lnTo>
                  <a:lnTo>
                    <a:pt x="6134902" y="645059"/>
                  </a:lnTo>
                  <a:lnTo>
                    <a:pt x="5997953" y="592389"/>
                  </a:lnTo>
                  <a:lnTo>
                    <a:pt x="5859931" y="541513"/>
                  </a:lnTo>
                  <a:lnTo>
                    <a:pt x="5720858" y="492438"/>
                  </a:lnTo>
                  <a:lnTo>
                    <a:pt x="5580755" y="445170"/>
                  </a:lnTo>
                  <a:lnTo>
                    <a:pt x="5439646" y="399714"/>
                  </a:lnTo>
                  <a:lnTo>
                    <a:pt x="5249972" y="341933"/>
                  </a:lnTo>
                  <a:lnTo>
                    <a:pt x="5058599" y="287397"/>
                  </a:lnTo>
                  <a:lnTo>
                    <a:pt x="4865579" y="236117"/>
                  </a:lnTo>
                  <a:lnTo>
                    <a:pt x="4670965" y="188107"/>
                  </a:lnTo>
                  <a:lnTo>
                    <a:pt x="4474810" y="143381"/>
                  </a:lnTo>
                  <a:lnTo>
                    <a:pt x="4277164" y="101950"/>
                  </a:lnTo>
                  <a:lnTo>
                    <a:pt x="4078082" y="63828"/>
                  </a:lnTo>
                  <a:lnTo>
                    <a:pt x="3877614" y="29028"/>
                  </a:lnTo>
                  <a:lnTo>
                    <a:pt x="3692128" y="0"/>
                  </a:lnTo>
                  <a:close/>
                </a:path>
              </a:pathLst>
            </a:custGeom>
            <a:solidFill>
              <a:srgbClr val="F4E5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853682" y="1264747"/>
            <a:ext cx="4519930" cy="17849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0400"/>
              </a:lnSpc>
              <a:spcBef>
                <a:spcPts val="90"/>
              </a:spcBef>
            </a:pPr>
            <a:r>
              <a:rPr sz="5750" spc="380">
                <a:solidFill>
                  <a:srgbClr val="1D315F"/>
                </a:solidFill>
              </a:rPr>
              <a:t>POINTS </a:t>
            </a:r>
            <a:r>
              <a:rPr sz="5750" spc="470">
                <a:solidFill>
                  <a:srgbClr val="1D315F"/>
                </a:solidFill>
              </a:rPr>
              <a:t>OF </a:t>
            </a:r>
            <a:r>
              <a:rPr sz="5750" spc="475">
                <a:solidFill>
                  <a:srgbClr val="1D315F"/>
                </a:solidFill>
              </a:rPr>
              <a:t> </a:t>
            </a:r>
            <a:r>
              <a:rPr sz="5750" spc="470">
                <a:solidFill>
                  <a:srgbClr val="1D315F"/>
                </a:solidFill>
              </a:rPr>
              <a:t>DIFFERENCE</a:t>
            </a:r>
            <a:endParaRPr sz="5750"/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545"/>
              </a:lnSpc>
            </a:pPr>
            <a:r>
              <a:rPr spc="80"/>
              <a:t>SAN</a:t>
            </a:r>
            <a:r>
              <a:rPr spc="105"/>
              <a:t> </a:t>
            </a:r>
            <a:r>
              <a:rPr spc="90"/>
              <a:t>DIEGO</a:t>
            </a:r>
            <a:r>
              <a:rPr spc="55"/>
              <a:t> </a:t>
            </a:r>
            <a:r>
              <a:rPr spc="50"/>
              <a:t>WAVE</a:t>
            </a:r>
            <a:r>
              <a:rPr spc="105"/>
              <a:t> </a:t>
            </a:r>
            <a:r>
              <a:rPr spc="60"/>
              <a:t>FC</a:t>
            </a:r>
            <a:r>
              <a:rPr spc="120"/>
              <a:t> </a:t>
            </a:r>
            <a:r>
              <a:rPr b="0" spc="85">
                <a:latin typeface="PT Sans"/>
                <a:cs typeface="PT Sans"/>
              </a:rPr>
              <a:t>BRAND</a:t>
            </a:r>
            <a:r>
              <a:rPr b="0" spc="105">
                <a:latin typeface="PT Sans"/>
                <a:cs typeface="PT Sans"/>
              </a:rPr>
              <a:t> </a:t>
            </a:r>
            <a:r>
              <a:rPr b="0" spc="114">
                <a:latin typeface="PT Sans"/>
                <a:cs typeface="PT Sans"/>
              </a:rPr>
              <a:t>BOOK</a:t>
            </a:r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545"/>
              </a:lnSpc>
            </a:pPr>
            <a:fld id="{81D60167-4931-47E6-BA6A-407CBD079E47}" type="slidenum">
              <a:rPr spc="10" dirty="0"/>
              <a:t>8</a:t>
            </a:fld>
            <a:endParaRPr spc="10"/>
          </a:p>
        </p:txBody>
      </p:sp>
      <p:sp>
        <p:nvSpPr>
          <p:cNvPr id="6" name="object 6"/>
          <p:cNvSpPr txBox="1"/>
          <p:nvPr/>
        </p:nvSpPr>
        <p:spPr>
          <a:xfrm>
            <a:off x="838607" y="3712317"/>
            <a:ext cx="230632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spc="204">
                <a:solidFill>
                  <a:srgbClr val="1D315F"/>
                </a:solidFill>
                <a:latin typeface="PT Sans"/>
                <a:cs typeface="PT Sans"/>
              </a:rPr>
              <a:t>FUNCTIONAL</a:t>
            </a:r>
            <a:endParaRPr sz="2800">
              <a:latin typeface="PT Sans"/>
              <a:cs typeface="PT San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24368" y="4409678"/>
            <a:ext cx="4010660" cy="1030605"/>
          </a:xfrm>
          <a:prstGeom prst="rect">
            <a:avLst/>
          </a:prstGeom>
        </p:spPr>
        <p:txBody>
          <a:bodyPr vert="horz" wrap="square" lIns="0" tIns="1644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95"/>
              </a:spcBef>
            </a:pPr>
            <a:r>
              <a:rPr sz="2300" spc="-45">
                <a:solidFill>
                  <a:srgbClr val="231F20"/>
                </a:solidFill>
                <a:latin typeface="PT Sans"/>
                <a:cs typeface="PT Sans"/>
              </a:rPr>
              <a:t>We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will play</a:t>
            </a:r>
            <a:r>
              <a:rPr sz="2300" spc="-9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in a 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world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stadium,</a:t>
            </a:r>
            <a:endParaRPr sz="2300">
              <a:latin typeface="PT Sans"/>
              <a:cs typeface="PT Sans"/>
            </a:endParaRPr>
          </a:p>
          <a:p>
            <a:pPr marL="12700">
              <a:lnSpc>
                <a:spcPct val="100000"/>
              </a:lnSpc>
              <a:spcBef>
                <a:spcPts val="1195"/>
              </a:spcBef>
            </a:pP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with</a:t>
            </a:r>
            <a:r>
              <a:rPr sz="2300" spc="-1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a</a:t>
            </a:r>
            <a:r>
              <a:rPr sz="2300" spc="-1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grass</a:t>
            </a:r>
            <a:r>
              <a:rPr sz="2300" spc="-1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20">
                <a:solidFill>
                  <a:srgbClr val="231F20"/>
                </a:solidFill>
                <a:latin typeface="PT Sans"/>
                <a:cs typeface="PT Sans"/>
              </a:rPr>
              <a:t>field</a:t>
            </a:r>
            <a:endParaRPr sz="2300">
              <a:latin typeface="PT Sans"/>
              <a:cs typeface="PT San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24368" y="5697597"/>
            <a:ext cx="5417820" cy="3208655"/>
          </a:xfrm>
          <a:prstGeom prst="rect">
            <a:avLst/>
          </a:prstGeom>
        </p:spPr>
        <p:txBody>
          <a:bodyPr vert="horz" wrap="square" lIns="0" tIns="1644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95"/>
              </a:spcBef>
            </a:pPr>
            <a:r>
              <a:rPr sz="2300" spc="-45">
                <a:solidFill>
                  <a:srgbClr val="231F20"/>
                </a:solidFill>
                <a:latin typeface="PT Sans"/>
                <a:cs typeface="PT Sans"/>
              </a:rPr>
              <a:t>We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have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elite,</a:t>
            </a:r>
            <a:r>
              <a:rPr sz="2300" spc="-18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world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 class</a:t>
            </a:r>
            <a:r>
              <a:rPr sz="2300" spc="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leadership on</a:t>
            </a:r>
            <a:endParaRPr sz="2300">
              <a:latin typeface="PT Sans"/>
              <a:cs typeface="PT Sans"/>
            </a:endParaRPr>
          </a:p>
          <a:p>
            <a:pPr marL="12700">
              <a:lnSpc>
                <a:spcPct val="100000"/>
              </a:lnSpc>
              <a:spcBef>
                <a:spcPts val="1195"/>
              </a:spcBef>
            </a:pP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and </a:t>
            </a:r>
            <a:r>
              <a:rPr sz="2300" spc="-10">
                <a:solidFill>
                  <a:srgbClr val="231F20"/>
                </a:solidFill>
                <a:latin typeface="PT Sans"/>
                <a:cs typeface="PT Sans"/>
              </a:rPr>
              <a:t>off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 the </a:t>
            </a:r>
            <a:r>
              <a:rPr sz="2300" spc="-20">
                <a:solidFill>
                  <a:srgbClr val="231F20"/>
                </a:solidFill>
                <a:latin typeface="PT Sans"/>
                <a:cs typeface="PT Sans"/>
              </a:rPr>
              <a:t>field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 with 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deep</a:t>
            </a:r>
            <a:r>
              <a:rPr sz="2300" spc="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ties </a:t>
            </a:r>
            <a:r>
              <a:rPr sz="2300" spc="-15">
                <a:solidFill>
                  <a:srgbClr val="231F20"/>
                </a:solidFill>
                <a:latin typeface="PT Sans"/>
                <a:cs typeface="PT Sans"/>
              </a:rPr>
              <a:t>to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 the </a:t>
            </a:r>
            <a:r>
              <a:rPr sz="2300" spc="15">
                <a:solidFill>
                  <a:srgbClr val="231F20"/>
                </a:solidFill>
                <a:latin typeface="PT Sans"/>
                <a:cs typeface="PT Sans"/>
              </a:rPr>
              <a:t>sport</a:t>
            </a:r>
            <a:endParaRPr sz="2300">
              <a:latin typeface="PT Sans"/>
              <a:cs typeface="PT Sans"/>
            </a:endParaRPr>
          </a:p>
          <a:p>
            <a:pPr>
              <a:lnSpc>
                <a:spcPct val="100000"/>
              </a:lnSpc>
            </a:pPr>
            <a:endParaRPr sz="2650">
              <a:latin typeface="PT Sans"/>
              <a:cs typeface="PT Sans"/>
            </a:endParaRPr>
          </a:p>
          <a:p>
            <a:pPr marL="26670">
              <a:lnSpc>
                <a:spcPct val="100000"/>
              </a:lnSpc>
              <a:spcBef>
                <a:spcPts val="5"/>
              </a:spcBef>
            </a:pPr>
            <a:r>
              <a:rPr sz="2800" b="1" spc="204">
                <a:solidFill>
                  <a:srgbClr val="1D315F"/>
                </a:solidFill>
                <a:latin typeface="PT Sans"/>
                <a:cs typeface="PT Sans"/>
              </a:rPr>
              <a:t>EMOTIONAL</a:t>
            </a:r>
            <a:endParaRPr sz="2800">
              <a:latin typeface="PT Sans"/>
              <a:cs typeface="PT Sans"/>
            </a:endParaRPr>
          </a:p>
          <a:p>
            <a:pPr marL="12700" marR="1064895">
              <a:lnSpc>
                <a:spcPct val="143400"/>
              </a:lnSpc>
              <a:spcBef>
                <a:spcPts val="2125"/>
              </a:spcBef>
            </a:pPr>
            <a:r>
              <a:rPr sz="2300" spc="-10">
                <a:solidFill>
                  <a:srgbClr val="231F20"/>
                </a:solidFill>
                <a:latin typeface="PT Sans"/>
                <a:cs typeface="PT Sans"/>
              </a:rPr>
              <a:t>Proactive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15">
                <a:solidFill>
                  <a:srgbClr val="231F20"/>
                </a:solidFill>
                <a:latin typeface="PT Sans"/>
                <a:cs typeface="PT Sans"/>
              </a:rPr>
              <a:t>force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10">
                <a:solidFill>
                  <a:srgbClr val="231F20"/>
                </a:solidFill>
                <a:latin typeface="PT Sans"/>
                <a:cs typeface="PT Sans"/>
              </a:rPr>
              <a:t>for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change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through </a:t>
            </a:r>
            <a:r>
              <a:rPr sz="2300" spc="-60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the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5">
                <a:solidFill>
                  <a:srgbClr val="231F20"/>
                </a:solidFill>
                <a:latin typeface="PT Sans"/>
                <a:cs typeface="PT Sans"/>
              </a:rPr>
              <a:t>game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joyful competition</a:t>
            </a:r>
            <a:endParaRPr sz="2300">
              <a:latin typeface="PT Sans"/>
              <a:cs typeface="PT San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013142" y="4733228"/>
            <a:ext cx="3688079" cy="3778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300">
                <a:solidFill>
                  <a:srgbClr val="FFFFFF"/>
                </a:solidFill>
                <a:latin typeface="PT Sans"/>
                <a:cs typeface="PT Sans"/>
              </a:rPr>
              <a:t>this</a:t>
            </a:r>
            <a:r>
              <a:rPr sz="2300" spc="-10">
                <a:solidFill>
                  <a:srgbClr val="FFFFFF"/>
                </a:solidFill>
                <a:latin typeface="PT Sans"/>
                <a:cs typeface="PT Sans"/>
              </a:rPr>
              <a:t> space </a:t>
            </a:r>
            <a:r>
              <a:rPr sz="2300">
                <a:solidFill>
                  <a:srgbClr val="FFFFFF"/>
                </a:solidFill>
                <a:latin typeface="PT Sans"/>
                <a:cs typeface="PT Sans"/>
              </a:rPr>
              <a:t>intended</a:t>
            </a:r>
            <a:r>
              <a:rPr sz="2300" spc="-10">
                <a:solidFill>
                  <a:srgbClr val="FFFFFF"/>
                </a:solidFill>
                <a:latin typeface="PT Sans"/>
                <a:cs typeface="PT Sans"/>
              </a:rPr>
              <a:t> for </a:t>
            </a:r>
            <a:r>
              <a:rPr sz="2300" spc="-5">
                <a:solidFill>
                  <a:srgbClr val="FFFFFF"/>
                </a:solidFill>
                <a:latin typeface="PT Sans"/>
                <a:cs typeface="PT Sans"/>
              </a:rPr>
              <a:t>photo</a:t>
            </a:r>
            <a:endParaRPr sz="2300">
              <a:latin typeface="PT Sans"/>
              <a:cs typeface="PT San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F4E5D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3088607" y="7510650"/>
            <a:ext cx="6491605" cy="3208020"/>
          </a:xfrm>
          <a:custGeom>
            <a:avLst/>
            <a:gdLst/>
            <a:ahLst/>
            <a:cxnLst/>
            <a:rect l="l" t="t" r="r" b="b"/>
            <a:pathLst>
              <a:path w="6491605" h="3208020">
                <a:moveTo>
                  <a:pt x="0" y="3207755"/>
                </a:moveTo>
                <a:lnTo>
                  <a:pt x="6491352" y="3207755"/>
                </a:lnTo>
                <a:lnTo>
                  <a:pt x="6491352" y="0"/>
                </a:lnTo>
                <a:lnTo>
                  <a:pt x="0" y="0"/>
                </a:lnTo>
                <a:lnTo>
                  <a:pt x="0" y="3207755"/>
                </a:lnTo>
                <a:close/>
              </a:path>
            </a:pathLst>
          </a:custGeom>
          <a:ln w="10470">
            <a:solidFill>
              <a:srgbClr val="1D31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838607" y="2845851"/>
            <a:ext cx="165544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spc="155">
                <a:solidFill>
                  <a:srgbClr val="1D315F"/>
                </a:solidFill>
                <a:latin typeface="PT Sans"/>
                <a:cs typeface="PT Sans"/>
              </a:rPr>
              <a:t>CONTEXT</a:t>
            </a:r>
            <a:endParaRPr sz="2800">
              <a:latin typeface="PT Sans"/>
              <a:cs typeface="PT San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24368" y="3543212"/>
            <a:ext cx="4575175" cy="15335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43400"/>
              </a:lnSpc>
              <a:spcBef>
                <a:spcPts val="95"/>
              </a:spcBef>
            </a:pP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San </a:t>
            </a:r>
            <a:r>
              <a:rPr sz="2300" spc="-10">
                <a:solidFill>
                  <a:srgbClr val="231F20"/>
                </a:solidFill>
                <a:latin typeface="PT Sans"/>
                <a:cs typeface="PT Sans"/>
              </a:rPr>
              <a:t>Diego.</a:t>
            </a:r>
            <a:r>
              <a:rPr sz="2300" spc="-18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8th</a:t>
            </a:r>
            <a:r>
              <a:rPr sz="2300" spc="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largest city</a:t>
            </a:r>
            <a:r>
              <a:rPr sz="2300" spc="-8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in the</a:t>
            </a:r>
            <a:r>
              <a:rPr sz="2300" spc="5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US. </a:t>
            </a:r>
            <a:r>
              <a:rPr sz="2300" spc="-60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Under </a:t>
            </a: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served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10">
                <a:solidFill>
                  <a:srgbClr val="231F20"/>
                </a:solidFill>
                <a:latin typeface="PT Sans"/>
                <a:cs typeface="PT Sans"/>
              </a:rPr>
              <a:t>sports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 market.</a:t>
            </a:r>
            <a:endParaRPr sz="2300">
              <a:latin typeface="PT Sans"/>
              <a:cs typeface="PT Sans"/>
            </a:endParaRPr>
          </a:p>
          <a:p>
            <a:pPr marL="12700">
              <a:lnSpc>
                <a:spcPct val="100000"/>
              </a:lnSpc>
              <a:spcBef>
                <a:spcPts val="1200"/>
              </a:spcBef>
            </a:pPr>
            <a:r>
              <a:rPr sz="2300" spc="-5">
                <a:solidFill>
                  <a:srgbClr val="231F20"/>
                </a:solidFill>
                <a:latin typeface="PT Sans"/>
                <a:cs typeface="PT Sans"/>
              </a:rPr>
              <a:t>New</a:t>
            </a:r>
            <a:r>
              <a:rPr sz="2300" spc="-7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 spc="-15">
                <a:solidFill>
                  <a:srgbClr val="231F20"/>
                </a:solidFill>
                <a:latin typeface="PT Sans"/>
                <a:cs typeface="PT Sans"/>
              </a:rPr>
              <a:t>to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the</a:t>
            </a:r>
            <a:r>
              <a:rPr sz="2300" spc="-10">
                <a:solidFill>
                  <a:srgbClr val="231F20"/>
                </a:solidFill>
                <a:latin typeface="PT Sans"/>
                <a:cs typeface="PT Sans"/>
              </a:rPr>
              <a:t> </a:t>
            </a:r>
            <a:r>
              <a:rPr sz="2300">
                <a:solidFill>
                  <a:srgbClr val="231F20"/>
                </a:solidFill>
                <a:latin typeface="PT Sans"/>
                <a:cs typeface="PT Sans"/>
              </a:rPr>
              <a:t>NWSL.</a:t>
            </a:r>
            <a:endParaRPr sz="2300">
              <a:latin typeface="PT Sans"/>
              <a:cs typeface="PT San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6916587" y="8500129"/>
            <a:ext cx="192087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2800" b="1" spc="145">
                <a:solidFill>
                  <a:srgbClr val="1D315F"/>
                </a:solidFill>
                <a:latin typeface="PT Sans"/>
                <a:cs typeface="PT Sans"/>
              </a:rPr>
              <a:t>THE</a:t>
            </a:r>
            <a:r>
              <a:rPr sz="2800" b="1" spc="150">
                <a:solidFill>
                  <a:srgbClr val="1D315F"/>
                </a:solidFill>
                <a:latin typeface="PT Sans"/>
                <a:cs typeface="PT Sans"/>
              </a:rPr>
              <a:t> </a:t>
            </a:r>
            <a:r>
              <a:rPr sz="2800" b="1" spc="145">
                <a:solidFill>
                  <a:srgbClr val="1D315F"/>
                </a:solidFill>
                <a:latin typeface="PT Sans"/>
                <a:cs typeface="PT Sans"/>
              </a:rPr>
              <a:t>LOCAL</a:t>
            </a:r>
            <a:endParaRPr sz="2800">
              <a:latin typeface="PT Sans"/>
              <a:cs typeface="PT San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6322563" y="8934950"/>
            <a:ext cx="3021920" cy="1216359"/>
          </a:xfrm>
          <a:prstGeom prst="rect">
            <a:avLst/>
          </a:prstGeom>
        </p:spPr>
        <p:txBody>
          <a:bodyPr vert="horz" wrap="square" lIns="0" tIns="15875" rIns="0" bIns="0" rtlCol="0" anchor="t">
            <a:spAutoFit/>
          </a:bodyPr>
          <a:lstStyle/>
          <a:p>
            <a:pPr>
              <a:spcBef>
                <a:spcPts val="125"/>
              </a:spcBef>
            </a:pPr>
            <a:r>
              <a:rPr lang="en-US" sz="1950" spc="120" dirty="0">
                <a:solidFill>
                  <a:srgbClr val="1D315F"/>
                </a:solidFill>
                <a:latin typeface="PT Sans"/>
              </a:rPr>
              <a:t>ALL ABOUT SAN DIEGO – SHOWING UP FOR SO CAL IN THE WAY ONLY A LOCAL CAN</a:t>
            </a:r>
          </a:p>
        </p:txBody>
      </p:sp>
      <p:sp>
        <p:nvSpPr>
          <p:cNvPr id="8" name="object 8"/>
          <p:cNvSpPr/>
          <p:nvPr/>
        </p:nvSpPr>
        <p:spPr>
          <a:xfrm>
            <a:off x="13088607" y="3955167"/>
            <a:ext cx="6491605" cy="3208020"/>
          </a:xfrm>
          <a:custGeom>
            <a:avLst/>
            <a:gdLst/>
            <a:ahLst/>
            <a:cxnLst/>
            <a:rect l="l" t="t" r="r" b="b"/>
            <a:pathLst>
              <a:path w="6491605" h="3208020">
                <a:moveTo>
                  <a:pt x="0" y="3207755"/>
                </a:moveTo>
                <a:lnTo>
                  <a:pt x="6491352" y="3207755"/>
                </a:lnTo>
                <a:lnTo>
                  <a:pt x="6491352" y="0"/>
                </a:lnTo>
                <a:lnTo>
                  <a:pt x="0" y="0"/>
                </a:lnTo>
                <a:lnTo>
                  <a:pt x="0" y="3207755"/>
                </a:lnTo>
                <a:close/>
              </a:path>
            </a:pathLst>
          </a:custGeom>
          <a:ln w="10470">
            <a:solidFill>
              <a:srgbClr val="1D31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3088607" y="402794"/>
            <a:ext cx="6491605" cy="3208020"/>
          </a:xfrm>
          <a:custGeom>
            <a:avLst/>
            <a:gdLst/>
            <a:ahLst/>
            <a:cxnLst/>
            <a:rect l="l" t="t" r="r" b="b"/>
            <a:pathLst>
              <a:path w="6491605" h="3208020">
                <a:moveTo>
                  <a:pt x="0" y="3207755"/>
                </a:moveTo>
                <a:lnTo>
                  <a:pt x="6491352" y="3207755"/>
                </a:lnTo>
                <a:lnTo>
                  <a:pt x="6491352" y="0"/>
                </a:lnTo>
                <a:lnTo>
                  <a:pt x="0" y="0"/>
                </a:lnTo>
                <a:lnTo>
                  <a:pt x="0" y="3207755"/>
                </a:lnTo>
                <a:close/>
              </a:path>
            </a:pathLst>
          </a:custGeom>
          <a:ln w="10470">
            <a:solidFill>
              <a:srgbClr val="1D31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251118" y="7510650"/>
            <a:ext cx="6491605" cy="3208020"/>
          </a:xfrm>
          <a:custGeom>
            <a:avLst/>
            <a:gdLst/>
            <a:ahLst/>
            <a:cxnLst/>
            <a:rect l="l" t="t" r="r" b="b"/>
            <a:pathLst>
              <a:path w="6491605" h="3208020">
                <a:moveTo>
                  <a:pt x="0" y="3207755"/>
                </a:moveTo>
                <a:lnTo>
                  <a:pt x="6491352" y="3207755"/>
                </a:lnTo>
                <a:lnTo>
                  <a:pt x="6491352" y="0"/>
                </a:lnTo>
                <a:lnTo>
                  <a:pt x="0" y="0"/>
                </a:lnTo>
                <a:lnTo>
                  <a:pt x="0" y="3207755"/>
                </a:lnTo>
                <a:close/>
              </a:path>
            </a:pathLst>
          </a:custGeom>
          <a:ln w="10470">
            <a:solidFill>
              <a:srgbClr val="1D31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9769235" y="8500129"/>
            <a:ext cx="252222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2800" b="1" spc="145">
                <a:solidFill>
                  <a:srgbClr val="1D315F"/>
                </a:solidFill>
                <a:latin typeface="PT Sans"/>
                <a:cs typeface="PT Sans"/>
              </a:rPr>
              <a:t>THE</a:t>
            </a:r>
            <a:r>
              <a:rPr sz="2800" b="1" spc="140">
                <a:solidFill>
                  <a:srgbClr val="1D315F"/>
                </a:solidFill>
                <a:latin typeface="PT Sans"/>
                <a:cs typeface="PT Sans"/>
              </a:rPr>
              <a:t> </a:t>
            </a:r>
            <a:r>
              <a:rPr sz="2800" b="1" spc="190">
                <a:solidFill>
                  <a:srgbClr val="1D315F"/>
                </a:solidFill>
                <a:latin typeface="PT Sans"/>
                <a:cs typeface="PT Sans"/>
              </a:rPr>
              <a:t>CREATIVE</a:t>
            </a:r>
            <a:endParaRPr sz="2800">
              <a:latin typeface="PT Sans"/>
              <a:cs typeface="PT San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512390" y="8934950"/>
            <a:ext cx="3144298" cy="1204676"/>
          </a:xfrm>
          <a:prstGeom prst="rect">
            <a:avLst/>
          </a:prstGeom>
        </p:spPr>
        <p:txBody>
          <a:bodyPr vert="horz" wrap="square" lIns="0" tIns="15875" rIns="0" bIns="0" rtlCol="0" anchor="t">
            <a:spAutoFit/>
          </a:bodyPr>
          <a:lstStyle/>
          <a:p>
            <a:pPr>
              <a:spcBef>
                <a:spcPts val="125"/>
              </a:spcBef>
            </a:pPr>
            <a:r>
              <a:rPr lang="en-US" sz="1950" spc="120" dirty="0">
                <a:solidFill>
                  <a:srgbClr val="1D315F"/>
                </a:solidFill>
                <a:latin typeface="PT Sans"/>
              </a:rPr>
              <a:t>WAS BROUGH INTO THE GAME THROUGH A COMMON POINT OF CULTURE</a:t>
            </a:r>
            <a:endParaRPr lang="en-US" dirty="0"/>
          </a:p>
        </p:txBody>
      </p:sp>
      <p:sp>
        <p:nvSpPr>
          <p:cNvPr id="13" name="object 13"/>
          <p:cNvSpPr txBox="1"/>
          <p:nvPr/>
        </p:nvSpPr>
        <p:spPr>
          <a:xfrm>
            <a:off x="16114095" y="408029"/>
            <a:ext cx="3460750" cy="2985433"/>
          </a:xfrm>
          <a:prstGeom prst="rect">
            <a:avLst/>
          </a:prstGeom>
          <a:solidFill>
            <a:srgbClr val="F4E5D3"/>
          </a:solidFill>
        </p:spPr>
        <p:txBody>
          <a:bodyPr vert="horz" wrap="square" lIns="0" tIns="0" rIns="0" bIns="0" rtlCol="0" anchor="t">
            <a:spAutoFit/>
          </a:bodyPr>
          <a:lstStyle/>
          <a:p>
            <a:pPr>
              <a:lnSpc>
                <a:spcPct val="100000"/>
              </a:lnSpc>
            </a:pPr>
            <a:endParaRPr sz="3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3500">
              <a:latin typeface="Times New Roman"/>
              <a:cs typeface="Times New Roman"/>
            </a:endParaRPr>
          </a:p>
          <a:p>
            <a:pPr marL="793115">
              <a:lnSpc>
                <a:spcPct val="100000"/>
              </a:lnSpc>
              <a:spcBef>
                <a:spcPts val="5"/>
              </a:spcBef>
            </a:pPr>
            <a:r>
              <a:rPr sz="2800" b="1" spc="145" dirty="0">
                <a:solidFill>
                  <a:srgbClr val="1D315F"/>
                </a:solidFill>
                <a:latin typeface="PT Sans"/>
                <a:cs typeface="PT Sans"/>
              </a:rPr>
              <a:t>THE</a:t>
            </a:r>
            <a:r>
              <a:rPr sz="2800" b="1" spc="180" dirty="0">
                <a:solidFill>
                  <a:srgbClr val="1D315F"/>
                </a:solidFill>
                <a:latin typeface="PT Sans"/>
                <a:cs typeface="PT Sans"/>
              </a:rPr>
              <a:t> </a:t>
            </a:r>
            <a:r>
              <a:rPr sz="2800" b="1" spc="220" dirty="0">
                <a:solidFill>
                  <a:srgbClr val="1D315F"/>
                </a:solidFill>
                <a:latin typeface="PT Sans"/>
                <a:cs typeface="PT Sans"/>
              </a:rPr>
              <a:t>LIFER</a:t>
            </a:r>
            <a:endParaRPr sz="2800" dirty="0">
              <a:latin typeface="PT Sans"/>
              <a:cs typeface="PT Sans"/>
            </a:endParaRPr>
          </a:p>
          <a:p>
            <a:pPr marL="873125">
              <a:spcBef>
                <a:spcPts val="2435"/>
              </a:spcBef>
            </a:pPr>
            <a:r>
              <a:rPr lang="en-US" sz="1950" spc="120" dirty="0">
                <a:solidFill>
                  <a:srgbClr val="1D315F"/>
                </a:solidFill>
                <a:latin typeface="PT Sans"/>
              </a:rPr>
              <a:t>STAY CLOSE TO THE GAME THROUGH STORIES PASSED DOWN</a:t>
            </a:r>
            <a:endParaRPr dirty="0"/>
          </a:p>
        </p:txBody>
      </p:sp>
      <p:sp>
        <p:nvSpPr>
          <p:cNvPr id="14" name="object 14"/>
          <p:cNvSpPr txBox="1"/>
          <p:nvPr/>
        </p:nvSpPr>
        <p:spPr>
          <a:xfrm>
            <a:off x="13079971" y="4642229"/>
            <a:ext cx="3478027" cy="520014"/>
          </a:xfrm>
          <a:prstGeom prst="rect">
            <a:avLst/>
          </a:prstGeom>
        </p:spPr>
        <p:txBody>
          <a:bodyPr vert="horz" wrap="square" lIns="0" tIns="88265" rIns="0" bIns="0" rtlCol="0" anchor="t">
            <a:spAutoFit/>
          </a:bodyPr>
          <a:lstStyle/>
          <a:p>
            <a:pPr marR="5080" algn="ctr">
              <a:spcBef>
                <a:spcPts val="695"/>
              </a:spcBef>
            </a:pPr>
            <a:r>
              <a:rPr lang="en-US" sz="2800" b="1" spc="220" dirty="0">
                <a:solidFill>
                  <a:srgbClr val="1D315F"/>
                </a:solidFill>
                <a:latin typeface="PT Sans"/>
                <a:cs typeface="PT Sans"/>
              </a:rPr>
              <a:t>THE SUP</a:t>
            </a:r>
            <a:r>
              <a:rPr lang="en-US" sz="2800" b="1" spc="190" dirty="0">
                <a:solidFill>
                  <a:srgbClr val="1D315F"/>
                </a:solidFill>
                <a:latin typeface="PT Sans"/>
                <a:cs typeface="PT Sans"/>
              </a:rPr>
              <a:t>P</a:t>
            </a:r>
            <a:r>
              <a:rPr lang="en-US" sz="2800" b="1" spc="220" dirty="0">
                <a:solidFill>
                  <a:srgbClr val="1D315F"/>
                </a:solidFill>
                <a:latin typeface="PT Sans"/>
                <a:cs typeface="PT Sans"/>
              </a:rPr>
              <a:t>O</a:t>
            </a:r>
            <a:r>
              <a:rPr lang="en-US" sz="2800" b="1" spc="85" dirty="0">
                <a:solidFill>
                  <a:srgbClr val="1D315F"/>
                </a:solidFill>
                <a:latin typeface="PT Sans"/>
                <a:cs typeface="PT Sans"/>
              </a:rPr>
              <a:t>R</a:t>
            </a:r>
            <a:r>
              <a:rPr lang="en-US" sz="2800" b="1" spc="220" dirty="0">
                <a:solidFill>
                  <a:srgbClr val="1D315F"/>
                </a:solidFill>
                <a:latin typeface="PT Sans"/>
                <a:cs typeface="PT Sans"/>
              </a:rPr>
              <a:t>TER</a:t>
            </a:r>
            <a:endParaRPr lang="en-US" sz="2800" dirty="0">
              <a:latin typeface="PT Sans"/>
              <a:cs typeface="PT San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3188369" y="5597934"/>
            <a:ext cx="3218202" cy="1216359"/>
          </a:xfrm>
          <a:prstGeom prst="rect">
            <a:avLst/>
          </a:prstGeom>
        </p:spPr>
        <p:txBody>
          <a:bodyPr vert="horz" wrap="square" lIns="0" tIns="15875" rIns="0" bIns="0" rtlCol="0" anchor="t">
            <a:spAutoFit/>
          </a:bodyPr>
          <a:lstStyle/>
          <a:p>
            <a:pPr>
              <a:spcBef>
                <a:spcPts val="125"/>
              </a:spcBef>
            </a:pPr>
            <a:r>
              <a:rPr lang="en-US" sz="1950" spc="120" dirty="0">
                <a:solidFill>
                  <a:srgbClr val="1D315F"/>
                </a:solidFill>
                <a:latin typeface="PT Sans"/>
              </a:rPr>
              <a:t>DRIVES THE ENVIRONEMENT OF THE GAME THROUGH THEIR PASSIONATE FANDOME</a:t>
            </a:r>
            <a:endParaRPr lang="en-US" dirty="0"/>
          </a:p>
        </p:txBody>
      </p:sp>
      <p:sp>
        <p:nvSpPr>
          <p:cNvPr id="16" name="object 16"/>
          <p:cNvSpPr/>
          <p:nvPr/>
        </p:nvSpPr>
        <p:spPr>
          <a:xfrm>
            <a:off x="6251118" y="402794"/>
            <a:ext cx="6491605" cy="3208020"/>
          </a:xfrm>
          <a:custGeom>
            <a:avLst/>
            <a:gdLst/>
            <a:ahLst/>
            <a:cxnLst/>
            <a:rect l="l" t="t" r="r" b="b"/>
            <a:pathLst>
              <a:path w="6491605" h="3208020">
                <a:moveTo>
                  <a:pt x="0" y="3207755"/>
                </a:moveTo>
                <a:lnTo>
                  <a:pt x="6491352" y="3207755"/>
                </a:lnTo>
                <a:lnTo>
                  <a:pt x="6491352" y="0"/>
                </a:lnTo>
                <a:lnTo>
                  <a:pt x="0" y="0"/>
                </a:lnTo>
                <a:lnTo>
                  <a:pt x="0" y="3207755"/>
                </a:lnTo>
                <a:close/>
              </a:path>
            </a:pathLst>
          </a:custGeom>
          <a:ln w="10470">
            <a:solidFill>
              <a:srgbClr val="1D31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251118" y="3986580"/>
            <a:ext cx="6491605" cy="3208020"/>
          </a:xfrm>
          <a:custGeom>
            <a:avLst/>
            <a:gdLst/>
            <a:ahLst/>
            <a:cxnLst/>
            <a:rect l="l" t="t" r="r" b="b"/>
            <a:pathLst>
              <a:path w="6491605" h="3208020">
                <a:moveTo>
                  <a:pt x="0" y="3207755"/>
                </a:moveTo>
                <a:lnTo>
                  <a:pt x="6491352" y="3207755"/>
                </a:lnTo>
                <a:lnTo>
                  <a:pt x="6491352" y="0"/>
                </a:lnTo>
                <a:lnTo>
                  <a:pt x="0" y="0"/>
                </a:lnTo>
                <a:lnTo>
                  <a:pt x="0" y="3207755"/>
                </a:lnTo>
                <a:close/>
              </a:path>
            </a:pathLst>
          </a:custGeom>
          <a:ln w="10470">
            <a:solidFill>
              <a:srgbClr val="1D31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xfrm>
            <a:off x="853682" y="1264747"/>
            <a:ext cx="3699510" cy="9055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5750" spc="320">
                <a:solidFill>
                  <a:srgbClr val="1D315F"/>
                </a:solidFill>
              </a:rPr>
              <a:t>OUR</a:t>
            </a:r>
            <a:r>
              <a:rPr sz="5750" spc="375">
                <a:solidFill>
                  <a:srgbClr val="1D315F"/>
                </a:solidFill>
              </a:rPr>
              <a:t> </a:t>
            </a:r>
            <a:r>
              <a:rPr sz="5750" spc="470">
                <a:solidFill>
                  <a:srgbClr val="1D315F"/>
                </a:solidFill>
              </a:rPr>
              <a:t>FANS</a:t>
            </a:r>
            <a:endParaRPr sz="5750"/>
          </a:p>
        </p:txBody>
      </p:sp>
      <p:sp>
        <p:nvSpPr>
          <p:cNvPr id="19" name="object 19"/>
          <p:cNvSpPr txBox="1"/>
          <p:nvPr/>
        </p:nvSpPr>
        <p:spPr>
          <a:xfrm>
            <a:off x="6256354" y="3991815"/>
            <a:ext cx="3460750" cy="3197860"/>
          </a:xfrm>
          <a:prstGeom prst="rect">
            <a:avLst/>
          </a:prstGeom>
          <a:solidFill>
            <a:srgbClr val="F4E5D3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3300">
              <a:latin typeface="Times New Roman"/>
              <a:cs typeface="Times New Roman"/>
            </a:endParaRPr>
          </a:p>
          <a:p>
            <a:pPr marL="22860" algn="ctr">
              <a:lnSpc>
                <a:spcPct val="100000"/>
              </a:lnSpc>
              <a:spcBef>
                <a:spcPts val="2020"/>
              </a:spcBef>
            </a:pPr>
            <a:r>
              <a:rPr sz="2800" b="1" spc="145">
                <a:solidFill>
                  <a:srgbClr val="1D315F"/>
                </a:solidFill>
                <a:latin typeface="PT Sans"/>
                <a:cs typeface="PT Sans"/>
              </a:rPr>
              <a:t>THE</a:t>
            </a:r>
            <a:r>
              <a:rPr sz="2800" b="1" spc="190">
                <a:solidFill>
                  <a:srgbClr val="1D315F"/>
                </a:solidFill>
                <a:latin typeface="PT Sans"/>
                <a:cs typeface="PT Sans"/>
              </a:rPr>
              <a:t> </a:t>
            </a:r>
            <a:r>
              <a:rPr sz="2800" b="1" spc="120">
                <a:solidFill>
                  <a:srgbClr val="1D315F"/>
                </a:solidFill>
                <a:latin typeface="PT Sans"/>
                <a:cs typeface="PT Sans"/>
              </a:rPr>
              <a:t>PLAYER</a:t>
            </a:r>
            <a:endParaRPr sz="2800">
              <a:latin typeface="PT Sans"/>
              <a:cs typeface="PT Sans"/>
            </a:endParaRPr>
          </a:p>
          <a:p>
            <a:pPr marL="439420" marR="416559" indent="-20320" algn="ctr">
              <a:lnSpc>
                <a:spcPct val="105700"/>
              </a:lnSpc>
              <a:spcBef>
                <a:spcPts val="2060"/>
              </a:spcBef>
            </a:pPr>
            <a:r>
              <a:rPr sz="1950" spc="80">
                <a:solidFill>
                  <a:srgbClr val="1D315F"/>
                </a:solidFill>
                <a:latin typeface="PT Sans"/>
                <a:cs typeface="PT Sans"/>
              </a:rPr>
              <a:t>PLAYS </a:t>
            </a:r>
            <a:r>
              <a:rPr sz="1950" spc="120">
                <a:solidFill>
                  <a:srgbClr val="1D315F"/>
                </a:solidFill>
                <a:latin typeface="PT Sans"/>
                <a:cs typeface="PT Sans"/>
              </a:rPr>
              <a:t>THE </a:t>
            </a:r>
            <a:r>
              <a:rPr sz="1950" spc="130">
                <a:solidFill>
                  <a:srgbClr val="1D315F"/>
                </a:solidFill>
                <a:latin typeface="PT Sans"/>
                <a:cs typeface="PT Sans"/>
              </a:rPr>
              <a:t>GAME </a:t>
            </a:r>
            <a:r>
              <a:rPr sz="1950" spc="45">
                <a:solidFill>
                  <a:srgbClr val="1D315F"/>
                </a:solidFill>
                <a:latin typeface="PT Sans"/>
                <a:cs typeface="PT Sans"/>
              </a:rPr>
              <a:t>TO </a:t>
            </a:r>
            <a:r>
              <a:rPr sz="1950" spc="50">
                <a:solidFill>
                  <a:srgbClr val="1D315F"/>
                </a:solidFill>
                <a:latin typeface="PT Sans"/>
                <a:cs typeface="PT Sans"/>
              </a:rPr>
              <a:t> </a:t>
            </a:r>
            <a:r>
              <a:rPr sz="1950" spc="135">
                <a:solidFill>
                  <a:srgbClr val="1D315F"/>
                </a:solidFill>
                <a:latin typeface="PT Sans"/>
                <a:cs typeface="PT Sans"/>
              </a:rPr>
              <a:t>CONNECT</a:t>
            </a:r>
            <a:r>
              <a:rPr sz="1950" spc="5">
                <a:solidFill>
                  <a:srgbClr val="1D315F"/>
                </a:solidFill>
                <a:latin typeface="PT Sans"/>
                <a:cs typeface="PT Sans"/>
              </a:rPr>
              <a:t> </a:t>
            </a:r>
            <a:r>
              <a:rPr sz="1950" spc="130">
                <a:solidFill>
                  <a:srgbClr val="1D315F"/>
                </a:solidFill>
                <a:latin typeface="PT Sans"/>
                <a:cs typeface="PT Sans"/>
              </a:rPr>
              <a:t>WITH</a:t>
            </a:r>
            <a:r>
              <a:rPr sz="1950" spc="120">
                <a:solidFill>
                  <a:srgbClr val="1D315F"/>
                </a:solidFill>
                <a:latin typeface="PT Sans"/>
                <a:cs typeface="PT Sans"/>
              </a:rPr>
              <a:t> </a:t>
            </a:r>
            <a:r>
              <a:rPr sz="1950" spc="170">
                <a:solidFill>
                  <a:srgbClr val="1D315F"/>
                </a:solidFill>
                <a:latin typeface="PT Sans"/>
                <a:cs typeface="PT Sans"/>
              </a:rPr>
              <a:t>SELF </a:t>
            </a:r>
            <a:r>
              <a:rPr sz="1950" spc="-505">
                <a:solidFill>
                  <a:srgbClr val="1D315F"/>
                </a:solidFill>
                <a:latin typeface="PT Sans"/>
                <a:cs typeface="PT Sans"/>
              </a:rPr>
              <a:t> </a:t>
            </a:r>
            <a:r>
              <a:rPr sz="1950" spc="120">
                <a:solidFill>
                  <a:srgbClr val="1D315F"/>
                </a:solidFill>
                <a:latin typeface="PT Sans"/>
                <a:cs typeface="PT Sans"/>
              </a:rPr>
              <a:t>AND</a:t>
            </a:r>
            <a:r>
              <a:rPr sz="1950" spc="155">
                <a:solidFill>
                  <a:srgbClr val="1D315F"/>
                </a:solidFill>
                <a:latin typeface="PT Sans"/>
                <a:cs typeface="PT Sans"/>
              </a:rPr>
              <a:t> OTHERS</a:t>
            </a:r>
            <a:endParaRPr sz="1950">
              <a:latin typeface="PT Sans"/>
              <a:cs typeface="PT Sans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9276607" y="408029"/>
            <a:ext cx="3460750" cy="2857514"/>
          </a:xfrm>
          <a:prstGeom prst="rect">
            <a:avLst/>
          </a:prstGeom>
          <a:solidFill>
            <a:srgbClr val="F4E5D3"/>
          </a:solidFill>
        </p:spPr>
        <p:txBody>
          <a:bodyPr vert="horz" wrap="square" lIns="0" tIns="0" rIns="0" bIns="0" rtlCol="0" anchor="t">
            <a:spAutoFit/>
          </a:bodyPr>
          <a:lstStyle/>
          <a:p>
            <a:pPr>
              <a:lnSpc>
                <a:spcPct val="100000"/>
              </a:lnSpc>
            </a:pPr>
            <a:endParaRPr sz="3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750">
              <a:latin typeface="Times New Roman"/>
              <a:cs typeface="Times New Roman"/>
            </a:endParaRPr>
          </a:p>
          <a:p>
            <a:pPr marL="33655" algn="ctr"/>
            <a:r>
              <a:rPr lang="en-US" sz="2800" b="1" spc="145" dirty="0">
                <a:solidFill>
                  <a:srgbClr val="1D315F"/>
                </a:solidFill>
                <a:latin typeface="PT Sans"/>
                <a:cs typeface="PT Sans"/>
              </a:rPr>
              <a:t>THE </a:t>
            </a:r>
            <a:r>
              <a:rPr lang="en-US" sz="2800" b="1" spc="220" dirty="0">
                <a:solidFill>
                  <a:srgbClr val="1D315F"/>
                </a:solidFill>
                <a:latin typeface="PT Sans"/>
                <a:cs typeface="PT Sans"/>
              </a:rPr>
              <a:t>FUTURE</a:t>
            </a:r>
            <a:endParaRPr sz="2800" dirty="0">
              <a:latin typeface="PT Sans"/>
              <a:cs typeface="PT Sans"/>
            </a:endParaRPr>
          </a:p>
          <a:p>
            <a:pPr marL="627380" marR="583565" algn="ctr">
              <a:lnSpc>
                <a:spcPct val="101499"/>
              </a:lnSpc>
              <a:spcBef>
                <a:spcPts val="2275"/>
              </a:spcBef>
            </a:pPr>
            <a:r>
              <a:rPr lang="en-US" sz="1950" spc="145" dirty="0">
                <a:solidFill>
                  <a:srgbClr val="1D315F"/>
                </a:solidFill>
                <a:latin typeface="PT Sans"/>
                <a:cs typeface="PT Sans"/>
              </a:rPr>
              <a:t>NEXT GEN OF PLAYERS, ADMINS AND SUPPORTERS OF THE GAME</a:t>
            </a:r>
            <a:endParaRPr sz="1950" spc="145" dirty="0">
              <a:solidFill>
                <a:srgbClr val="1D315F"/>
              </a:solidFill>
              <a:latin typeface="PT Sans"/>
              <a:cs typeface="PT Sans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6251118" y="7510671"/>
            <a:ext cx="3025775" cy="3208020"/>
          </a:xfrm>
          <a:custGeom>
            <a:avLst/>
            <a:gdLst/>
            <a:ahLst/>
            <a:cxnLst/>
            <a:rect l="l" t="t" r="r" b="b"/>
            <a:pathLst>
              <a:path w="3025775" h="3208020">
                <a:moveTo>
                  <a:pt x="3025489" y="0"/>
                </a:moveTo>
                <a:lnTo>
                  <a:pt x="0" y="0"/>
                </a:lnTo>
                <a:lnTo>
                  <a:pt x="0" y="3207755"/>
                </a:lnTo>
                <a:lnTo>
                  <a:pt x="3025489" y="3207755"/>
                </a:lnTo>
                <a:lnTo>
                  <a:pt x="3025489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3088607" y="402815"/>
            <a:ext cx="3025775" cy="3208020"/>
          </a:xfrm>
          <a:custGeom>
            <a:avLst/>
            <a:gdLst/>
            <a:ahLst/>
            <a:cxnLst/>
            <a:rect l="l" t="t" r="r" b="b"/>
            <a:pathLst>
              <a:path w="3025775" h="3208020">
                <a:moveTo>
                  <a:pt x="3025489" y="0"/>
                </a:moveTo>
                <a:lnTo>
                  <a:pt x="0" y="0"/>
                </a:lnTo>
                <a:lnTo>
                  <a:pt x="0" y="3207755"/>
                </a:lnTo>
                <a:lnTo>
                  <a:pt x="3025489" y="3207755"/>
                </a:lnTo>
                <a:lnTo>
                  <a:pt x="3025489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6554774" y="3955177"/>
            <a:ext cx="3025775" cy="3208020"/>
          </a:xfrm>
          <a:custGeom>
            <a:avLst/>
            <a:gdLst/>
            <a:ahLst/>
            <a:cxnLst/>
            <a:rect l="l" t="t" r="r" b="b"/>
            <a:pathLst>
              <a:path w="3025775" h="3208020">
                <a:moveTo>
                  <a:pt x="3025489" y="0"/>
                </a:moveTo>
                <a:lnTo>
                  <a:pt x="0" y="0"/>
                </a:lnTo>
                <a:lnTo>
                  <a:pt x="0" y="3207755"/>
                </a:lnTo>
                <a:lnTo>
                  <a:pt x="3025489" y="3207755"/>
                </a:lnTo>
                <a:lnTo>
                  <a:pt x="3025489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9716981" y="3986590"/>
            <a:ext cx="3025775" cy="3208020"/>
          </a:xfrm>
          <a:custGeom>
            <a:avLst/>
            <a:gdLst/>
            <a:ahLst/>
            <a:cxnLst/>
            <a:rect l="l" t="t" r="r" b="b"/>
            <a:pathLst>
              <a:path w="3025775" h="3208020">
                <a:moveTo>
                  <a:pt x="3025489" y="0"/>
                </a:moveTo>
                <a:lnTo>
                  <a:pt x="0" y="0"/>
                </a:lnTo>
                <a:lnTo>
                  <a:pt x="0" y="3207755"/>
                </a:lnTo>
                <a:lnTo>
                  <a:pt x="3025489" y="3207755"/>
                </a:lnTo>
                <a:lnTo>
                  <a:pt x="3025489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3088607" y="7510671"/>
            <a:ext cx="3025775" cy="3208020"/>
          </a:xfrm>
          <a:custGeom>
            <a:avLst/>
            <a:gdLst/>
            <a:ahLst/>
            <a:cxnLst/>
            <a:rect l="l" t="t" r="r" b="b"/>
            <a:pathLst>
              <a:path w="3025775" h="3208020">
                <a:moveTo>
                  <a:pt x="3025489" y="0"/>
                </a:moveTo>
                <a:lnTo>
                  <a:pt x="0" y="0"/>
                </a:lnTo>
                <a:lnTo>
                  <a:pt x="0" y="3207755"/>
                </a:lnTo>
                <a:lnTo>
                  <a:pt x="3025489" y="3207755"/>
                </a:lnTo>
                <a:lnTo>
                  <a:pt x="3025489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6251118" y="402815"/>
            <a:ext cx="3025775" cy="3208020"/>
          </a:xfrm>
          <a:custGeom>
            <a:avLst/>
            <a:gdLst/>
            <a:ahLst/>
            <a:cxnLst/>
            <a:rect l="l" t="t" r="r" b="b"/>
            <a:pathLst>
              <a:path w="3025775" h="3208020">
                <a:moveTo>
                  <a:pt x="3025489" y="0"/>
                </a:moveTo>
                <a:lnTo>
                  <a:pt x="0" y="0"/>
                </a:lnTo>
                <a:lnTo>
                  <a:pt x="0" y="3207755"/>
                </a:lnTo>
                <a:lnTo>
                  <a:pt x="3025489" y="3207755"/>
                </a:lnTo>
                <a:lnTo>
                  <a:pt x="3025489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545"/>
              </a:lnSpc>
            </a:pPr>
            <a:r>
              <a:rPr spc="80"/>
              <a:t>SAN</a:t>
            </a:r>
            <a:r>
              <a:rPr spc="105"/>
              <a:t> </a:t>
            </a:r>
            <a:r>
              <a:rPr spc="90"/>
              <a:t>DIEGO</a:t>
            </a:r>
            <a:r>
              <a:rPr spc="55"/>
              <a:t> </a:t>
            </a:r>
            <a:r>
              <a:rPr spc="50"/>
              <a:t>WAVE</a:t>
            </a:r>
            <a:r>
              <a:rPr spc="105"/>
              <a:t> </a:t>
            </a:r>
            <a:r>
              <a:rPr spc="60"/>
              <a:t>FC</a:t>
            </a:r>
            <a:r>
              <a:rPr spc="120"/>
              <a:t> </a:t>
            </a:r>
            <a:r>
              <a:rPr b="0" spc="85">
                <a:latin typeface="PT Sans"/>
                <a:cs typeface="PT Sans"/>
              </a:rPr>
              <a:t>BRAND</a:t>
            </a:r>
            <a:r>
              <a:rPr b="0" spc="105">
                <a:latin typeface="PT Sans"/>
                <a:cs typeface="PT Sans"/>
              </a:rPr>
              <a:t> </a:t>
            </a:r>
            <a:r>
              <a:rPr b="0" spc="114">
                <a:latin typeface="PT Sans"/>
                <a:cs typeface="PT Sans"/>
              </a:rPr>
              <a:t>BOOK</a:t>
            </a:r>
          </a:p>
        </p:txBody>
      </p:sp>
      <p:sp>
        <p:nvSpPr>
          <p:cNvPr id="28" name="object 2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545"/>
              </a:lnSpc>
            </a:pPr>
            <a:fld id="{81D60167-4931-47E6-BA6A-407CBD079E47}" type="slidenum">
              <a:rPr spc="10" dirty="0"/>
              <a:t>9</a:t>
            </a:fld>
            <a:endParaRPr spc="1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5cd556b-cab4-4b4d-ac44-41540659f1d8" xsi:nil="true"/>
    <lcf76f155ced4ddcb4097134ff3c332f xmlns="72265f14-4d05-4b46-bf7c-d02f1227bae9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FB4EE5052562247B490A218E83275C3" ma:contentTypeVersion="10" ma:contentTypeDescription="Create a new document." ma:contentTypeScope="" ma:versionID="ec20717027073ecde468c4649f5eda7a">
  <xsd:schema xmlns:xsd="http://www.w3.org/2001/XMLSchema" xmlns:xs="http://www.w3.org/2001/XMLSchema" xmlns:p="http://schemas.microsoft.com/office/2006/metadata/properties" xmlns:ns2="72265f14-4d05-4b46-bf7c-d02f1227bae9" xmlns:ns3="a5cd556b-cab4-4b4d-ac44-41540659f1d8" targetNamespace="http://schemas.microsoft.com/office/2006/metadata/properties" ma:root="true" ma:fieldsID="214acaed3b737d1b2ae1e4a21812cb57" ns2:_="" ns3:_="">
    <xsd:import namespace="72265f14-4d05-4b46-bf7c-d02f1227bae9"/>
    <xsd:import namespace="a5cd556b-cab4-4b4d-ac44-41540659f1d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2265f14-4d05-4b46-bf7c-d02f1227bae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5e277401-10fe-4eb6-b5ae-56957757b74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5cd556b-cab4-4b4d-ac44-41540659f1d8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e698c82f-699b-4acd-9541-333893afc1b1}" ma:internalName="TaxCatchAll" ma:showField="CatchAllData" ma:web="a5cd556b-cab4-4b4d-ac44-41540659f1d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FC75B9D-D4C8-4C82-98C4-D48D4D26538D}">
  <ds:schemaRefs>
    <ds:schemaRef ds:uri="http://purl.org/dc/terms/"/>
    <ds:schemaRef ds:uri="http://purl.org/dc/elements/1.1/"/>
    <ds:schemaRef ds:uri="60bcf7b1-efd1-48a6-9daa-a60949c342d1"/>
    <ds:schemaRef ds:uri="http://schemas.microsoft.com/office/2006/metadata/properties"/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6f99abac-25f3-4018-b536-84aed9215c32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0B33DE2E-FD41-4DC1-BC20-86E4BB244F86}"/>
</file>

<file path=customXml/itemProps3.xml><?xml version="1.0" encoding="utf-8"?>
<ds:datastoreItem xmlns:ds="http://schemas.openxmlformats.org/officeDocument/2006/customXml" ds:itemID="{E6D6B9C1-B124-4571-AC82-F035023C25C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</TotalTime>
  <Words>3057</Words>
  <Application>Microsoft Office PowerPoint</Application>
  <PresentationFormat>Custom</PresentationFormat>
  <Paragraphs>635</Paragraphs>
  <Slides>49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0" baseType="lpstr">
      <vt:lpstr>Office Theme</vt:lpstr>
      <vt:lpstr>PowerPoint Presentation</vt:lpstr>
      <vt:lpstr>PowerPoint Presentation</vt:lpstr>
      <vt:lpstr>CONTENTS</vt:lpstr>
      <vt:lpstr>BRAND OVERVIEW</vt:lpstr>
      <vt:lpstr>THE MISSION</vt:lpstr>
      <vt:lpstr>THE VISION</vt:lpstr>
      <vt:lpstr>VALUES &amp;</vt:lpstr>
      <vt:lpstr>POINTS OF  DIFFERENCE</vt:lpstr>
      <vt:lpstr>OUR FANS</vt:lpstr>
      <vt:lpstr>IMPACT FOCUS</vt:lpstr>
      <vt:lpstr>02</vt:lpstr>
      <vt:lpstr>THE HERO 75%</vt:lpstr>
      <vt:lpstr>THE CAREGIVER 25%</vt:lpstr>
      <vt:lpstr>BRAND CHARACTER</vt:lpstr>
      <vt:lpstr>TONE OF VOICE</vt:lpstr>
      <vt:lpstr>LANGUAGE</vt:lpstr>
      <vt:lpstr>PROMISE</vt:lpstr>
      <vt:lpstr>VISUAL IDENTITY</vt:lpstr>
      <vt:lpstr>PRIMARY LOGO</vt:lpstr>
      <vt:lpstr>PRIMARY LOGO /  SAFETY &amp; SCALE</vt:lpstr>
      <vt:lpstr>COLOR</vt:lpstr>
      <vt:lpstr>COLOR USAGE</vt:lpstr>
      <vt:lpstr>BRAND  MARK  DONT’S</vt:lpstr>
      <vt:lpstr>ONE &amp; TWO COLOR</vt:lpstr>
      <vt:lpstr>IN USE MOODBOARD</vt:lpstr>
      <vt:lpstr>SECONDARY MARKS / ICONS</vt:lpstr>
      <vt:lpstr>SECONDARY MARKS / ICONS</vt:lpstr>
      <vt:lpstr>WORD MARK</vt:lpstr>
      <vt:lpstr>WORD MARK</vt:lpstr>
      <vt:lpstr>LOCK UPS</vt:lpstr>
      <vt:lpstr>PowerPoint Presentation</vt:lpstr>
      <vt:lpstr>TYPOGRAPHY</vt:lpstr>
      <vt:lpstr>TEXTURES</vt:lpstr>
      <vt:lpstr>UNIFORM KITS</vt:lpstr>
      <vt:lpstr>PHOTOGRAPHY</vt:lpstr>
      <vt:lpstr>PHOTOGRAPHY</vt:lpstr>
      <vt:lpstr>TALENT</vt:lpstr>
      <vt:lpstr>BY CATEGORY</vt:lpstr>
      <vt:lpstr>DONT’S</vt:lpstr>
      <vt:lpstr>SOCIAL MEDIA</vt:lpstr>
      <vt:lpstr>THE BIG THREE</vt:lpstr>
      <vt:lpstr>06</vt:lpstr>
      <vt:lpstr>PowerPoint Presentation</vt:lpstr>
      <vt:lpstr>UX ELEMENTS</vt:lpstr>
      <vt:lpstr>PowerPoint Presentation</vt:lpstr>
      <vt:lpstr>KEY BRAND STAKEHOLDERS</vt:lpstr>
      <vt:lpstr>THE FUTURE</vt:lpstr>
      <vt:lpstr>THE PAST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Alison Williams</cp:lastModifiedBy>
  <cp:revision>147</cp:revision>
  <dcterms:created xsi:type="dcterms:W3CDTF">2021-11-19T21:34:58Z</dcterms:created>
  <dcterms:modified xsi:type="dcterms:W3CDTF">2022-02-26T18:25:48Z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2021-11-19T00:00:00Z</vt:filetime>
  </property>
  <property fmtid="{D5CDD505-2E9C-101B-9397-08002B2CF9AE}" pid="3" name="Creator">
    <vt:lpwstr>Adobe InDesign 16.4 (Macintosh)</vt:lpwstr>
  </property>
  <property fmtid="{D5CDD505-2E9C-101B-9397-08002B2CF9AE}" pid="4" name="LastSaved">
    <vt:filetime>2021-11-19T00:00:00Z</vt:filetime>
  </property>
  <property fmtid="{D5CDD505-2E9C-101B-9397-08002B2CF9AE}" pid="5" name="ContentTypeId">
    <vt:lpwstr>0x0101002FB4EE5052562247B490A218E83275C3</vt:lpwstr>
  </property>
  <property fmtid="{D5CDD505-2E9C-101B-9397-08002B2CF9AE}" pid="6" name="MediaServiceImageTags">
    <vt:lpwstr/>
  </property>
  <property fmtid="{D5CDD505-2E9C-101B-9397-08002B2CF9AE}" pid="7" name="xd_ProgID">
    <vt:lpwstr/>
  </property>
  <property fmtid="{D5CDD505-2E9C-101B-9397-08002B2CF9AE}" pid="8" name="_SourceUrl">
    <vt:lpwstr/>
  </property>
  <property fmtid="{D5CDD505-2E9C-101B-9397-08002B2CF9AE}" pid="9" name="_SharedFileIndex">
    <vt:lpwstr/>
  </property>
  <property fmtid="{D5CDD505-2E9C-101B-9397-08002B2CF9AE}" pid="10" name="ComplianceAssetId">
    <vt:lpwstr/>
  </property>
  <property fmtid="{D5CDD505-2E9C-101B-9397-08002B2CF9AE}" pid="11" name="TemplateUrl">
    <vt:lpwstr/>
  </property>
  <property fmtid="{D5CDD505-2E9C-101B-9397-08002B2CF9AE}" pid="12" name="_ExtendedDescription">
    <vt:lpwstr/>
  </property>
  <property fmtid="{D5CDD505-2E9C-101B-9397-08002B2CF9AE}" pid="13" name="xd_Signature">
    <vt:lpwstr/>
  </property>
  <property fmtid="{D5CDD505-2E9C-101B-9397-08002B2CF9AE}" pid="14" name="TriggerFlowInfo">
    <vt:lpwstr/>
  </property>
</Properties>
</file>